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changesInfos/changesInfo1.xml" ContentType="application/vnd.ms-powerpoint.changes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30"/>
  </p:notesMasterIdLst>
  <p:sldIdLst>
    <p:sldId id="256" r:id="rId5"/>
    <p:sldId id="285" r:id="rId6"/>
    <p:sldId id="257" r:id="rId7"/>
    <p:sldId id="258" r:id="rId8"/>
    <p:sldId id="260" r:id="rId9"/>
    <p:sldId id="293" r:id="rId10"/>
    <p:sldId id="292" r:id="rId11"/>
    <p:sldId id="291" r:id="rId12"/>
    <p:sldId id="290" r:id="rId13"/>
    <p:sldId id="289" r:id="rId14"/>
    <p:sldId id="288" r:id="rId15"/>
    <p:sldId id="287" r:id="rId16"/>
    <p:sldId id="286" r:id="rId17"/>
    <p:sldId id="295" r:id="rId18"/>
    <p:sldId id="297" r:id="rId19"/>
    <p:sldId id="298" r:id="rId20"/>
    <p:sldId id="294" r:id="rId21"/>
    <p:sldId id="269" r:id="rId22"/>
    <p:sldId id="283" r:id="rId23"/>
    <p:sldId id="284" r:id="rId24"/>
    <p:sldId id="282" r:id="rId25"/>
    <p:sldId id="281" r:id="rId26"/>
    <p:sldId id="280" r:id="rId27"/>
    <p:sldId id="279" r:id="rId28"/>
    <p:sldId id="278" r:id="rId29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5F8BA321-80A1-CEA0-CCDE-AB6954515002}" name="TAILLADE JUSTINE" initials="JT" userId="S::JTAILLADE@editions-hatier.fr::7689be7a-6074-46a5-a6a4-f2fd3e4f6393" providerId="AD"/>
  <p188:author id="{27CEC7A9-2840-9E50-B828-D87DC37E7B84}" name="Maxime Paul" initials="MP" userId="5c8ed5db6c62c93c" providerId="Windows Live"/>
  <p188:author id="{19D8CFEC-EAB3-07BA-04F0-1D92715306CE}" name="Grégory Sieja" initials="GS" userId="S::gregory.sieja_ac-nancy-metz.fr#ext#@hachette.onmicrosoft.com::82c692a4-6cc9-46aa-9f49-1c8af58fb13d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7CE39"/>
    <a:srgbClr val="E9B1D1"/>
    <a:srgbClr val="CF3596"/>
    <a:srgbClr val="818284"/>
    <a:srgbClr val="46A2DF"/>
    <a:srgbClr val="FACD29"/>
    <a:srgbClr val="FDE3A2"/>
    <a:srgbClr val="B7D4F1"/>
    <a:srgbClr val="A7DA41"/>
    <a:srgbClr val="FFFBC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50" d="100"/>
          <a:sy n="50" d="100"/>
        </p:scale>
        <p:origin x="2874" y="12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microsoft.com/office/2018/10/relationships/authors" Target="author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notesMaster" Target="notesMasters/notesMaster1.xml"/><Relationship Id="rId35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TAILLADE JUSTINE" userId="7689be7a-6074-46a5-a6a4-f2fd3e4f6393" providerId="ADAL" clId="{3DA4E5D2-55BE-476B-A66F-7513C64D01BF}"/>
    <pc:docChg chg="custSel modSld">
      <pc:chgData name="TAILLADE JUSTINE" userId="7689be7a-6074-46a5-a6a4-f2fd3e4f6393" providerId="ADAL" clId="{3DA4E5D2-55BE-476B-A66F-7513C64D01BF}" dt="2026-05-29T17:34:36.420" v="1" actId="478"/>
      <pc:docMkLst>
        <pc:docMk/>
      </pc:docMkLst>
      <pc:sldChg chg="delSp mod">
        <pc:chgData name="TAILLADE JUSTINE" userId="7689be7a-6074-46a5-a6a4-f2fd3e4f6393" providerId="ADAL" clId="{3DA4E5D2-55BE-476B-A66F-7513C64D01BF}" dt="2026-05-29T17:34:29.701" v="0" actId="478"/>
        <pc:sldMkLst>
          <pc:docMk/>
          <pc:sldMk cId="3456682893" sldId="257"/>
        </pc:sldMkLst>
        <pc:spChg chg="del">
          <ac:chgData name="TAILLADE JUSTINE" userId="7689be7a-6074-46a5-a6a4-f2fd3e4f6393" providerId="ADAL" clId="{3DA4E5D2-55BE-476B-A66F-7513C64D01BF}" dt="2026-05-29T17:34:29.701" v="0" actId="478"/>
          <ac:spMkLst>
            <pc:docMk/>
            <pc:sldMk cId="3456682893" sldId="257"/>
            <ac:spMk id="8" creationId="{557FA929-E5F2-DB94-73B8-8B362CD72C4A}"/>
          </ac:spMkLst>
        </pc:spChg>
      </pc:sldChg>
      <pc:sldChg chg="delSp mod">
        <pc:chgData name="TAILLADE JUSTINE" userId="7689be7a-6074-46a5-a6a4-f2fd3e4f6393" providerId="ADAL" clId="{3DA4E5D2-55BE-476B-A66F-7513C64D01BF}" dt="2026-05-29T17:34:36.420" v="1" actId="478"/>
        <pc:sldMkLst>
          <pc:docMk/>
          <pc:sldMk cId="249849819" sldId="295"/>
        </pc:sldMkLst>
        <pc:spChg chg="del">
          <ac:chgData name="TAILLADE JUSTINE" userId="7689be7a-6074-46a5-a6a4-f2fd3e4f6393" providerId="ADAL" clId="{3DA4E5D2-55BE-476B-A66F-7513C64D01BF}" dt="2026-05-29T17:34:36.420" v="1" actId="478"/>
          <ac:spMkLst>
            <pc:docMk/>
            <pc:sldMk cId="249849819" sldId="295"/>
            <ac:spMk id="25" creationId="{82B71F54-C814-EA32-0B68-FCC96A006746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9EFE5A-3A12-4A40-BE67-53E7B788FDA8}" type="datetimeFigureOut">
              <a:rPr lang="fr-FR" smtClean="0"/>
              <a:t>29/05/2026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AD7189B-7595-4808-9F94-F8F0FDB5508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67788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AD7189B-7595-4808-9F94-F8F0FDB55088}" type="slidenum">
              <a:rPr lang="fr-FR" smtClean="0"/>
              <a:t>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3889330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AD7189B-7595-4808-9F94-F8F0FDB55088}" type="slidenum">
              <a:rPr lang="fr-FR" smtClean="0"/>
              <a:t>10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9643960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AD7189B-7595-4808-9F94-F8F0FDB55088}" type="slidenum">
              <a:rPr lang="fr-FR" smtClean="0"/>
              <a:t>11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6240539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AD7189B-7595-4808-9F94-F8F0FDB55088}" type="slidenum">
              <a:rPr lang="fr-FR" smtClean="0"/>
              <a:t>12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4325948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AD7189B-7595-4808-9F94-F8F0FDB55088}" type="slidenum">
              <a:rPr lang="fr-FR" smtClean="0"/>
              <a:t>13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2756742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AD7189B-7595-4808-9F94-F8F0FDB55088}" type="slidenum">
              <a:rPr lang="fr-FR" smtClean="0"/>
              <a:t>14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1731535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D7189B-7595-4808-9F94-F8F0FDB55088}" type="slidenum">
              <a:rPr lang="fr-FR" smtClean="0"/>
              <a:t>15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040720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AD7189B-7595-4808-9F94-F8F0FDB55088}" type="slidenum">
              <a:rPr lang="fr-FR" smtClean="0"/>
              <a:t>16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786805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AD7189B-7595-4808-9F94-F8F0FDB55088}" type="slidenum">
              <a:rPr lang="fr-FR" smtClean="0"/>
              <a:t>17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4052528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AD7189B-7595-4808-9F94-F8F0FDB55088}" type="slidenum">
              <a:rPr lang="fr-FR" smtClean="0"/>
              <a:t>18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3118268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AD7189B-7595-4808-9F94-F8F0FDB55088}" type="slidenum">
              <a:rPr lang="fr-FR" smtClean="0"/>
              <a:t>19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641835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AD7189B-7595-4808-9F94-F8F0FDB55088}" type="slidenum">
              <a:rPr lang="fr-FR" smtClean="0"/>
              <a:t>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3369506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AD7189B-7595-4808-9F94-F8F0FDB55088}" type="slidenum">
              <a:rPr lang="fr-FR" smtClean="0"/>
              <a:t>20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9414676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AD7189B-7595-4808-9F94-F8F0FDB55088}" type="slidenum">
              <a:rPr lang="fr-FR" smtClean="0"/>
              <a:t>21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2152783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AD7189B-7595-4808-9F94-F8F0FDB55088}" type="slidenum">
              <a:rPr lang="fr-FR" smtClean="0"/>
              <a:t>22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8882595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AD7189B-7595-4808-9F94-F8F0FDB55088}" type="slidenum">
              <a:rPr lang="fr-FR" smtClean="0"/>
              <a:t>23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9326695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AD7189B-7595-4808-9F94-F8F0FDB55088}" type="slidenum">
              <a:rPr lang="fr-FR" smtClean="0"/>
              <a:t>24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95092098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AD7189B-7595-4808-9F94-F8F0FDB55088}" type="slidenum">
              <a:rPr lang="fr-FR" smtClean="0"/>
              <a:t>25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6650907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AD7189B-7595-4808-9F94-F8F0FDB55088}" type="slidenum">
              <a:rPr lang="fr-FR" smtClean="0"/>
              <a:t>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1263779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AD7189B-7595-4808-9F94-F8F0FDB55088}" type="slidenum">
              <a:rPr lang="fr-FR" smtClean="0"/>
              <a:t>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7209698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AD7189B-7595-4808-9F94-F8F0FDB55088}" type="slidenum">
              <a:rPr lang="fr-FR" smtClean="0"/>
              <a:t>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270386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AD7189B-7595-4808-9F94-F8F0FDB55088}" type="slidenum">
              <a:rPr lang="fr-FR" smtClean="0"/>
              <a:t>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7362807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AD7189B-7595-4808-9F94-F8F0FDB55088}" type="slidenum">
              <a:rPr lang="fr-FR" smtClean="0"/>
              <a:t>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3817466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AD7189B-7595-4808-9F94-F8F0FDB55088}" type="slidenum">
              <a:rPr lang="fr-FR" smtClean="0"/>
              <a:t>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9165124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AD7189B-7595-4808-9F94-F8F0FDB55088}" type="slidenum">
              <a:rPr lang="fr-FR" smtClean="0"/>
              <a:t>9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453686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2946400" y="1514764"/>
            <a:ext cx="8931564" cy="757382"/>
          </a:xfrm>
        </p:spPr>
        <p:txBody>
          <a:bodyPr anchor="b">
            <a:normAutofit/>
          </a:bodyPr>
          <a:lstStyle>
            <a:lvl1pPr algn="l">
              <a:defRPr sz="3500">
                <a:latin typeface="Morning Breeze" pitchFamily="50" charset="0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E813410A-25CF-8154-D8DB-6A7A38806C25}"/>
              </a:ext>
            </a:extLst>
          </p:cNvPr>
          <p:cNvSpPr txBox="1"/>
          <p:nvPr userDrawn="1"/>
        </p:nvSpPr>
        <p:spPr>
          <a:xfrm>
            <a:off x="733245" y="1224954"/>
            <a:ext cx="213935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8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DIN Next Rounded LT Pro" panose="020F0503020203050203" pitchFamily="34" charset="0"/>
                <a:ea typeface="+mn-ea"/>
                <a:cs typeface="+mn-cs"/>
              </a:rPr>
              <a:t>1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80DE6716-2403-F184-CABA-A6B0906FDDED}"/>
              </a:ext>
            </a:extLst>
          </p:cNvPr>
          <p:cNvSpPr txBox="1"/>
          <p:nvPr userDrawn="1"/>
        </p:nvSpPr>
        <p:spPr>
          <a:xfrm>
            <a:off x="2946400" y="2677362"/>
            <a:ext cx="377444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400" b="1" i="0" u="none" strike="noStrike" kern="1200" cap="none" spc="0" normalizeH="0" baseline="0" noProof="0" dirty="0">
                <a:ln>
                  <a:noFill/>
                </a:ln>
                <a:solidFill>
                  <a:srgbClr val="A7DA41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Sommaire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Mise en route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Leçon</a:t>
            </a:r>
          </a:p>
        </p:txBody>
      </p:sp>
    </p:spTree>
    <p:extLst>
      <p:ext uri="{BB962C8B-B14F-4D97-AF65-F5344CB8AC3E}">
        <p14:creationId xmlns:p14="http://schemas.microsoft.com/office/powerpoint/2010/main" val="33671581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 descr="Une image contenant capture d’écran, texte, conception&#10;&#10;Le contenu généré par l’IA peut être incorrect.">
            <a:extLst>
              <a:ext uri="{FF2B5EF4-FFF2-40B4-BE49-F238E27FC236}">
                <a16:creationId xmlns:a16="http://schemas.microsoft.com/office/drawing/2014/main" id="{77E5CBC1-B5C3-D71A-3EF7-373FC21A35A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Titre 1">
            <a:extLst>
              <a:ext uri="{FF2B5EF4-FFF2-40B4-BE49-F238E27FC236}">
                <a16:creationId xmlns:a16="http://schemas.microsoft.com/office/drawing/2014/main" id="{4AC0BC77-2F42-8E4E-3B6A-0293BB650F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00018" y="127753"/>
            <a:ext cx="8640000" cy="471054"/>
          </a:xfrm>
        </p:spPr>
        <p:txBody>
          <a:bodyPr>
            <a:noAutofit/>
          </a:bodyPr>
          <a:lstStyle>
            <a:lvl1pPr>
              <a:defRPr sz="2000">
                <a:latin typeface="Morning Breeze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7" name="Espace réservé du contenu 2">
            <a:extLst>
              <a:ext uri="{FF2B5EF4-FFF2-40B4-BE49-F238E27FC236}">
                <a16:creationId xmlns:a16="http://schemas.microsoft.com/office/drawing/2014/main" id="{E6F5858F-66F4-F5C6-5C70-010EAB3BB9F1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659246" y="1256145"/>
            <a:ext cx="10873509" cy="5372506"/>
          </a:xfrm>
        </p:spPr>
        <p:txBody>
          <a:bodyPr/>
          <a:lstStyle>
            <a:lvl1pPr marL="0" indent="0">
              <a:buNone/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F7C01E4B-7F7D-70C9-CB39-82DD328AA5FC}"/>
              </a:ext>
            </a:extLst>
          </p:cNvPr>
          <p:cNvSpPr txBox="1"/>
          <p:nvPr userDrawn="1"/>
        </p:nvSpPr>
        <p:spPr>
          <a:xfrm>
            <a:off x="609600" y="73328"/>
            <a:ext cx="674370" cy="576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500" b="1" dirty="0">
                <a:solidFill>
                  <a:schemeClr val="bg1"/>
                </a:solidFill>
                <a:latin typeface="DIN Next Rounded LT Pro" panose="020F0503020203050203" pitchFamily="34" charset="0"/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8586300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capture d’écran, texte, conception&#10;&#10;Le contenu généré par l’IA peut être incorrect.">
            <a:extLst>
              <a:ext uri="{FF2B5EF4-FFF2-40B4-BE49-F238E27FC236}">
                <a16:creationId xmlns:a16="http://schemas.microsoft.com/office/drawing/2014/main" id="{FAD9646F-FFB1-81AE-ED31-BE3A2AAA725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itre 1">
            <a:extLst>
              <a:ext uri="{FF2B5EF4-FFF2-40B4-BE49-F238E27FC236}">
                <a16:creationId xmlns:a16="http://schemas.microsoft.com/office/drawing/2014/main" id="{F20D03B7-5A65-6669-8443-2AC459DA25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00018" y="127753"/>
            <a:ext cx="8640000" cy="471054"/>
          </a:xfrm>
        </p:spPr>
        <p:txBody>
          <a:bodyPr>
            <a:noAutofit/>
          </a:bodyPr>
          <a:lstStyle>
            <a:lvl1pPr>
              <a:defRPr sz="2000">
                <a:latin typeface="Morning Breeze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3DFFCF2E-5327-AD08-AC92-7C54868ED521}"/>
              </a:ext>
            </a:extLst>
          </p:cNvPr>
          <p:cNvSpPr txBox="1"/>
          <p:nvPr userDrawn="1"/>
        </p:nvSpPr>
        <p:spPr>
          <a:xfrm>
            <a:off x="609600" y="73328"/>
            <a:ext cx="674370" cy="576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500" b="1" dirty="0">
                <a:solidFill>
                  <a:schemeClr val="bg1"/>
                </a:solidFill>
                <a:latin typeface="DIN Next Rounded LT Pro" panose="020F0503020203050203" pitchFamily="34" charset="0"/>
              </a:rPr>
              <a:t>1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58EC7EF2-948E-66B8-39FA-65514AD59D35}"/>
              </a:ext>
            </a:extLst>
          </p:cNvPr>
          <p:cNvSpPr txBox="1"/>
          <p:nvPr userDrawn="1"/>
        </p:nvSpPr>
        <p:spPr>
          <a:xfrm>
            <a:off x="2602089" y="2828835"/>
            <a:ext cx="698782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7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+mn-cs"/>
              </a:rPr>
              <a:t>Leçon</a:t>
            </a:r>
          </a:p>
        </p:txBody>
      </p:sp>
    </p:spTree>
    <p:extLst>
      <p:ext uri="{BB962C8B-B14F-4D97-AF65-F5344CB8AC3E}">
        <p14:creationId xmlns:p14="http://schemas.microsoft.com/office/powerpoint/2010/main" val="372202060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c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capture d’écran, texte, conception&#10;&#10;Le contenu généré par l’IA peut être incorrect.">
            <a:extLst>
              <a:ext uri="{FF2B5EF4-FFF2-40B4-BE49-F238E27FC236}">
                <a16:creationId xmlns:a16="http://schemas.microsoft.com/office/drawing/2014/main" id="{FAD9646F-FFB1-81AE-ED31-BE3A2AAA725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itre 1">
            <a:extLst>
              <a:ext uri="{FF2B5EF4-FFF2-40B4-BE49-F238E27FC236}">
                <a16:creationId xmlns:a16="http://schemas.microsoft.com/office/drawing/2014/main" id="{F20D03B7-5A65-6669-8443-2AC459DA25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00018" y="127753"/>
            <a:ext cx="8640000" cy="471054"/>
          </a:xfrm>
        </p:spPr>
        <p:txBody>
          <a:bodyPr>
            <a:noAutofit/>
          </a:bodyPr>
          <a:lstStyle>
            <a:lvl1pPr>
              <a:defRPr sz="2000">
                <a:latin typeface="Morning Breeze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3DFFCF2E-5327-AD08-AC92-7C54868ED521}"/>
              </a:ext>
            </a:extLst>
          </p:cNvPr>
          <p:cNvSpPr txBox="1"/>
          <p:nvPr userDrawn="1"/>
        </p:nvSpPr>
        <p:spPr>
          <a:xfrm>
            <a:off x="609600" y="73328"/>
            <a:ext cx="674370" cy="576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500" b="1" dirty="0">
                <a:solidFill>
                  <a:schemeClr val="bg1"/>
                </a:solidFill>
                <a:latin typeface="DIN Next Rounded LT Pro" panose="020F0503020203050203" pitchFamily="34" charset="0"/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30016931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2946400" y="1514764"/>
            <a:ext cx="8931564" cy="757382"/>
          </a:xfrm>
        </p:spPr>
        <p:txBody>
          <a:bodyPr anchor="b">
            <a:normAutofit/>
          </a:bodyPr>
          <a:lstStyle>
            <a:lvl1pPr algn="l">
              <a:defRPr sz="3500">
                <a:latin typeface="Morning Breeze" pitchFamily="50" charset="0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E813410A-25CF-8154-D8DB-6A7A38806C25}"/>
              </a:ext>
            </a:extLst>
          </p:cNvPr>
          <p:cNvSpPr txBox="1"/>
          <p:nvPr userDrawn="1"/>
        </p:nvSpPr>
        <p:spPr>
          <a:xfrm>
            <a:off x="733245" y="1224954"/>
            <a:ext cx="213935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8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DIN Next Rounded LT Pro" panose="020F0503020203050203" pitchFamily="34" charset="0"/>
                <a:ea typeface="+mn-ea"/>
                <a:cs typeface="+mn-cs"/>
              </a:rPr>
              <a:t>1</a:t>
            </a:r>
          </a:p>
        </p:txBody>
      </p:sp>
      <p:sp>
        <p:nvSpPr>
          <p:cNvPr id="13" name="Espace réservé du texte 5">
            <a:extLst>
              <a:ext uri="{FF2B5EF4-FFF2-40B4-BE49-F238E27FC236}">
                <a16:creationId xmlns:a16="http://schemas.microsoft.com/office/drawing/2014/main" id="{488AA151-97A9-C0DC-E221-3E998035AA2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946398" y="2649772"/>
            <a:ext cx="6318372" cy="523220"/>
          </a:xfrm>
        </p:spPr>
        <p:txBody>
          <a:bodyPr wrap="square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800" b="1">
                <a:solidFill>
                  <a:srgbClr val="A7DA41"/>
                </a:solidFill>
              </a:defRPr>
            </a:lvl1pPr>
          </a:lstStyle>
          <a:p>
            <a:pPr lvl="0"/>
            <a:r>
              <a:rPr lang="fr-FR" dirty="0"/>
              <a:t>Objectifs :</a:t>
            </a:r>
          </a:p>
        </p:txBody>
      </p:sp>
      <p:sp>
        <p:nvSpPr>
          <p:cNvPr id="14" name="Espace réservé du texte 9">
            <a:extLst>
              <a:ext uri="{FF2B5EF4-FFF2-40B4-BE49-F238E27FC236}">
                <a16:creationId xmlns:a16="http://schemas.microsoft.com/office/drawing/2014/main" id="{5F8C164F-0E4C-88B5-22F9-AC85D19FBD6F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946398" y="3173413"/>
            <a:ext cx="6318372" cy="1006475"/>
          </a:xfrm>
        </p:spPr>
        <p:txBody>
          <a:bodyPr>
            <a:normAutofit/>
          </a:bodyPr>
          <a:lstStyle>
            <a:lvl1pPr>
              <a:defRPr sz="2000">
                <a:latin typeface="Roboto" panose="02000000000000000000" pitchFamily="2" charset="0"/>
                <a:ea typeface="Roboto" panose="02000000000000000000" pitchFamily="2" charset="0"/>
              </a:defRPr>
            </a:lvl1pPr>
          </a:lstStyle>
          <a:p>
            <a:pPr lvl="0"/>
            <a:r>
              <a:rPr lang="fr-FR" dirty="0"/>
              <a:t>Objectif 1</a:t>
            </a:r>
          </a:p>
          <a:p>
            <a:pPr lvl="0"/>
            <a:r>
              <a:rPr lang="fr-FR" dirty="0"/>
              <a:t>Objectif 2</a:t>
            </a:r>
          </a:p>
        </p:txBody>
      </p:sp>
    </p:spTree>
    <p:extLst>
      <p:ext uri="{BB962C8B-B14F-4D97-AF65-F5344CB8AC3E}">
        <p14:creationId xmlns:p14="http://schemas.microsoft.com/office/powerpoint/2010/main" val="33792808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 descr="Une image contenant texte, capture d’écran&#10;&#10;Le contenu généré par l’IA peut être incorrect.">
            <a:extLst>
              <a:ext uri="{FF2B5EF4-FFF2-40B4-BE49-F238E27FC236}">
                <a16:creationId xmlns:a16="http://schemas.microsoft.com/office/drawing/2014/main" id="{203DEA8F-0C3A-BD9B-271E-2A9C580D607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2946400" y="1514764"/>
            <a:ext cx="8931564" cy="757382"/>
          </a:xfrm>
        </p:spPr>
        <p:txBody>
          <a:bodyPr anchor="b">
            <a:normAutofit/>
          </a:bodyPr>
          <a:lstStyle>
            <a:lvl1pPr algn="l">
              <a:defRPr sz="3500">
                <a:latin typeface="Morning Breeze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E813410A-25CF-8154-D8DB-6A7A38806C25}"/>
              </a:ext>
            </a:extLst>
          </p:cNvPr>
          <p:cNvSpPr txBox="1"/>
          <p:nvPr userDrawn="1"/>
        </p:nvSpPr>
        <p:spPr>
          <a:xfrm>
            <a:off x="733245" y="1224954"/>
            <a:ext cx="213935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8800" b="1" dirty="0">
                <a:solidFill>
                  <a:schemeClr val="bg1"/>
                </a:solidFill>
                <a:latin typeface="DIN Next Rounded LT Pro" panose="020F0503020203050203" pitchFamily="34" charset="0"/>
              </a:rPr>
              <a:t>1</a:t>
            </a:r>
            <a:endParaRPr lang="fr-FR" sz="8000" b="1" dirty="0">
              <a:solidFill>
                <a:schemeClr val="bg1"/>
              </a:solidFill>
              <a:latin typeface="DIN Next Rounded LT Pro" panose="020F0503020203050203" pitchFamily="34" charset="0"/>
            </a:endParaRPr>
          </a:p>
        </p:txBody>
      </p:sp>
      <p:sp>
        <p:nvSpPr>
          <p:cNvPr id="11" name="Espace réservé du texte 5">
            <a:extLst>
              <a:ext uri="{FF2B5EF4-FFF2-40B4-BE49-F238E27FC236}">
                <a16:creationId xmlns:a16="http://schemas.microsoft.com/office/drawing/2014/main" id="{488AA151-97A9-C0DC-E221-3E998035AA2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946398" y="2649772"/>
            <a:ext cx="6318372" cy="523220"/>
          </a:xfrm>
        </p:spPr>
        <p:txBody>
          <a:bodyPr wrap="square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800" b="1">
                <a:solidFill>
                  <a:srgbClr val="A7DA41"/>
                </a:solidFill>
              </a:defRPr>
            </a:lvl1pPr>
          </a:lstStyle>
          <a:p>
            <a:pPr lvl="0"/>
            <a:r>
              <a:rPr lang="fr-FR" dirty="0"/>
              <a:t>Objectifs :</a:t>
            </a:r>
          </a:p>
        </p:txBody>
      </p:sp>
      <p:sp>
        <p:nvSpPr>
          <p:cNvPr id="12" name="Espace réservé du texte 9">
            <a:extLst>
              <a:ext uri="{FF2B5EF4-FFF2-40B4-BE49-F238E27FC236}">
                <a16:creationId xmlns:a16="http://schemas.microsoft.com/office/drawing/2014/main" id="{5F8C164F-0E4C-88B5-22F9-AC85D19FBD6F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946398" y="3173413"/>
            <a:ext cx="6318372" cy="1006475"/>
          </a:xfrm>
        </p:spPr>
        <p:txBody>
          <a:bodyPr>
            <a:normAutofit/>
          </a:bodyPr>
          <a:lstStyle>
            <a:lvl1pPr>
              <a:defRPr sz="2000">
                <a:latin typeface="Roboto" panose="02000000000000000000" pitchFamily="2" charset="0"/>
                <a:ea typeface="Roboto" panose="02000000000000000000" pitchFamily="2" charset="0"/>
              </a:defRPr>
            </a:lvl1pPr>
          </a:lstStyle>
          <a:p>
            <a:pPr lvl="0"/>
            <a:r>
              <a:rPr lang="fr-FR" dirty="0"/>
              <a:t>Objectif 1</a:t>
            </a:r>
          </a:p>
          <a:p>
            <a:pPr lvl="0"/>
            <a:r>
              <a:rPr lang="fr-FR" dirty="0"/>
              <a:t>Objectif 2</a:t>
            </a:r>
          </a:p>
        </p:txBody>
      </p:sp>
    </p:spTree>
    <p:extLst>
      <p:ext uri="{BB962C8B-B14F-4D97-AF65-F5344CB8AC3E}">
        <p14:creationId xmlns:p14="http://schemas.microsoft.com/office/powerpoint/2010/main" val="13762810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5" descr="Une image contenant texte, capture d’écran&#10;&#10;Le contenu généré par l’IA peut être incorrect.">
            <a:extLst>
              <a:ext uri="{FF2B5EF4-FFF2-40B4-BE49-F238E27FC236}">
                <a16:creationId xmlns:a16="http://schemas.microsoft.com/office/drawing/2014/main" id="{3690974D-11AF-2676-4628-E685FEE64A0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2946400" y="1514764"/>
            <a:ext cx="8931564" cy="757382"/>
          </a:xfrm>
        </p:spPr>
        <p:txBody>
          <a:bodyPr anchor="b">
            <a:normAutofit/>
          </a:bodyPr>
          <a:lstStyle>
            <a:lvl1pPr algn="l">
              <a:defRPr sz="3500">
                <a:latin typeface="Morning Breeze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FE0A63B9-E766-2F67-35EA-506D60154826}"/>
              </a:ext>
            </a:extLst>
          </p:cNvPr>
          <p:cNvSpPr txBox="1"/>
          <p:nvPr userDrawn="1"/>
        </p:nvSpPr>
        <p:spPr>
          <a:xfrm>
            <a:off x="733245" y="1224954"/>
            <a:ext cx="213935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8800" b="1" dirty="0">
                <a:solidFill>
                  <a:schemeClr val="bg1"/>
                </a:solidFill>
                <a:latin typeface="DIN Next Rounded LT Pro" panose="020F0503020203050203" pitchFamily="34" charset="0"/>
              </a:rPr>
              <a:t>1</a:t>
            </a:r>
            <a:endParaRPr lang="fr-FR" sz="8000" b="1" dirty="0">
              <a:solidFill>
                <a:schemeClr val="bg1"/>
              </a:solidFill>
              <a:latin typeface="DIN Next Rounded LT Pro" panose="020F0503020203050203" pitchFamily="34" charset="0"/>
            </a:endParaRPr>
          </a:p>
        </p:txBody>
      </p:sp>
      <p:sp>
        <p:nvSpPr>
          <p:cNvPr id="10" name="Espace réservé du texte 5">
            <a:extLst>
              <a:ext uri="{FF2B5EF4-FFF2-40B4-BE49-F238E27FC236}">
                <a16:creationId xmlns:a16="http://schemas.microsoft.com/office/drawing/2014/main" id="{488AA151-97A9-C0DC-E221-3E998035AA2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946398" y="2649772"/>
            <a:ext cx="6318372" cy="523220"/>
          </a:xfrm>
        </p:spPr>
        <p:txBody>
          <a:bodyPr wrap="square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800" b="1">
                <a:solidFill>
                  <a:srgbClr val="A7DA41"/>
                </a:solidFill>
              </a:defRPr>
            </a:lvl1pPr>
          </a:lstStyle>
          <a:p>
            <a:pPr lvl="0"/>
            <a:r>
              <a:rPr lang="fr-FR" dirty="0"/>
              <a:t>Objectifs :</a:t>
            </a:r>
          </a:p>
        </p:txBody>
      </p:sp>
      <p:sp>
        <p:nvSpPr>
          <p:cNvPr id="11" name="Espace réservé du texte 9">
            <a:extLst>
              <a:ext uri="{FF2B5EF4-FFF2-40B4-BE49-F238E27FC236}">
                <a16:creationId xmlns:a16="http://schemas.microsoft.com/office/drawing/2014/main" id="{5F8C164F-0E4C-88B5-22F9-AC85D19FBD6F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946398" y="3173413"/>
            <a:ext cx="6318372" cy="1006475"/>
          </a:xfrm>
        </p:spPr>
        <p:txBody>
          <a:bodyPr>
            <a:normAutofit/>
          </a:bodyPr>
          <a:lstStyle>
            <a:lvl1pPr>
              <a:defRPr sz="2000">
                <a:latin typeface="Roboto" panose="02000000000000000000" pitchFamily="2" charset="0"/>
                <a:ea typeface="Roboto" panose="02000000000000000000" pitchFamily="2" charset="0"/>
              </a:defRPr>
            </a:lvl1pPr>
          </a:lstStyle>
          <a:p>
            <a:pPr lvl="0"/>
            <a:r>
              <a:rPr lang="fr-FR" dirty="0"/>
              <a:t>Objectif 1</a:t>
            </a:r>
          </a:p>
          <a:p>
            <a:pPr lvl="0"/>
            <a:r>
              <a:rPr lang="fr-FR" dirty="0"/>
              <a:t>Objectif 2</a:t>
            </a:r>
          </a:p>
        </p:txBody>
      </p:sp>
    </p:spTree>
    <p:extLst>
      <p:ext uri="{BB962C8B-B14F-4D97-AF65-F5344CB8AC3E}">
        <p14:creationId xmlns:p14="http://schemas.microsoft.com/office/powerpoint/2010/main" val="2054253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R-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D0CDDCD1-CC85-B42F-E47A-57A55CBBE19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300018" y="127753"/>
            <a:ext cx="8640000" cy="471054"/>
          </a:xfrm>
        </p:spPr>
        <p:txBody>
          <a:bodyPr>
            <a:noAutofit/>
          </a:bodyPr>
          <a:lstStyle>
            <a:lvl1pPr>
              <a:defRPr sz="2000">
                <a:latin typeface="Morning Breeze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11" name="Espace réservé du contenu 2"/>
          <p:cNvSpPr>
            <a:spLocks noGrp="1"/>
          </p:cNvSpPr>
          <p:nvPr>
            <p:ph idx="10"/>
          </p:nvPr>
        </p:nvSpPr>
        <p:spPr>
          <a:xfrm>
            <a:off x="659246" y="1256145"/>
            <a:ext cx="10873509" cy="5372506"/>
          </a:xfrm>
        </p:spPr>
        <p:txBody>
          <a:bodyPr/>
          <a:lstStyle>
            <a:lvl1pPr marL="0" indent="0">
              <a:buNone/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951ADE82-983A-482C-1FFC-A71860494DD6}"/>
              </a:ext>
            </a:extLst>
          </p:cNvPr>
          <p:cNvSpPr txBox="1"/>
          <p:nvPr userDrawn="1"/>
        </p:nvSpPr>
        <p:spPr>
          <a:xfrm>
            <a:off x="609600" y="73328"/>
            <a:ext cx="674370" cy="576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500" b="1" dirty="0">
                <a:solidFill>
                  <a:schemeClr val="bg1"/>
                </a:solidFill>
                <a:latin typeface="DIN Next Rounded LT Pro" panose="020F0503020203050203" pitchFamily="34" charset="0"/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2792867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MER-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D0CDDCD1-CC85-B42F-E47A-57A55CBBE19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300018" y="127753"/>
            <a:ext cx="8640000" cy="471054"/>
          </a:xfrm>
        </p:spPr>
        <p:txBody>
          <a:bodyPr>
            <a:noAutofit/>
          </a:bodyPr>
          <a:lstStyle>
            <a:lvl1pPr>
              <a:defRPr sz="2000">
                <a:latin typeface="Morning Breeze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951ADE82-983A-482C-1FFC-A71860494DD6}"/>
              </a:ext>
            </a:extLst>
          </p:cNvPr>
          <p:cNvSpPr txBox="1"/>
          <p:nvPr userDrawn="1"/>
        </p:nvSpPr>
        <p:spPr>
          <a:xfrm>
            <a:off x="609600" y="73328"/>
            <a:ext cx="674370" cy="576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500" b="1" dirty="0">
                <a:solidFill>
                  <a:schemeClr val="bg1"/>
                </a:solidFill>
                <a:latin typeface="DIN Next Rounded LT Pro" panose="020F0503020203050203" pitchFamily="34" charset="0"/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15693850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MER-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D0CDDCD1-CC85-B42F-E47A-57A55CBBE19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300018" y="127753"/>
            <a:ext cx="8640000" cy="471054"/>
          </a:xfrm>
        </p:spPr>
        <p:txBody>
          <a:bodyPr>
            <a:noAutofit/>
          </a:bodyPr>
          <a:lstStyle>
            <a:lvl1pPr>
              <a:defRPr sz="2000">
                <a:latin typeface="Morning Breeze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951ADE82-983A-482C-1FFC-A71860494DD6}"/>
              </a:ext>
            </a:extLst>
          </p:cNvPr>
          <p:cNvSpPr txBox="1"/>
          <p:nvPr userDrawn="1"/>
        </p:nvSpPr>
        <p:spPr>
          <a:xfrm>
            <a:off x="609600" y="73328"/>
            <a:ext cx="674370" cy="576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500" b="1" dirty="0">
                <a:solidFill>
                  <a:schemeClr val="bg1"/>
                </a:solidFill>
                <a:latin typeface="DIN Next Rounded LT Pro" panose="020F0503020203050203" pitchFamily="34" charset="0"/>
              </a:rPr>
              <a:t>1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58EC7EF2-948E-66B8-39FA-65514AD59D35}"/>
              </a:ext>
            </a:extLst>
          </p:cNvPr>
          <p:cNvSpPr txBox="1"/>
          <p:nvPr userDrawn="1"/>
        </p:nvSpPr>
        <p:spPr>
          <a:xfrm>
            <a:off x="2602089" y="2828835"/>
            <a:ext cx="698782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7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+mn-cs"/>
              </a:rPr>
              <a:t>Mise en route</a:t>
            </a:r>
          </a:p>
        </p:txBody>
      </p:sp>
    </p:spTree>
    <p:extLst>
      <p:ext uri="{BB962C8B-B14F-4D97-AF65-F5344CB8AC3E}">
        <p14:creationId xmlns:p14="http://schemas.microsoft.com/office/powerpoint/2010/main" val="42275358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R-texte-corre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BE64390B-31ED-6FFC-9128-74EDDFD31DE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Titre 1">
            <a:extLst>
              <a:ext uri="{FF2B5EF4-FFF2-40B4-BE49-F238E27FC236}">
                <a16:creationId xmlns:a16="http://schemas.microsoft.com/office/drawing/2014/main" id="{3E5BB92A-46FE-A5C8-E988-CA9D5778EA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00018" y="127753"/>
            <a:ext cx="8640000" cy="471054"/>
          </a:xfrm>
        </p:spPr>
        <p:txBody>
          <a:bodyPr>
            <a:noAutofit/>
          </a:bodyPr>
          <a:lstStyle>
            <a:lvl1pPr>
              <a:defRPr sz="2000">
                <a:latin typeface="Morning Breeze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7" name="Espace réservé du contenu 2">
            <a:extLst>
              <a:ext uri="{FF2B5EF4-FFF2-40B4-BE49-F238E27FC236}">
                <a16:creationId xmlns:a16="http://schemas.microsoft.com/office/drawing/2014/main" id="{A3779EF7-4923-0E67-B71C-7CCFFBA72820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659246" y="1256145"/>
            <a:ext cx="10873509" cy="5372506"/>
          </a:xfrm>
        </p:spPr>
        <p:txBody>
          <a:bodyPr/>
          <a:lstStyle>
            <a:lvl1pPr marL="0" indent="0">
              <a:buNone/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59646B30-72D7-D5AC-794A-E60154F0DB4B}"/>
              </a:ext>
            </a:extLst>
          </p:cNvPr>
          <p:cNvSpPr txBox="1"/>
          <p:nvPr userDrawn="1"/>
        </p:nvSpPr>
        <p:spPr>
          <a:xfrm>
            <a:off x="609600" y="73328"/>
            <a:ext cx="674370" cy="576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500" b="1" dirty="0">
                <a:solidFill>
                  <a:schemeClr val="bg1"/>
                </a:solidFill>
                <a:latin typeface="DIN Next Rounded LT Pro" panose="020F0503020203050203" pitchFamily="34" charset="0"/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40997044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R-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5">
            <a:extLst>
              <a:ext uri="{FF2B5EF4-FFF2-40B4-BE49-F238E27FC236}">
                <a16:creationId xmlns:a16="http://schemas.microsoft.com/office/drawing/2014/main" id="{64AFA510-3E6F-0689-AF50-87D1FE04A4F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itre 1">
            <a:extLst>
              <a:ext uri="{FF2B5EF4-FFF2-40B4-BE49-F238E27FC236}">
                <a16:creationId xmlns:a16="http://schemas.microsoft.com/office/drawing/2014/main" id="{AB8034AF-5296-73D8-6640-418334B55E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00018" y="127753"/>
            <a:ext cx="8640000" cy="471054"/>
          </a:xfrm>
        </p:spPr>
        <p:txBody>
          <a:bodyPr>
            <a:noAutofit/>
          </a:bodyPr>
          <a:lstStyle>
            <a:lvl1pPr>
              <a:defRPr sz="2000">
                <a:latin typeface="Morning Breeze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37AFF6AD-291B-C1B4-82E7-A4EC021E7F43}"/>
              </a:ext>
            </a:extLst>
          </p:cNvPr>
          <p:cNvSpPr txBox="1"/>
          <p:nvPr userDrawn="1"/>
        </p:nvSpPr>
        <p:spPr>
          <a:xfrm>
            <a:off x="609600" y="73328"/>
            <a:ext cx="674370" cy="576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500" b="1" dirty="0">
                <a:solidFill>
                  <a:schemeClr val="bg1"/>
                </a:solidFill>
                <a:latin typeface="DIN Next Rounded LT Pro" panose="020F0503020203050203" pitchFamily="34" charset="0"/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22361935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</p:spTree>
    <p:extLst>
      <p:ext uri="{BB962C8B-B14F-4D97-AF65-F5344CB8AC3E}">
        <p14:creationId xmlns:p14="http://schemas.microsoft.com/office/powerpoint/2010/main" val="37450060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4" r:id="rId2"/>
    <p:sldLayoutId id="2147483677" r:id="rId3"/>
    <p:sldLayoutId id="2147483678" r:id="rId4"/>
    <p:sldLayoutId id="2147483679" r:id="rId5"/>
    <p:sldLayoutId id="2147483686" r:id="rId6"/>
    <p:sldLayoutId id="2147483680" r:id="rId7"/>
    <p:sldLayoutId id="2147483681" r:id="rId8"/>
    <p:sldLayoutId id="2147483682" r:id="rId9"/>
    <p:sldLayoutId id="2147483683" r:id="rId10"/>
    <p:sldLayoutId id="2147483684" r:id="rId11"/>
    <p:sldLayoutId id="2147483685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9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9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fr-FR" dirty="0">
                <a:latin typeface="Morning Breeze" pitchFamily="50" charset="0"/>
              </a:rPr>
              <a:t>Les problèmes de parties-tout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body" sz="quarter" idx="14"/>
          </p:nvPr>
        </p:nvSpPr>
        <p:spPr/>
        <p:txBody>
          <a:bodyPr>
            <a:normAutofit/>
          </a:bodyPr>
          <a:lstStyle/>
          <a:p>
            <a:pPr algn="l"/>
            <a:r>
              <a:rPr lang="fr-FR" sz="2800" b="1" dirty="0">
                <a:solidFill>
                  <a:srgbClr val="A7CE39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Objectif :</a:t>
            </a:r>
          </a:p>
        </p:txBody>
      </p:sp>
      <p:sp>
        <p:nvSpPr>
          <p:cNvPr id="6" name="Espace réservé du texte 5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pPr marL="342900" indent="-342900"/>
            <a:r>
              <a:rPr lang="fr-FR" dirty="0">
                <a:cs typeface="Roboto" panose="02000000000000000000" pitchFamily="2" charset="0"/>
              </a:rPr>
              <a:t>Identifier et résoudre des problèmes de parties-tout additifs et multiplicatifs en une étape.</a:t>
            </a:r>
          </a:p>
        </p:txBody>
      </p:sp>
      <p:pic>
        <p:nvPicPr>
          <p:cNvPr id="4" name="Image 3" descr="Une image contenant texte, Police, jaune, Graphique&#10;&#10;Le contenu généré par l’IA peut être incorrect.">
            <a:extLst>
              <a:ext uri="{FF2B5EF4-FFF2-40B4-BE49-F238E27FC236}">
                <a16:creationId xmlns:a16="http://schemas.microsoft.com/office/drawing/2014/main" id="{DCA61179-D455-C89F-42F5-C84DDDDBEFD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5693" y="2714203"/>
            <a:ext cx="2350800" cy="306000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6A097C9A-D22A-C13B-7F4C-786A22FC1CD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12182" y="2714203"/>
            <a:ext cx="2512800" cy="30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010694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4">
            <a:extLst>
              <a:ext uri="{FF2B5EF4-FFF2-40B4-BE49-F238E27FC236}">
                <a16:creationId xmlns:a16="http://schemas.microsoft.com/office/drawing/2014/main" id="{0EBFCD87-2FB0-4E41-2C84-B33B82BB0F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F61FF3EF-04CC-16C9-AB2F-FA07F352C7FD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892084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>
            <a:extLst>
              <a:ext uri="{FF2B5EF4-FFF2-40B4-BE49-F238E27FC236}">
                <a16:creationId xmlns:a16="http://schemas.microsoft.com/office/drawing/2014/main" id="{446B4A75-D6C9-42FF-2BFE-2C00B13555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D245D524-19E0-8C8D-47E5-0174A7CA6E20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73920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>
            <a:extLst>
              <a:ext uri="{FF2B5EF4-FFF2-40B4-BE49-F238E27FC236}">
                <a16:creationId xmlns:a16="http://schemas.microsoft.com/office/drawing/2014/main" id="{ADF375AF-D451-457B-DAC2-462B52CB38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F5562618-7FF1-72B1-A059-7980FFFE463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353771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re 12">
            <a:extLst>
              <a:ext uri="{FF2B5EF4-FFF2-40B4-BE49-F238E27FC236}">
                <a16:creationId xmlns:a16="http://schemas.microsoft.com/office/drawing/2014/main" id="{520972C1-A0C3-9CF1-2ECE-02BAB09995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7" name="Image 16">
            <a:extLst>
              <a:ext uri="{FF2B5EF4-FFF2-40B4-BE49-F238E27FC236}">
                <a16:creationId xmlns:a16="http://schemas.microsoft.com/office/drawing/2014/main" id="{3C8786CA-B3C4-8290-8A20-0C6E807A192A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26697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Espace réservé du contenu 43">
            <a:extLst>
              <a:ext uri="{FF2B5EF4-FFF2-40B4-BE49-F238E27FC236}">
                <a16:creationId xmlns:a16="http://schemas.microsoft.com/office/drawing/2014/main" id="{838B3C48-131C-5420-F3DB-75569D2C228A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24984981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>
            <a:extLst>
              <a:ext uri="{FF2B5EF4-FFF2-40B4-BE49-F238E27FC236}">
                <a16:creationId xmlns:a16="http://schemas.microsoft.com/office/drawing/2014/main" id="{5712D75C-7796-7166-A89C-C0D138DCC6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0FE3C690-C6E0-198A-B200-222370161FDB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188926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re 7">
            <a:extLst>
              <a:ext uri="{FF2B5EF4-FFF2-40B4-BE49-F238E27FC236}">
                <a16:creationId xmlns:a16="http://schemas.microsoft.com/office/drawing/2014/main" id="{C6C261DF-5428-1130-B4B0-8D8F5945B5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94183FD3-3484-5FB3-9E32-D8EBB362A42F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364037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>
            <a:extLst>
              <a:ext uri="{FF2B5EF4-FFF2-40B4-BE49-F238E27FC236}">
                <a16:creationId xmlns:a16="http://schemas.microsoft.com/office/drawing/2014/main" id="{974F8A69-E247-15A4-09E8-B1DA4AA991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D60E5EAE-31AD-5203-F7D2-C7021D0C7DFC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268310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4">
            <a:extLst>
              <a:ext uri="{FF2B5EF4-FFF2-40B4-BE49-F238E27FC236}">
                <a16:creationId xmlns:a16="http://schemas.microsoft.com/office/drawing/2014/main" id="{23A8CD53-701E-624F-AF7F-16E5973C5D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9A6265E8-F6C3-12E1-A0DA-44D09A74DCD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664344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4">
            <a:extLst>
              <a:ext uri="{FF2B5EF4-FFF2-40B4-BE49-F238E27FC236}">
                <a16:creationId xmlns:a16="http://schemas.microsoft.com/office/drawing/2014/main" id="{83B32F8D-D4DB-0D6F-1C89-5270DA2366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76A7C05D-90FE-163D-4BF7-960C7640F693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180542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B8F460D4-8D10-451E-841E-2E3EF6E9D3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FD9554AE-8A4B-341A-84DB-A46C5B9DE5EA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978118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C2B9659-2AD0-237E-05E2-4BC6EFEA795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4">
            <a:extLst>
              <a:ext uri="{FF2B5EF4-FFF2-40B4-BE49-F238E27FC236}">
                <a16:creationId xmlns:a16="http://schemas.microsoft.com/office/drawing/2014/main" id="{E7C7D824-EDB2-86EC-98E5-2B048A4EF5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6B631222-250E-846A-57C1-8E2F0A2B336A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620944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4">
            <a:extLst>
              <a:ext uri="{FF2B5EF4-FFF2-40B4-BE49-F238E27FC236}">
                <a16:creationId xmlns:a16="http://schemas.microsoft.com/office/drawing/2014/main" id="{524065CB-390C-92DF-4F5B-06A6DD750E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87476B7B-BD82-513D-802E-1A524865024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521364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4">
            <a:extLst>
              <a:ext uri="{FF2B5EF4-FFF2-40B4-BE49-F238E27FC236}">
                <a16:creationId xmlns:a16="http://schemas.microsoft.com/office/drawing/2014/main" id="{9FFDEE93-FA78-8A45-5562-EFD058C6A7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A2D509DB-1420-E270-C970-C48453F3F38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991035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4">
            <a:extLst>
              <a:ext uri="{FF2B5EF4-FFF2-40B4-BE49-F238E27FC236}">
                <a16:creationId xmlns:a16="http://schemas.microsoft.com/office/drawing/2014/main" id="{EF1501F2-801B-F8D5-13ED-657E6A6BFA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A4345496-B6FF-3925-A076-BCD44F412B85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122891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4">
            <a:extLst>
              <a:ext uri="{FF2B5EF4-FFF2-40B4-BE49-F238E27FC236}">
                <a16:creationId xmlns:a16="http://schemas.microsoft.com/office/drawing/2014/main" id="{B3114BFC-B929-3686-BA61-E1AE9B9ED4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7761B996-6DF8-83F6-264B-62C5718F9A5D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223704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D7AF424F-FCEA-35A6-FEFE-1762B791FD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664CE72E-C57E-D4C3-7B00-56E6A8DB1A56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159738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Espace réservé du contenu 9">
            <a:extLst>
              <a:ext uri="{FF2B5EF4-FFF2-40B4-BE49-F238E27FC236}">
                <a16:creationId xmlns:a16="http://schemas.microsoft.com/office/drawing/2014/main" id="{6306DC06-B59B-A09C-2A3A-9B32084BF4A1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345668289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re 12">
            <a:extLst>
              <a:ext uri="{FF2B5EF4-FFF2-40B4-BE49-F238E27FC236}">
                <a16:creationId xmlns:a16="http://schemas.microsoft.com/office/drawing/2014/main" id="{AFA0E5BD-E201-83FC-DE0C-58C8F1E6B8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6" name="Image 15">
            <a:extLst>
              <a:ext uri="{FF2B5EF4-FFF2-40B4-BE49-F238E27FC236}">
                <a16:creationId xmlns:a16="http://schemas.microsoft.com/office/drawing/2014/main" id="{AB44E4BE-0EF7-FA17-9603-E2BC44442426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067900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2ED97B26-21CA-9F0F-ABEA-007D63C965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667DEEDB-6EAC-42A6-757D-1F255AB60DD9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077793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re 5">
            <a:extLst>
              <a:ext uri="{FF2B5EF4-FFF2-40B4-BE49-F238E27FC236}">
                <a16:creationId xmlns:a16="http://schemas.microsoft.com/office/drawing/2014/main" id="{15DB548A-4908-0AD3-0FD6-FECAD087A2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1A1CDFF0-04D9-59D6-E389-588567F839A7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333645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4">
            <a:extLst>
              <a:ext uri="{FF2B5EF4-FFF2-40B4-BE49-F238E27FC236}">
                <a16:creationId xmlns:a16="http://schemas.microsoft.com/office/drawing/2014/main" id="{0958FCA9-3DB5-E3CB-7C21-5F7CFF91C7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02CF4653-CBA4-4B24-2060-849EAE4338AF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14288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4">
            <a:extLst>
              <a:ext uri="{FF2B5EF4-FFF2-40B4-BE49-F238E27FC236}">
                <a16:creationId xmlns:a16="http://schemas.microsoft.com/office/drawing/2014/main" id="{92B172D1-61C5-C2B5-1902-F00333875D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39668D97-1B07-6FF7-B0DC-B42AAF0E8075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906384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4">
            <a:extLst>
              <a:ext uri="{FF2B5EF4-FFF2-40B4-BE49-F238E27FC236}">
                <a16:creationId xmlns:a16="http://schemas.microsoft.com/office/drawing/2014/main" id="{813CC26F-5F12-3C6A-9BAC-29B2E474C3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0D5B0BAD-4D4E-836C-B777-8B61E55E8FAF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3421898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A5D195217FBBC488C2CE528FD8382BB" ma:contentTypeVersion="12" ma:contentTypeDescription="Create a new document." ma:contentTypeScope="" ma:versionID="550f2afc41cb7b9c89d1a9b26740a309">
  <xsd:schema xmlns:xsd="http://www.w3.org/2001/XMLSchema" xmlns:xs="http://www.w3.org/2001/XMLSchema" xmlns:p="http://schemas.microsoft.com/office/2006/metadata/properties" xmlns:ns2="1ebd6001-44b6-4c09-858e-4bb3b0569762" xmlns:ns3="f9f03b04-cee4-442b-93dd-4381827b0c3c" targetNamespace="http://schemas.microsoft.com/office/2006/metadata/properties" ma:root="true" ma:fieldsID="588593a38d7474cc8569b85acb4622e7" ns2:_="" ns3:_="">
    <xsd:import namespace="1ebd6001-44b6-4c09-858e-4bb3b0569762"/>
    <xsd:import namespace="f9f03b04-cee4-442b-93dd-4381827b0c3c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LengthInSeconds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ebd6001-44b6-4c09-858e-4bb3b056976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lcf76f155ced4ddcb4097134ff3c332f" ma:index="15" nillable="true" ma:taxonomy="true" ma:internalName="lcf76f155ced4ddcb4097134ff3c332f" ma:taxonomyFieldName="MediaServiceImageTags" ma:displayName="Image Tags" ma:readOnly="false" ma:fieldId="{5cf76f15-5ced-4ddc-b409-7134ff3c332f}" ma:taxonomyMulti="true" ma:sspId="e0316926-e272-4302-89b0-5e160602c2e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LengthInSeconds" ma:index="18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19" nillable="true" ma:displayName="Location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9f03b04-cee4-442b-93dd-4381827b0c3c" elementFormDefault="qualified">
    <xsd:import namespace="http://schemas.microsoft.com/office/2006/documentManagement/types"/>
    <xsd:import namespace="http://schemas.microsoft.com/office/infopath/2007/PartnerControls"/>
    <xsd:element name="TaxCatchAll" ma:index="16" nillable="true" ma:displayName="Taxonomy Catch All Column" ma:hidden="true" ma:list="{090b9c17-71a0-42f0-ba15-cc49fe754906}" ma:internalName="TaxCatchAll" ma:showField="CatchAllData" ma:web="f9f03b04-cee4-442b-93dd-4381827b0c3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1ebd6001-44b6-4c09-858e-4bb3b0569762">
      <Terms xmlns="http://schemas.microsoft.com/office/infopath/2007/PartnerControls"/>
    </lcf76f155ced4ddcb4097134ff3c332f>
    <TaxCatchAll xmlns="f9f03b04-cee4-442b-93dd-4381827b0c3c" xsi:nil="true"/>
  </documentManagement>
</p:properties>
</file>

<file path=customXml/itemProps1.xml><?xml version="1.0" encoding="utf-8"?>
<ds:datastoreItem xmlns:ds="http://schemas.openxmlformats.org/officeDocument/2006/customXml" ds:itemID="{731AA6B3-A0DF-4231-98D5-9B9C9B01013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1ebd6001-44b6-4c09-858e-4bb3b0569762"/>
    <ds:schemaRef ds:uri="f9f03b04-cee4-442b-93dd-4381827b0c3c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6EE11817-528B-4E73-AA15-47E4DFFA10AC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B0CA526C-8AAF-40BC-B507-B2107119621A}">
  <ds:schemaRefs>
    <ds:schemaRef ds:uri="http://purl.org/dc/elements/1.1/"/>
    <ds:schemaRef ds:uri="http://schemas.microsoft.com/office/2006/metadata/properties"/>
    <ds:schemaRef ds:uri="http://schemas.openxmlformats.org/package/2006/metadata/core-properties"/>
    <ds:schemaRef ds:uri="http://schemas.microsoft.com/office/infopath/2007/PartnerControls"/>
    <ds:schemaRef ds:uri="http://purl.org/dc/terms/"/>
    <ds:schemaRef ds:uri="http://schemas.microsoft.com/office/2006/documentManagement/types"/>
    <ds:schemaRef ds:uri="f9f03b04-cee4-442b-93dd-4381827b0c3c"/>
    <ds:schemaRef ds:uri="1ebd6001-44b6-4c09-858e-4bb3b0569762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45</Words>
  <Application>Microsoft Office PowerPoint</Application>
  <PresentationFormat>Grand écran</PresentationFormat>
  <Paragraphs>28</Paragraphs>
  <Slides>25</Slides>
  <Notes>25</Notes>
  <HiddenSlides>0</HiddenSlides>
  <MMClips>0</MMClips>
  <ScaleCrop>false</ScaleCrop>
  <HeadingPairs>
    <vt:vector size="6" baseType="variant">
      <vt:variant>
        <vt:lpstr>Polices utilisées</vt:lpstr>
      </vt:variant>
      <vt:variant>
        <vt:i4>6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25</vt:i4>
      </vt:variant>
    </vt:vector>
  </HeadingPairs>
  <TitlesOfParts>
    <vt:vector size="32" baseType="lpstr">
      <vt:lpstr>Arial</vt:lpstr>
      <vt:lpstr>Calibri</vt:lpstr>
      <vt:lpstr>Calibri Light</vt:lpstr>
      <vt:lpstr>DIN Next Rounded LT Pro</vt:lpstr>
      <vt:lpstr>Morning Breeze</vt:lpstr>
      <vt:lpstr>Roboto</vt:lpstr>
      <vt:lpstr>Thème Office</vt:lpstr>
      <vt:lpstr>Les problèmes de parties-tout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>HP Inc.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Problèmes de parties-tout</dc:title>
  <dc:creator>Éditions Hatier</dc:creator>
  <cp:lastModifiedBy>TAILLADE JUSTINE</cp:lastModifiedBy>
  <cp:revision>2</cp:revision>
  <dcterms:created xsi:type="dcterms:W3CDTF">2025-07-25T07:59:47Z</dcterms:created>
  <dcterms:modified xsi:type="dcterms:W3CDTF">2026-05-29T17:34:40Z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0x010100BA5D195217FBBC488C2CE528FD8382BB</vt:lpwstr>
  </property>
  <property fmtid="{D5CDD505-2E9C-101B-9397-08002B2CF9AE}" pid="3" name="MediaServiceImageTags">
    <vt:lpwstr/>
  </property>
</Properties>
</file>