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22"/>
  </p:notesMasterIdLst>
  <p:sldIdLst>
    <p:sldId id="256" r:id="rId5"/>
    <p:sldId id="304" r:id="rId6"/>
    <p:sldId id="303" r:id="rId7"/>
    <p:sldId id="257" r:id="rId8"/>
    <p:sldId id="359" r:id="rId9"/>
    <p:sldId id="340" r:id="rId10"/>
    <p:sldId id="357" r:id="rId11"/>
    <p:sldId id="360" r:id="rId12"/>
    <p:sldId id="358" r:id="rId13"/>
    <p:sldId id="361" r:id="rId14"/>
    <p:sldId id="362" r:id="rId15"/>
    <p:sldId id="366" r:id="rId16"/>
    <p:sldId id="368" r:id="rId17"/>
    <p:sldId id="322" r:id="rId18"/>
    <p:sldId id="323" r:id="rId19"/>
    <p:sldId id="364" r:id="rId20"/>
    <p:sldId id="365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  <a:srgbClr val="FFFF00"/>
    <a:srgbClr val="E8DDED"/>
    <a:srgbClr val="00B0F0"/>
    <a:srgbClr val="FFFBCC"/>
    <a:srgbClr val="17B6C9"/>
    <a:srgbClr val="A7DA41"/>
    <a:srgbClr val="A7CE39"/>
    <a:srgbClr val="FF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556"/>
  </p:normalViewPr>
  <p:slideViewPr>
    <p:cSldViewPr snapToGrid="0">
      <p:cViewPr varScale="1">
        <p:scale>
          <a:sx n="104" d="100"/>
          <a:sy n="104" d="100"/>
        </p:scale>
        <p:origin x="12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19:13.797" v="4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18:58.789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18:58.789" v="0" actId="478"/>
          <ac:spMkLst>
            <pc:docMk/>
            <pc:sldMk cId="3456682893" sldId="257"/>
            <ac:spMk id="5" creationId="{5A7E378A-1F8F-514B-F90A-4D14101A3FE9}"/>
          </ac:spMkLst>
        </pc:spChg>
        <pc:spChg chg="del">
          <ac:chgData name="TAILLADE JUSTINE" userId="7689be7a-6074-46a5-a6a4-f2fd3e4f6393" providerId="ADAL" clId="{3DA4E5D2-55BE-476B-A66F-7513C64D01BF}" dt="2026-05-29T17:18:58.789" v="0" actId="478"/>
          <ac:spMkLst>
            <pc:docMk/>
            <pc:sldMk cId="3456682893" sldId="257"/>
            <ac:spMk id="9" creationId="{A1ADE166-5F57-523F-7398-820216D65CD4}"/>
          </ac:spMkLst>
        </pc:spChg>
      </pc:sldChg>
      <pc:sldChg chg="delSp mod">
        <pc:chgData name="TAILLADE JUSTINE" userId="7689be7a-6074-46a5-a6a4-f2fd3e4f6393" providerId="ADAL" clId="{3DA4E5D2-55BE-476B-A66F-7513C64D01BF}" dt="2026-05-29T17:19:02.546" v="2" actId="478"/>
        <pc:sldMkLst>
          <pc:docMk/>
          <pc:sldMk cId="1829564575" sldId="357"/>
        </pc:sldMkLst>
        <pc:spChg chg="del">
          <ac:chgData name="TAILLADE JUSTINE" userId="7689be7a-6074-46a5-a6a4-f2fd3e4f6393" providerId="ADAL" clId="{3DA4E5D2-55BE-476B-A66F-7513C64D01BF}" dt="2026-05-29T17:19:02.546" v="2" actId="478"/>
          <ac:spMkLst>
            <pc:docMk/>
            <pc:sldMk cId="1829564575" sldId="357"/>
            <ac:spMk id="5" creationId="{15B02126-F2CF-F0CA-4EC9-78ACF684B5A8}"/>
          </ac:spMkLst>
        </pc:spChg>
        <pc:spChg chg="del">
          <ac:chgData name="TAILLADE JUSTINE" userId="7689be7a-6074-46a5-a6a4-f2fd3e4f6393" providerId="ADAL" clId="{3DA4E5D2-55BE-476B-A66F-7513C64D01BF}" dt="2026-05-29T17:19:02.546" v="2" actId="478"/>
          <ac:spMkLst>
            <pc:docMk/>
            <pc:sldMk cId="1829564575" sldId="357"/>
            <ac:spMk id="10" creationId="{3CEB433B-7E74-BCA3-ABC4-BC6FC65BD96E}"/>
          </ac:spMkLst>
        </pc:spChg>
      </pc:sldChg>
      <pc:sldChg chg="delSp mod">
        <pc:chgData name="TAILLADE JUSTINE" userId="7689be7a-6074-46a5-a6a4-f2fd3e4f6393" providerId="ADAL" clId="{3DA4E5D2-55BE-476B-A66F-7513C64D01BF}" dt="2026-05-29T17:19:00.308" v="1" actId="478"/>
        <pc:sldMkLst>
          <pc:docMk/>
          <pc:sldMk cId="1200611338" sldId="359"/>
        </pc:sldMkLst>
        <pc:spChg chg="del">
          <ac:chgData name="TAILLADE JUSTINE" userId="7689be7a-6074-46a5-a6a4-f2fd3e4f6393" providerId="ADAL" clId="{3DA4E5D2-55BE-476B-A66F-7513C64D01BF}" dt="2026-05-29T17:19:00.308" v="1" actId="478"/>
          <ac:spMkLst>
            <pc:docMk/>
            <pc:sldMk cId="1200611338" sldId="359"/>
            <ac:spMk id="5" creationId="{ED2549B5-D5D8-C9D1-B0F3-E907F2B68369}"/>
          </ac:spMkLst>
        </pc:spChg>
        <pc:spChg chg="del">
          <ac:chgData name="TAILLADE JUSTINE" userId="7689be7a-6074-46a5-a6a4-f2fd3e4f6393" providerId="ADAL" clId="{3DA4E5D2-55BE-476B-A66F-7513C64D01BF}" dt="2026-05-29T17:19:00.308" v="1" actId="478"/>
          <ac:spMkLst>
            <pc:docMk/>
            <pc:sldMk cId="1200611338" sldId="359"/>
            <ac:spMk id="9" creationId="{5C9F8A35-F700-C66A-AE9E-B5B294761A64}"/>
          </ac:spMkLst>
        </pc:spChg>
      </pc:sldChg>
      <pc:sldChg chg="modNotesTx">
        <pc:chgData name="TAILLADE JUSTINE" userId="7689be7a-6074-46a5-a6a4-f2fd3e4f6393" providerId="ADAL" clId="{3DA4E5D2-55BE-476B-A66F-7513C64D01BF}" dt="2026-05-29T17:19:13.797" v="4" actId="20577"/>
        <pc:sldMkLst>
          <pc:docMk/>
          <pc:sldMk cId="3974302307" sldId="3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344E0-BF83-4766-867A-E007921021CE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41FE26-B64F-410F-A9BC-03CE1E2668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21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3472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667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862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729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556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281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246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22768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5116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584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916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026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2689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3352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0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169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1FE26-B64F-410F-A9BC-03CE1E26684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396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246" y="1256145"/>
            <a:ext cx="10873509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 leçon.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DFDD8-0749-371F-5F50-71FA9C3C00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3F499BA-6F7D-24F5-4D53-2E80D8D9DF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4F8D2827-3963-044A-AB8E-807B6DB581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4653BB-97B8-8BAD-8C9B-7A05CF71396C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29670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89822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52596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CA8EF0-6CAE-5232-680D-23CB723B55EE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45113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2025A4-FBF0-760A-4A17-5026655E7C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7D4982A-456C-C934-7319-FAA855566E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06CEAAF-9FDF-35F8-D66E-ED6FCA417764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F8834A9-5D26-7BA5-8FD4-A7A9A11B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8990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76" r:id="rId4"/>
    <p:sldLayoutId id="2147483677" r:id="rId5"/>
    <p:sldLayoutId id="2147483650" r:id="rId6"/>
    <p:sldLayoutId id="2147483679" r:id="rId7"/>
    <p:sldLayoutId id="2147483675" r:id="rId8"/>
    <p:sldLayoutId id="214748368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Construire un tableau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Construire un tableau à partir de données.</a:t>
            </a:r>
          </a:p>
          <a:p>
            <a:r>
              <a:rPr lang="fr-FR" dirty="0"/>
              <a:t>Résoudre des problèmes grâce aux données d’un tableau.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DEAAE68F-78C6-6654-8D22-4B45B866BC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967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625527B-9DC8-F74F-18EE-6C36B25583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338" y="27583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E8029-DDC7-CDD2-072B-252C9B09A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B4DEDD5-0211-947F-871E-01E2B441C1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BDECD1E-EDCB-69CE-1391-50CAC9DDC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5DEF199-BA55-702A-FBAE-836FBE1340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78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B3ABE-5F4C-8421-2948-36FE6369E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2FFC82C-602D-F5DF-B307-C771E1F625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AD1D85D-FCCB-E269-F0F5-D8C6B87C8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37B94EB-2268-1FE2-7783-846B5ACFB1D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7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55EA4-80A3-B4AA-7020-D54DB6708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68881D-34FF-10DC-9FB3-AEA51D1CE9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88982FA-E8A1-ABF3-3F74-8FA874DB0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06BE2A1-1C87-04E7-7A61-958D8779C4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471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3F9CE-4F51-D62B-9A2E-6543F83CB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62CD8A5-0BD8-507B-9ADB-EE6EDBEDE1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EA197948-76BF-975F-5E75-7711426BD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F80EA84-2682-54FC-8D9F-BB2FDEA781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02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4C5E6EA-4136-D28E-B72D-7B001DA4F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443969-F06C-FBFE-7DA9-56AB6E0E9F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1818E21-9E50-A4E1-3177-43A5746CB5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1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ACDA6-1B53-C40E-4332-A9C0B3C5F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C16163-D90A-D3D0-8ED5-8C05603B80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0F339E7-2988-94DA-F20C-8686BEB59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222FD03-9609-FCE2-1735-1303E3E608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06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D6B50-3CD4-1B9B-0F43-0A6909344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17B331-4320-64F5-A83A-4BEA3A63E9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D732B67-6307-5AC3-0DD4-957334D47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7D1F366-E186-FC95-15A1-3B26086543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08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3A546-0E41-5EE9-FA15-410C40DFB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8AFB7FF-3578-B506-C55F-E6DFB2A8A9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1436FAF-78C3-FFAE-39FA-24B44F616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90ADA6D-BA66-375B-0690-D533F301AF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02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FDA83C0-0158-B897-4F4B-88DC14BD9A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4A7AB76-29B0-BFCC-FA8E-254EDC8ABD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B8D9F4-8AA4-FB55-ADCB-114C2372700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91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CEA628-94E7-5AF2-3BC6-71505B1BB0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0FCB020-4B28-8FD4-08ED-968B9CED8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1953694-AD85-37A8-FEA6-651983AF5EF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0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CBD08E26-A8B6-E11C-F916-DC6F36CC52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52A55-885A-6F28-AC6F-D7DECFCED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190C4E74-8C15-12B9-BE53-37AE388D7A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00611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70E89-6D53-B5A1-9E65-2081CAC99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84FDADC-537A-D2E7-B090-16E56DACB7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545EC03-A167-073D-B462-336D2F534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0878FB2-A819-3FE7-6DC2-7F2C498EB8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74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9925A-EED4-9492-5D1B-9585E3DBE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6BFE6EDD-CF09-C8FF-8932-C4F073A916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29564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7BEF5-7657-0D9D-9CB7-166B43E84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59F0C54-3285-16A8-5987-4412D51F5F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3E4D272B-35FD-7119-0FD1-E307B5FD2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78E2C8F-5A9F-691B-040C-53DD8D7091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56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1694E-5A8A-FA19-2DC4-1B8D7F1DF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0C52FD6-C657-BF09-E128-2738958FBF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59B58ACF-D7D6-0B77-7C88-9CBDCA386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A884464-4919-FAEF-667B-D573C0BC28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083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Props1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217B39-3658-4EE4-8734-877B52BC84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Grand écran</PresentationFormat>
  <Paragraphs>22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Construire un tableau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