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41"/>
  </p:notesMasterIdLst>
  <p:sldIdLst>
    <p:sldId id="256" r:id="rId5"/>
    <p:sldId id="257" r:id="rId6"/>
    <p:sldId id="260" r:id="rId7"/>
    <p:sldId id="529" r:id="rId8"/>
    <p:sldId id="482" r:id="rId9"/>
    <p:sldId id="538" r:id="rId10"/>
    <p:sldId id="534" r:id="rId11"/>
    <p:sldId id="541" r:id="rId12"/>
    <p:sldId id="539" r:id="rId13"/>
    <p:sldId id="542" r:id="rId14"/>
    <p:sldId id="543" r:id="rId15"/>
    <p:sldId id="548" r:id="rId16"/>
    <p:sldId id="544" r:id="rId17"/>
    <p:sldId id="546" r:id="rId18"/>
    <p:sldId id="545" r:id="rId19"/>
    <p:sldId id="547" r:id="rId20"/>
    <p:sldId id="549" r:id="rId21"/>
    <p:sldId id="565" r:id="rId22"/>
    <p:sldId id="550" r:id="rId23"/>
    <p:sldId id="551" r:id="rId24"/>
    <p:sldId id="552" r:id="rId25"/>
    <p:sldId id="554" r:id="rId26"/>
    <p:sldId id="553" r:id="rId27"/>
    <p:sldId id="555" r:id="rId28"/>
    <p:sldId id="556" r:id="rId29"/>
    <p:sldId id="557" r:id="rId30"/>
    <p:sldId id="559" r:id="rId31"/>
    <p:sldId id="566" r:id="rId32"/>
    <p:sldId id="558" r:id="rId33"/>
    <p:sldId id="263" r:id="rId34"/>
    <p:sldId id="264" r:id="rId35"/>
    <p:sldId id="560" r:id="rId36"/>
    <p:sldId id="561" r:id="rId37"/>
    <p:sldId id="562" r:id="rId38"/>
    <p:sldId id="563" r:id="rId39"/>
    <p:sldId id="564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5F8BA321-80A1-CEA0-CCDE-AB6954515002}" name="TAILLADE JUSTINE" initials="JT" userId="S::JTAILLADE@editions-hatier.fr::7689be7a-6074-46a5-a6a4-f2fd3e4f6393" providerId="AD"/>
  <p188:author id="{9EBF8B50-E689-C70F-9224-7A5088E70618}" name="CDebeve@int.ac-nancy-metz.fr" initials="Cnm" userId="S-1-5-21-1987186375-3074567399-4256047831-18719" providerId="AD"/>
  <p188:author id="{27CEC7A9-2840-9E50-B828-D87DC37E7B84}" name="Maxime Paul" initials="MP" userId="5c8ed5db6c62c93c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beve@int.ac-nancy-metz.fr" initials="Cnm" lastIdx="2" clrIdx="0">
    <p:extLst>
      <p:ext uri="{19B8F6BF-5375-455C-9EA6-DF929625EA0E}">
        <p15:presenceInfo xmlns:p15="http://schemas.microsoft.com/office/powerpoint/2012/main" userId="S-1-5-21-1987186375-3074567399-4256047831-187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923"/>
    <a:srgbClr val="ED7D31"/>
    <a:srgbClr val="7670B4"/>
    <a:srgbClr val="00ADEE"/>
    <a:srgbClr val="71BF44"/>
    <a:srgbClr val="77398C"/>
    <a:srgbClr val="FFFF00"/>
    <a:srgbClr val="FF0000"/>
    <a:srgbClr val="4472C4"/>
    <a:srgbClr val="D335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>
        <p:scale>
          <a:sx n="50" d="100"/>
          <a:sy n="50" d="100"/>
        </p:scale>
        <p:origin x="2910" y="139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1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commentAuthors" Target="commentAuthors.xml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48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32:05.461" v="5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31:48.867" v="1" actId="478"/>
        <pc:sldMkLst>
          <pc:docMk/>
          <pc:sldMk cId="1806911199" sldId="534"/>
        </pc:sldMkLst>
        <pc:spChg chg="del">
          <ac:chgData name="TAILLADE JUSTINE" userId="7689be7a-6074-46a5-a6a4-f2fd3e4f6393" providerId="ADAL" clId="{3DA4E5D2-55BE-476B-A66F-7513C64D01BF}" dt="2026-05-29T17:31:48.867" v="1" actId="478"/>
          <ac:spMkLst>
            <pc:docMk/>
            <pc:sldMk cId="1806911199" sldId="534"/>
            <ac:spMk id="10" creationId="{1B3AD48E-4F4F-04BA-EB81-4F7E2B6BF4FF}"/>
          </ac:spMkLst>
        </pc:spChg>
        <pc:spChg chg="del">
          <ac:chgData name="TAILLADE JUSTINE" userId="7689be7a-6074-46a5-a6a4-f2fd3e4f6393" providerId="ADAL" clId="{3DA4E5D2-55BE-476B-A66F-7513C64D01BF}" dt="2026-05-29T17:31:48.867" v="1" actId="478"/>
          <ac:spMkLst>
            <pc:docMk/>
            <pc:sldMk cId="1806911199" sldId="534"/>
            <ac:spMk id="15" creationId="{7A674596-E59B-B726-593E-21E06D79ABD1}"/>
          </ac:spMkLst>
        </pc:spChg>
      </pc:sldChg>
      <pc:sldChg chg="delSp mod">
        <pc:chgData name="TAILLADE JUSTINE" userId="7689be7a-6074-46a5-a6a4-f2fd3e4f6393" providerId="ADAL" clId="{3DA4E5D2-55BE-476B-A66F-7513C64D01BF}" dt="2026-05-29T17:31:47.108" v="0" actId="478"/>
        <pc:sldMkLst>
          <pc:docMk/>
          <pc:sldMk cId="3966523429" sldId="538"/>
        </pc:sldMkLst>
        <pc:spChg chg="del">
          <ac:chgData name="TAILLADE JUSTINE" userId="7689be7a-6074-46a5-a6a4-f2fd3e4f6393" providerId="ADAL" clId="{3DA4E5D2-55BE-476B-A66F-7513C64D01BF}" dt="2026-05-29T17:31:47.108" v="0" actId="478"/>
          <ac:spMkLst>
            <pc:docMk/>
            <pc:sldMk cId="3966523429" sldId="538"/>
            <ac:spMk id="13" creationId="{422A38C3-110F-6C09-25AD-19A5D6F7C6E6}"/>
          </ac:spMkLst>
        </pc:spChg>
        <pc:spChg chg="del">
          <ac:chgData name="TAILLADE JUSTINE" userId="7689be7a-6074-46a5-a6a4-f2fd3e4f6393" providerId="ADAL" clId="{3DA4E5D2-55BE-476B-A66F-7513C64D01BF}" dt="2026-05-29T17:31:47.108" v="0" actId="478"/>
          <ac:spMkLst>
            <pc:docMk/>
            <pc:sldMk cId="3966523429" sldId="538"/>
            <ac:spMk id="15" creationId="{AE78C56A-7E20-41A4-B0AC-CD4B0017FE35}"/>
          </ac:spMkLst>
        </pc:spChg>
      </pc:sldChg>
      <pc:sldChg chg="delSp mod">
        <pc:chgData name="TAILLADE JUSTINE" userId="7689be7a-6074-46a5-a6a4-f2fd3e4f6393" providerId="ADAL" clId="{3DA4E5D2-55BE-476B-A66F-7513C64D01BF}" dt="2026-05-29T17:31:53.411" v="2" actId="478"/>
        <pc:sldMkLst>
          <pc:docMk/>
          <pc:sldMk cId="550362904" sldId="544"/>
        </pc:sldMkLst>
        <pc:spChg chg="del">
          <ac:chgData name="TAILLADE JUSTINE" userId="7689be7a-6074-46a5-a6a4-f2fd3e4f6393" providerId="ADAL" clId="{3DA4E5D2-55BE-476B-A66F-7513C64D01BF}" dt="2026-05-29T17:31:53.411" v="2" actId="478"/>
          <ac:spMkLst>
            <pc:docMk/>
            <pc:sldMk cId="550362904" sldId="544"/>
            <ac:spMk id="13" creationId="{EE846983-14A9-4135-34B7-CCA895D09794}"/>
          </ac:spMkLst>
        </pc:spChg>
        <pc:spChg chg="del">
          <ac:chgData name="TAILLADE JUSTINE" userId="7689be7a-6074-46a5-a6a4-f2fd3e4f6393" providerId="ADAL" clId="{3DA4E5D2-55BE-476B-A66F-7513C64D01BF}" dt="2026-05-29T17:31:53.411" v="2" actId="478"/>
          <ac:spMkLst>
            <pc:docMk/>
            <pc:sldMk cId="550362904" sldId="544"/>
            <ac:spMk id="23" creationId="{C5EC15B8-5512-F35E-118C-C50F67BBBAAA}"/>
          </ac:spMkLst>
        </pc:spChg>
      </pc:sldChg>
      <pc:sldChg chg="delSp mod">
        <pc:chgData name="TAILLADE JUSTINE" userId="7689be7a-6074-46a5-a6a4-f2fd3e4f6393" providerId="ADAL" clId="{3DA4E5D2-55BE-476B-A66F-7513C64D01BF}" dt="2026-05-29T17:31:55.858" v="3" actId="478"/>
        <pc:sldMkLst>
          <pc:docMk/>
          <pc:sldMk cId="2516804604" sldId="547"/>
        </pc:sldMkLst>
        <pc:spChg chg="del">
          <ac:chgData name="TAILLADE JUSTINE" userId="7689be7a-6074-46a5-a6a4-f2fd3e4f6393" providerId="ADAL" clId="{3DA4E5D2-55BE-476B-A66F-7513C64D01BF}" dt="2026-05-29T17:31:55.858" v="3" actId="478"/>
          <ac:spMkLst>
            <pc:docMk/>
            <pc:sldMk cId="2516804604" sldId="547"/>
            <ac:spMk id="5" creationId="{353FD123-7668-84A1-FEEE-74FF3E7C4293}"/>
          </ac:spMkLst>
        </pc:spChg>
        <pc:spChg chg="del">
          <ac:chgData name="TAILLADE JUSTINE" userId="7689be7a-6074-46a5-a6a4-f2fd3e4f6393" providerId="ADAL" clId="{3DA4E5D2-55BE-476B-A66F-7513C64D01BF}" dt="2026-05-29T17:31:55.858" v="3" actId="478"/>
          <ac:spMkLst>
            <pc:docMk/>
            <pc:sldMk cId="2516804604" sldId="547"/>
            <ac:spMk id="15" creationId="{33F9FA2E-553B-6524-486C-0CA86A746EEA}"/>
          </ac:spMkLst>
        </pc:spChg>
      </pc:sldChg>
      <pc:sldChg chg="delSp mod">
        <pc:chgData name="TAILLADE JUSTINE" userId="7689be7a-6074-46a5-a6a4-f2fd3e4f6393" providerId="ADAL" clId="{3DA4E5D2-55BE-476B-A66F-7513C64D01BF}" dt="2026-05-29T17:32:01.876" v="4" actId="478"/>
        <pc:sldMkLst>
          <pc:docMk/>
          <pc:sldMk cId="1058298329" sldId="555"/>
        </pc:sldMkLst>
        <pc:spChg chg="del">
          <ac:chgData name="TAILLADE JUSTINE" userId="7689be7a-6074-46a5-a6a4-f2fd3e4f6393" providerId="ADAL" clId="{3DA4E5D2-55BE-476B-A66F-7513C64D01BF}" dt="2026-05-29T17:32:01.876" v="4" actId="478"/>
          <ac:spMkLst>
            <pc:docMk/>
            <pc:sldMk cId="1058298329" sldId="555"/>
            <ac:spMk id="11" creationId="{94EA2E64-4308-64AF-965D-FAC3743E32C9}"/>
          </ac:spMkLst>
        </pc:spChg>
        <pc:spChg chg="del">
          <ac:chgData name="TAILLADE JUSTINE" userId="7689be7a-6074-46a5-a6a4-f2fd3e4f6393" providerId="ADAL" clId="{3DA4E5D2-55BE-476B-A66F-7513C64D01BF}" dt="2026-05-29T17:32:01.876" v="4" actId="478"/>
          <ac:spMkLst>
            <pc:docMk/>
            <pc:sldMk cId="1058298329" sldId="555"/>
            <ac:spMk id="16" creationId="{87AA3812-FB3B-2719-834A-D6B6B87B3873}"/>
          </ac:spMkLst>
        </pc:spChg>
      </pc:sldChg>
      <pc:sldChg chg="delSp mod">
        <pc:chgData name="TAILLADE JUSTINE" userId="7689be7a-6074-46a5-a6a4-f2fd3e4f6393" providerId="ADAL" clId="{3DA4E5D2-55BE-476B-A66F-7513C64D01BF}" dt="2026-05-29T17:32:05.461" v="5" actId="478"/>
        <pc:sldMkLst>
          <pc:docMk/>
          <pc:sldMk cId="4098427681" sldId="558"/>
        </pc:sldMkLst>
        <pc:spChg chg="del">
          <ac:chgData name="TAILLADE JUSTINE" userId="7689be7a-6074-46a5-a6a4-f2fd3e4f6393" providerId="ADAL" clId="{3DA4E5D2-55BE-476B-A66F-7513C64D01BF}" dt="2026-05-29T17:32:05.461" v="5" actId="478"/>
          <ac:spMkLst>
            <pc:docMk/>
            <pc:sldMk cId="4098427681" sldId="558"/>
            <ac:spMk id="10" creationId="{B48D7CB8-90CB-8E72-66E6-847DF220D88E}"/>
          </ac:spMkLst>
        </pc:spChg>
        <pc:spChg chg="del">
          <ac:chgData name="TAILLADE JUSTINE" userId="7689be7a-6074-46a5-a6a4-f2fd3e4f6393" providerId="ADAL" clId="{3DA4E5D2-55BE-476B-A66F-7513C64D01BF}" dt="2026-05-29T17:32:05.461" v="5" actId="478"/>
          <ac:spMkLst>
            <pc:docMk/>
            <pc:sldMk cId="4098427681" sldId="558"/>
            <ac:spMk id="12" creationId="{190DC790-5BF2-2DBE-9BBD-CE756C204D0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28532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64146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4941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222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40570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72367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1993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85944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33120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261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3740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94079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10473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30858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0893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0568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79414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30877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65619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59352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8234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8895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80558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52599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3126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8302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02883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02065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0468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1395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918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0241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4396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8391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902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9995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3698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 sans parco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554" y="1653664"/>
            <a:ext cx="1151289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25299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 sans parcours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F0582AF-6F9E-B530-1BC2-3CB31330512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555992FE-1699-B2DB-CA0C-A9041E93949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554" y="1653664"/>
            <a:ext cx="1151289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44292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69EA309-4CB8-8FA2-7A01-DD4EF548221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6B984065-9F6D-A363-BC6B-9DF1E4A7918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74800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690CADC-BC9A-5AF1-B3D3-F5621B6F219C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441442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36410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3" name="Image 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A016309F-74ED-8D8C-2867-77A8D3A369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72DAEDC-8669-EFA6-B171-B666F0A19D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00984D5C-E2F8-C2AB-5352-364A8076AF8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E9EAB6C4-8D3F-FE49-7CEB-BC801D83EA5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E724BFBA-5F87-4C5B-90CC-84C7B41DDD7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74800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D0D56654-B09A-7693-B999-0A473E888262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441442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38353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6AC197D-9E4C-A5E6-F9A2-D185DA1A3F7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052423"/>
            <a:ext cx="5181600" cy="5517452"/>
          </a:xfrm>
        </p:spPr>
        <p:txBody>
          <a:bodyPr/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D3C2FB78-54BA-9A44-2934-0B1A2F36076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52423"/>
            <a:ext cx="5181600" cy="5517452"/>
          </a:xfrm>
        </p:spPr>
        <p:txBody>
          <a:bodyPr/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09445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0"/>
            <a:ext cx="12191994" cy="6857997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572524"/>
            <a:ext cx="69878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16292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D3358C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98966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0"/>
            <a:ext cx="12191994" cy="6857997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D3358C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49047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texte 9">
            <a:extLst>
              <a:ext uri="{FF2B5EF4-FFF2-40B4-BE49-F238E27FC236}">
                <a16:creationId xmlns:a16="http://schemas.microsoft.com/office/drawing/2014/main" id="{007F567F-E36D-DDE1-3449-843A477140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91793E64-8CF0-C3CF-BCDF-E3C497AA57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D3358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7817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730CF4-5703-6E1B-D4E1-523F8CD7AD6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56917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554" y="1653664"/>
            <a:ext cx="1151289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862093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1218355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8131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10" name="Image 9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0A380058-16DB-4B45-B169-69C70713CD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862093"/>
            <a:ext cx="2350800" cy="30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9F5CB8F-2DA8-4032-717A-E825675C804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1218355"/>
            <a:ext cx="2350800" cy="302400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F0582AF-6F9E-B530-1BC2-3CB31330512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555992FE-1699-B2DB-CA0C-A9041E93949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554" y="1653664"/>
            <a:ext cx="1151289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81738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2" r:id="rId2"/>
    <p:sldLayoutId id="2147483746" r:id="rId3"/>
    <p:sldLayoutId id="2147483759" r:id="rId4"/>
    <p:sldLayoutId id="2147483725" r:id="rId5"/>
    <p:sldLayoutId id="2147483770" r:id="rId6"/>
    <p:sldLayoutId id="2147483771" r:id="rId7"/>
    <p:sldLayoutId id="2147483764" r:id="rId8"/>
    <p:sldLayoutId id="2147483765" r:id="rId9"/>
    <p:sldLayoutId id="2147483776" r:id="rId10"/>
    <p:sldLayoutId id="2147483777" r:id="rId11"/>
    <p:sldLayoutId id="2147483768" r:id="rId12"/>
    <p:sldLayoutId id="2147483769" r:id="rId13"/>
    <p:sldLayoutId id="2147483755" r:id="rId14"/>
    <p:sldLayoutId id="2147483730" r:id="rId15"/>
    <p:sldLayoutId id="2147483772" r:id="rId16"/>
    <p:sldLayoutId id="2147483773" r:id="rId17"/>
    <p:sldLayoutId id="2147483774" r:id="rId18"/>
    <p:sldLayoutId id="2147483775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47C0E09E-5C62-D6A3-C45C-34BD39DC4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/>
          <a:lstStyle/>
          <a:p>
            <a:r>
              <a:rPr lang="fr-FR" dirty="0"/>
              <a:t>Les entiers (1)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11B5CF8-A1BF-D310-175B-AACF2F27E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3900" y="1079067"/>
            <a:ext cx="2139950" cy="1628775"/>
          </a:xfrm>
        </p:spPr>
        <p:txBody>
          <a:bodyPr>
            <a:normAutofit/>
          </a:bodyPr>
          <a:lstStyle/>
          <a:p>
            <a:r>
              <a:rPr lang="fr-FR" dirty="0"/>
              <a:t>2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12A23FA-444C-C10E-3E32-123604CDD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46398" y="2649772"/>
            <a:ext cx="6318372" cy="523220"/>
          </a:xfrm>
        </p:spPr>
        <p:txBody>
          <a:bodyPr>
            <a:normAutofit/>
          </a:bodyPr>
          <a:lstStyle/>
          <a:p>
            <a:r>
              <a:rPr lang="fr-FR" dirty="0"/>
              <a:t>Objectifs :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D987DA5-0923-0ED3-C23F-356A1211A9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46398" y="3173413"/>
            <a:ext cx="6318372" cy="1179810"/>
          </a:xfrm>
        </p:spPr>
        <p:txBody>
          <a:bodyPr>
            <a:spAutoFit/>
          </a:bodyPr>
          <a:lstStyle/>
          <a:p>
            <a:r>
              <a:rPr lang="fr-FR" dirty="0"/>
              <a:t>Utiliser diverses représentations d’un nombre.</a:t>
            </a:r>
          </a:p>
          <a:p>
            <a:r>
              <a:rPr lang="fr-FR" dirty="0"/>
              <a:t>Connaitre la valeur des chiffres dans un nombre.</a:t>
            </a:r>
          </a:p>
          <a:p>
            <a:r>
              <a:rPr lang="fr-FR" dirty="0"/>
              <a:t>Manipuler les unités de numération.</a:t>
            </a:r>
          </a:p>
        </p:txBody>
      </p:sp>
      <p:pic>
        <p:nvPicPr>
          <p:cNvPr id="40" name="Image 39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0D3C6535-68ED-AE8D-FC3B-BC44656AF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416" y="2758382"/>
            <a:ext cx="2350800" cy="30600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BA124292-6FA8-14B5-B5C4-1FBDBC9197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020" y="2752718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BDFC5-64DC-CAE7-5E58-C396D7817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F024D76-F2C2-283E-5462-EFDD851925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EDE454C0-02A2-5B5D-090A-8C207EE9F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2D82B41B-129D-5897-C8C1-3161DD99AA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07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65B20C-6A9A-A893-961F-ABF19B259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63547A1-EEDC-6F9F-BD53-99FC94B2EB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Titre 15">
            <a:extLst>
              <a:ext uri="{FF2B5EF4-FFF2-40B4-BE49-F238E27FC236}">
                <a16:creationId xmlns:a16="http://schemas.microsoft.com/office/drawing/2014/main" id="{8F71CAB4-282C-5FEB-F30D-052EBF548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AC99F0DB-7BAB-C64F-8DBE-01CAE1B670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09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7D21B-49CC-902C-6AF3-9719C8D8B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1E043345-AFDA-2DC5-F148-E9DC89753E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Titre 19">
            <a:extLst>
              <a:ext uri="{FF2B5EF4-FFF2-40B4-BE49-F238E27FC236}">
                <a16:creationId xmlns:a16="http://schemas.microsoft.com/office/drawing/2014/main" id="{0C967FE2-B224-C910-33D5-2AB9F91B7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50186832-1165-BCF9-D7DA-9BBD74131E8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3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9E993-361A-4407-2698-337408971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Espace réservé du contenu 24">
            <a:extLst>
              <a:ext uri="{FF2B5EF4-FFF2-40B4-BE49-F238E27FC236}">
                <a16:creationId xmlns:a16="http://schemas.microsoft.com/office/drawing/2014/main" id="{D98D3C9D-B646-8690-C8B2-737FD9E956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5036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8DFCC-7328-DB02-AB8C-ABFB77507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0360F22-8152-57C2-22AA-1D55DCF509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Titre 16">
            <a:extLst>
              <a:ext uri="{FF2B5EF4-FFF2-40B4-BE49-F238E27FC236}">
                <a16:creationId xmlns:a16="http://schemas.microsoft.com/office/drawing/2014/main" id="{3EA44D50-2BE8-14F1-1E50-F2903698F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D0DAF2A6-E1B9-0E40-54AC-7E00D140F2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44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7306F3-A16A-DAE1-0068-D130D0FDC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574D356-0B99-D015-270B-A1C85D0E30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Titre 15">
            <a:extLst>
              <a:ext uri="{FF2B5EF4-FFF2-40B4-BE49-F238E27FC236}">
                <a16:creationId xmlns:a16="http://schemas.microsoft.com/office/drawing/2014/main" id="{9ABE3A8D-3420-5549-F03B-6505A543F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3FCA4275-3504-9D2D-90E0-63070C41103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09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2BB65-32D3-8083-1F86-AD60A969D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Espace réservé du contenu 18">
            <a:extLst>
              <a:ext uri="{FF2B5EF4-FFF2-40B4-BE49-F238E27FC236}">
                <a16:creationId xmlns:a16="http://schemas.microsoft.com/office/drawing/2014/main" id="{0FF977C2-791F-3AB8-9972-A89B549113E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1680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38271-97A5-4BB4-D5A7-D52881E05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F83DA5-B9DD-3FB6-B758-04FE6632F2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E19BAD74-6633-C5D1-FFEA-89BED7485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3E040BD2-F178-DFD7-C586-9E8FB45081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79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6E30A-AD88-CD20-9E66-F35E7A6A9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FAC709-D108-1AE9-7B97-51131CA531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EBEEDA78-3E7E-CDF1-C792-2AAF333EF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79601BE-6A5B-8B95-A861-78DE9ACDFFC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41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A2CC7-9096-D7F0-1336-07200D60D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6803CC26-E346-B07A-FB1F-402225DB15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Titre 15">
            <a:extLst>
              <a:ext uri="{FF2B5EF4-FFF2-40B4-BE49-F238E27FC236}">
                <a16:creationId xmlns:a16="http://schemas.microsoft.com/office/drawing/2014/main" id="{D1B96462-0E26-C07A-813F-F2ED8D24B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524D2E9-EE62-02F3-351F-F559EE9FB6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5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173F0D-7285-4F9C-F2E0-65ECDB9C4A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289EF07-3709-CF9C-2F33-18BCCF0420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BCE9ACA-88A9-0BB6-00F2-F4D8A103AB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9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1E8F9-D49C-773A-45B2-4C5045689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73211B7-B37A-ABA2-A108-417388A05D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575F7926-A2C7-EAB5-E69B-3F77749A4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E4349F7B-31A8-3B51-1776-39E47768569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1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62C91-132D-18E7-50DF-249A465BA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BC30EE4-F520-E0CB-07DA-6F2100D612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Titre 15">
            <a:extLst>
              <a:ext uri="{FF2B5EF4-FFF2-40B4-BE49-F238E27FC236}">
                <a16:creationId xmlns:a16="http://schemas.microsoft.com/office/drawing/2014/main" id="{BA4BFFBB-E2B1-CCAC-FD9C-400542331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25A0A754-B954-25C1-EA6A-F90EDE58CEE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2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25120-31E0-ED1F-3D2B-43AD6D5EB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06601307-7BEF-1F54-053F-64BBDD9A7A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Titre 15">
            <a:extLst>
              <a:ext uri="{FF2B5EF4-FFF2-40B4-BE49-F238E27FC236}">
                <a16:creationId xmlns:a16="http://schemas.microsoft.com/office/drawing/2014/main" id="{D6FF4025-6DD5-DB41-E255-B4C9EA79A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F76DC79B-8560-3A60-FB66-A32696B2F8C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0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1238F-42B3-1D07-49D8-61ED17927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B2062521-AD74-D6D2-8B5F-FA7408ECAF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Titre 15">
            <a:extLst>
              <a:ext uri="{FF2B5EF4-FFF2-40B4-BE49-F238E27FC236}">
                <a16:creationId xmlns:a16="http://schemas.microsoft.com/office/drawing/2014/main" id="{D4520E4B-77CA-ED6B-C1E2-00A448555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43D7E58C-FDBE-9A65-2DA2-C8D30A7B256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3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E9EEE-1406-FA69-9C55-F503D4FA9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Espace réservé du contenu 18">
            <a:extLst>
              <a:ext uri="{FF2B5EF4-FFF2-40B4-BE49-F238E27FC236}">
                <a16:creationId xmlns:a16="http://schemas.microsoft.com/office/drawing/2014/main" id="{659EE779-B413-2F2E-3670-1A4E8A299B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5829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BA598-587A-C8E7-59F8-09B8EB0C9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732FBBFB-E5E8-2586-26B8-E78ABF5555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Titre 16">
            <a:extLst>
              <a:ext uri="{FF2B5EF4-FFF2-40B4-BE49-F238E27FC236}">
                <a16:creationId xmlns:a16="http://schemas.microsoft.com/office/drawing/2014/main" id="{48A66A28-4D98-9041-FFED-AD1721FE4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9516179D-F1FE-1149-F136-FA5232EC44E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8D31B-9385-F462-D5CC-BFE12E669C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1505D7-4ABE-A6C2-3A65-D993BDB3AA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64AD3109-2EBA-2E75-FF78-E05D919DD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CBC0FC9E-E52A-F7F3-7105-1EA2D1E5892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94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EC5EFC-6E39-6B0B-00FF-98C997A51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FC2B47B-CBEE-30EB-F79F-AC991F1245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B022E40E-2A4B-F034-B039-D9D8B9732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C5746B35-8B49-9BF3-E6E4-9A5441D5557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45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C2D18-95ED-F22A-1AB5-9752D3CCE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925298A3-0004-913B-9083-06DA55DE23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Titre 16">
            <a:extLst>
              <a:ext uri="{FF2B5EF4-FFF2-40B4-BE49-F238E27FC236}">
                <a16:creationId xmlns:a16="http://schemas.microsoft.com/office/drawing/2014/main" id="{B4BB0E73-DBF8-DFF4-EFF6-7DEA92AFC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CD5AFC60-FA7C-F66C-A50B-7B87541F763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9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D7E24-F14E-E6D1-1601-842B7718E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0765ACB7-E160-C170-7095-B146BE8F5FA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9842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6CE0C79-9C4F-1A82-4696-ADF320799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24FE4E0-A0D1-BBBA-CB10-46D5ABF599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8102254-C108-6479-1A02-45F8954A3A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9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93BF527-B376-5D69-DEB6-D4BA29A0D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E30E6A5-9859-5FAA-6513-D45F7F63A7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BEFDE26-29F4-BB83-12A0-73148F6C396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1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4FACED6-F6F2-4782-73DB-1765A5008C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2BCF4BD4-24E4-6A38-3BF5-03EC9F85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1941DB5-DA1C-C888-5FE1-E7711C1541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2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86AE7-FB5C-BD20-34F8-7B11C6F71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4F6494A-3DD3-7284-645E-386F3FA092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3ADCA033-792A-6295-A2EB-907682E83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2ECE0AA-1D86-9565-0DF3-A734ACF800A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4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16C3D-5EEA-CA4F-48BB-6DFA8E6CD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6050E57-28BC-D2FA-001F-1474909EBB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1C1B15A-F645-16FF-55DA-A658A6EA3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60BC301-94F7-F2A2-FC04-3F557E0E6E5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03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91A81-6EA7-31E9-D54D-BDB67335F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B5447C9-462C-65C2-05BF-AA5205A62B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E2927F6-30EF-C500-D36D-E06F7CBB6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A749B19-6BA4-F0C9-A244-2B85E2CA371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15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F5423-9219-894A-6786-99D0EE3D8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C756178-209B-42E6-3C9E-A58F9C57FA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3E32E5C-4D9A-FF89-630C-C5356502F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C7BD248-A2D9-21CB-018F-FADB4E3D96F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04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5AFC4F-4F3D-351C-BB62-CD550BB59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3C6247-279A-070E-66E5-1B7FF77822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F1449FF-5A82-2296-A4D4-7EB54DF75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49E03C0-DFF0-386E-FB31-66624B5BFE5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6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F8DB7-8C05-0BC3-DADC-5EE4EE30D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655138-E875-18F6-838A-2DE2F0200E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E3DAFD04-F28F-9B46-E7B1-2C7D6CBB9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FE12A9B-981E-2030-A4D5-1F45A2A26C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66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98401-C4B0-E816-916F-59F430C7B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FE35569-72C8-3886-010C-0D123A8AE0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B8B97926-FBB7-F1FA-798A-035A6713C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9B863C3-D329-4615-F3AB-C153B03A083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00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2FFFA-50F1-9D7C-B4D3-BCE590147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CBF6DE05-F089-7E92-D007-379DA26E13E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6652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CD33E-FD32-D7E6-4663-57B0CBAE4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Espace réservé du contenu 18">
            <a:extLst>
              <a:ext uri="{FF2B5EF4-FFF2-40B4-BE49-F238E27FC236}">
                <a16:creationId xmlns:a16="http://schemas.microsoft.com/office/drawing/2014/main" id="{97229A4A-CF9A-B90E-2DD5-5EDC4BF23A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0691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2FA8B7-D9B2-7450-BF57-289E952FA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1811D24-643D-A4BA-C8D5-A16D74D30F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CDA7F24E-D60A-9851-DD81-3F542DE80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464A3811-DA32-2842-19BC-5DBBA9369D7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59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25D86-9B36-1555-967C-A350B3B61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155782-9FD6-38D8-607F-650CF60CE0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BBD89148-BEE0-CEE7-9B6C-DBB1478B1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A04B3C01-4F6D-83C4-8FE7-636FE9F7DE8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09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5B6BE41-E2F5-4EDD-830F-3CCC21CBEA80}">
  <ds:schemaRefs>
    <ds:schemaRef ds:uri="1ebd6001-44b6-4c09-858e-4bb3b0569762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f9f03b04-cee4-442b-93dd-4381827b0c3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368AFC8-E474-4FA5-95CE-60775D33C6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65</Words>
  <Application>Microsoft Office PowerPoint</Application>
  <PresentationFormat>Grand écran</PresentationFormat>
  <Paragraphs>42</Paragraphs>
  <Slides>36</Slides>
  <Notes>36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4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Les entiers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TAILLADE JUSTINE</cp:lastModifiedBy>
  <cp:revision>2</cp:revision>
  <dcterms:created xsi:type="dcterms:W3CDTF">2023-08-11T07:28:18Z</dcterms:created>
  <dcterms:modified xsi:type="dcterms:W3CDTF">2026-05-29T17:32:09Z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