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6" r:id="rId5"/>
    <p:sldId id="288" r:id="rId6"/>
    <p:sldId id="257" r:id="rId7"/>
    <p:sldId id="297" r:id="rId8"/>
    <p:sldId id="289" r:id="rId9"/>
    <p:sldId id="298" r:id="rId10"/>
    <p:sldId id="299" r:id="rId11"/>
    <p:sldId id="300" r:id="rId12"/>
    <p:sldId id="302" r:id="rId13"/>
    <p:sldId id="301" r:id="rId14"/>
    <p:sldId id="290" r:id="rId15"/>
    <p:sldId id="287" r:id="rId16"/>
    <p:sldId id="291" r:id="rId17"/>
    <p:sldId id="293" r:id="rId18"/>
    <p:sldId id="294" r:id="rId19"/>
    <p:sldId id="295" r:id="rId20"/>
    <p:sldId id="296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2910" y="1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35:04.165" v="0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35:04.165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35:04.165" v="0" actId="478"/>
          <ac:spMkLst>
            <pc:docMk/>
            <pc:sldMk cId="3456682893" sldId="257"/>
            <ac:spMk id="9" creationId="{8C983542-3D81-2F90-7E31-F121302CCD5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3C6BE-C7C7-4CC9-AA83-7A5C123BA080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C0E48-14CB-4517-B877-5DB002601C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5439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8938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1755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14935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198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010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986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8090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2976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022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0787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855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2057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624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7947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659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36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C0E48-14CB-4517-B877-5DB002601C9F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08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1703097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55816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62891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BE3EED2-8ECD-BB67-5DDC-905A203B53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3722637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 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BD27220-ADAF-A46A-1590-9E021A1A25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AB8034AF-5296-73D8-6640-418334B5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7AFF6AD-291B-C1B4-82E7-A4EC021E7F43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5556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336998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28860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427067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824D-0F15-4303-8C91-5594E6E21EC4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CC8E5-5493-4BD2-AB5F-44EA4E09F1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1" r:id="rId2"/>
    <p:sldLayoutId id="2147483681" r:id="rId3"/>
    <p:sldLayoutId id="2147483674" r:id="rId4"/>
    <p:sldLayoutId id="2147483676" r:id="rId5"/>
    <p:sldLayoutId id="2147483678" r:id="rId6"/>
    <p:sldLayoutId id="2147483679" r:id="rId7"/>
    <p:sldLayoutId id="214748368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problèmes de comparaison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7152642" cy="100647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/>
            <a:r>
              <a:rPr lang="fr-FR" sz="2400" dirty="0">
                <a:latin typeface="Roboto"/>
                <a:ea typeface="Roboto"/>
                <a:cs typeface="Roboto"/>
              </a:rPr>
              <a:t>Résoudre des problèmes additifs en une étape de type « comparaison ».</a:t>
            </a:r>
            <a:endParaRPr lang="en-US" sz="2400" dirty="0"/>
          </a:p>
          <a:p>
            <a:pPr marL="342900" indent="-342900"/>
            <a:r>
              <a:rPr lang="fr-FR" sz="2400" dirty="0">
                <a:latin typeface="Roboto"/>
                <a:ea typeface="Roboto"/>
                <a:cs typeface="Roboto"/>
              </a:rPr>
              <a:t>Résoudre des problèmes de comparaison multiplicative.</a:t>
            </a:r>
            <a:endParaRPr lang="fr-FR" sz="2400" dirty="0">
              <a:cs typeface="Roboto" panose="02000000000000000000" pitchFamily="2" charset="0"/>
            </a:endParaRP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B2B250-612D-7EE1-1D9F-84C3B6B91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931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73021E-27F1-DDFA-3369-ACEA30400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2" y="2761982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0CD5B-A996-C792-4BA8-8957F2BAD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4D9C7FA-C1A9-B490-5F26-6E54D7F56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9E3CF7-5D60-BDAB-06F6-5133936B5A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54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F43FE65-9D11-85A5-3052-D48B61874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DABCE88-87CC-27E6-83CF-9BC236FA76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2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82928D6-F760-CE9B-C34F-3F6518F56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CDB937-D453-2E10-B40D-F8431A6938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73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1B84A25-011E-B1F4-5AC3-677663064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F2DB57-8E02-5877-7DCC-09A04ACBA2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92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F8DD13D-7D27-8C35-774A-FCB70839C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CD4D243-CE93-3C4B-0DE5-09B1B8E109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1D9EF93-9619-38C6-BB4A-1AFDE50B5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C74E15E-9E12-D09A-DE35-078FE76B7D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92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BD23EDE-68B5-EA36-F20C-1027BFBDB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C49D9F-6D4B-6857-4146-71A9CE5E3C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563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34A2557-AE34-FE69-E26A-B2DA8A14F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8A752AD-1CE8-7F31-F933-4A8FF029B6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7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8CC7A31-7548-1544-274D-B527A68F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37F907-A16E-5E31-51C7-451B219A44D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30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83C5AAD4-0E3F-4EFC-819D-A68B92F9D9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B502830-8320-D06E-9D1C-6627C5C38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F37321-5482-3008-4077-258CE5A7D3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83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F654E0C-0FCA-8D6D-460A-1AAE35CE9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9725B4-513B-692F-F18C-524DA09AA4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70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AF5CC6C-F2C1-2B64-ED0D-39BB7B89D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1CA636E-56D8-549A-4E77-D11546347C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78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3EB7AE2-604E-9AD4-EB65-8FDFE6425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0BD6B9-D587-7251-ABE9-3D3DB24708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54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re 20">
            <a:extLst>
              <a:ext uri="{FF2B5EF4-FFF2-40B4-BE49-F238E27FC236}">
                <a16:creationId xmlns:a16="http://schemas.microsoft.com/office/drawing/2014/main" id="{C4A9CBF5-9A89-D0B2-AF72-978993F21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6506BAE5-C556-E3C9-5C7A-F642F77470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16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D85D9-1111-3DFD-5BFE-71628A895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5C964E6-373C-C41A-AF00-C7BE338CE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053EF79-BD08-FCA5-4A4B-0661CE3A82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857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1F045A-3FEE-4939-9782-030FC3309E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AE5CEF-855D-4E21-A08B-378AF1781595}">
  <ds:schemaRefs>
    <ds:schemaRef ds:uri="http://schemas.microsoft.com/office/2006/metadata/properties"/>
    <ds:schemaRef ds:uri="http://schemas.microsoft.com/office/infopath/2007/PartnerControls"/>
    <ds:schemaRef ds:uri="1ebd6001-44b6-4c09-858e-4bb3b0569762"/>
    <ds:schemaRef ds:uri="f9f03b04-cee4-442b-93dd-4381827b0c3c"/>
  </ds:schemaRefs>
</ds:datastoreItem>
</file>

<file path=customXml/itemProps3.xml><?xml version="1.0" encoding="utf-8"?>
<ds:datastoreItem xmlns:ds="http://schemas.openxmlformats.org/officeDocument/2006/customXml" ds:itemID="{23A89369-4B0C-4102-975D-1D5C1EF5C5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Grand écran</PresentationFormat>
  <Paragraphs>21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Les problèmes de comparaison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