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8" r:id="rId4"/>
  </p:sldMasterIdLst>
  <p:notesMasterIdLst>
    <p:notesMasterId r:id="rId99"/>
  </p:notesMasterIdLst>
  <p:sldIdLst>
    <p:sldId id="256" r:id="rId5"/>
    <p:sldId id="1796" r:id="rId6"/>
    <p:sldId id="1778" r:id="rId7"/>
    <p:sldId id="1747" r:id="rId8"/>
    <p:sldId id="1871" r:id="rId9"/>
    <p:sldId id="1872" r:id="rId10"/>
    <p:sldId id="1873" r:id="rId11"/>
    <p:sldId id="1779" r:id="rId12"/>
    <p:sldId id="260" r:id="rId13"/>
    <p:sldId id="1753" r:id="rId14"/>
    <p:sldId id="1797" r:id="rId15"/>
    <p:sldId id="1799" r:id="rId16"/>
    <p:sldId id="1800" r:id="rId17"/>
    <p:sldId id="1801" r:id="rId18"/>
    <p:sldId id="1803" r:id="rId19"/>
    <p:sldId id="1802" r:id="rId20"/>
    <p:sldId id="1805" r:id="rId21"/>
    <p:sldId id="1804" r:id="rId22"/>
    <p:sldId id="1806" r:id="rId23"/>
    <p:sldId id="1807" r:id="rId24"/>
    <p:sldId id="1010" r:id="rId25"/>
    <p:sldId id="1815" r:id="rId26"/>
    <p:sldId id="1825" r:id="rId27"/>
    <p:sldId id="1816" r:id="rId28"/>
    <p:sldId id="1817" r:id="rId29"/>
    <p:sldId id="1818" r:id="rId30"/>
    <p:sldId id="1819" r:id="rId31"/>
    <p:sldId id="1820" r:id="rId32"/>
    <p:sldId id="1821" r:id="rId33"/>
    <p:sldId id="1822" r:id="rId34"/>
    <p:sldId id="1823" r:id="rId35"/>
    <p:sldId id="1824" r:id="rId36"/>
    <p:sldId id="1826" r:id="rId37"/>
    <p:sldId id="1839" r:id="rId38"/>
    <p:sldId id="1827" r:id="rId39"/>
    <p:sldId id="1828" r:id="rId40"/>
    <p:sldId id="1829" r:id="rId41"/>
    <p:sldId id="1830" r:id="rId42"/>
    <p:sldId id="1831" r:id="rId43"/>
    <p:sldId id="1832" r:id="rId44"/>
    <p:sldId id="1833" r:id="rId45"/>
    <p:sldId id="1834" r:id="rId46"/>
    <p:sldId id="1835" r:id="rId47"/>
    <p:sldId id="1836" r:id="rId48"/>
    <p:sldId id="1838" r:id="rId49"/>
    <p:sldId id="1840" r:id="rId50"/>
    <p:sldId id="1841" r:id="rId51"/>
    <p:sldId id="1842" r:id="rId52"/>
    <p:sldId id="1843" r:id="rId53"/>
    <p:sldId id="1844" r:id="rId54"/>
    <p:sldId id="1845" r:id="rId55"/>
    <p:sldId id="1846" r:id="rId56"/>
    <p:sldId id="1847" r:id="rId57"/>
    <p:sldId id="1848" r:id="rId58"/>
    <p:sldId id="1849" r:id="rId59"/>
    <p:sldId id="1850" r:id="rId60"/>
    <p:sldId id="1851" r:id="rId61"/>
    <p:sldId id="1852" r:id="rId62"/>
    <p:sldId id="1853" r:id="rId63"/>
    <p:sldId id="1854" r:id="rId64"/>
    <p:sldId id="1855" r:id="rId65"/>
    <p:sldId id="1856" r:id="rId66"/>
    <p:sldId id="1857" r:id="rId67"/>
    <p:sldId id="1858" r:id="rId68"/>
    <p:sldId id="1859" r:id="rId69"/>
    <p:sldId id="1860" r:id="rId70"/>
    <p:sldId id="1861" r:id="rId71"/>
    <p:sldId id="1862" r:id="rId72"/>
    <p:sldId id="1863" r:id="rId73"/>
    <p:sldId id="1864" r:id="rId74"/>
    <p:sldId id="1865" r:id="rId75"/>
    <p:sldId id="1868" r:id="rId76"/>
    <p:sldId id="1870" r:id="rId77"/>
    <p:sldId id="1867" r:id="rId78"/>
    <p:sldId id="1776" r:id="rId79"/>
    <p:sldId id="1773" r:id="rId80"/>
    <p:sldId id="1792" r:id="rId81"/>
    <p:sldId id="1774" r:id="rId82"/>
    <p:sldId id="1795" r:id="rId83"/>
    <p:sldId id="1775" r:id="rId84"/>
    <p:sldId id="1780" r:id="rId85"/>
    <p:sldId id="1781" r:id="rId86"/>
    <p:sldId id="1782" r:id="rId87"/>
    <p:sldId id="1790" r:id="rId88"/>
    <p:sldId id="1783" r:id="rId89"/>
    <p:sldId id="1791" r:id="rId90"/>
    <p:sldId id="1784" r:id="rId91"/>
    <p:sldId id="1785" r:id="rId92"/>
    <p:sldId id="1786" r:id="rId93"/>
    <p:sldId id="1787" r:id="rId94"/>
    <p:sldId id="1793" r:id="rId95"/>
    <p:sldId id="1788" r:id="rId96"/>
    <p:sldId id="1794" r:id="rId97"/>
    <p:sldId id="1789" r:id="rId9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701B715-4035-682A-0579-D849B00CA15E}" name="CL" initials="CL" userId="CL" providerId="None"/>
  <p188:author id="{27CEC7A9-2840-9E50-B828-D87DC37E7B84}" name="Maxime Paul" initials="MP" userId="5c8ed5db6c62c93c" providerId="Windows Live"/>
  <p188:author id="{6E4C37ED-CEBE-B285-8045-69E7E6A77447}" name="Emma Perruchon" initials="EP" userId="0d28d9f37de0e20b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B5A5"/>
    <a:srgbClr val="26B1B4"/>
    <a:srgbClr val="FFFFFF"/>
    <a:srgbClr val="FF0000"/>
    <a:srgbClr val="ED7D31"/>
    <a:srgbClr val="FFA5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DA7FCFD-6386-4853-B3AF-ED3A9B6F4DF9}" v="20" dt="2026-05-28T15:44:47.83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76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720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theme" Target="theme/theme1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notesMaster" Target="notesMasters/notesMaster1.xml"/><Relationship Id="rId10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microsoft.com/office/2015/10/relationships/revisionInfo" Target="revisionInfo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presProps" Target="presProps.xml"/><Relationship Id="rId105" Type="http://schemas.microsoft.com/office/2018/10/relationships/authors" Target="author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C5AD01-F2F6-41AB-BDA8-EE9450761FF8}" type="datetimeFigureOut">
              <a:rPr lang="fr-FR" smtClean="0"/>
              <a:t>29/05/2026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733C49-3002-444F-B808-8B6608FD0A6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83388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2059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87397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74608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22458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92574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20400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910609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33769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58660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75375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016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0027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13735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38889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11286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218276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067506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3523949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289908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811804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549678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33640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935464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878799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68417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414483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872813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352581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9892299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760451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750085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997952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99642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391461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760863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135968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089149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89793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977351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456652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2326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904271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4100919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61418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111898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7357029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6738418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7828173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324183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1623160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5642174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81448367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391468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6558876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87304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0596817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60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1606500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61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6801392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62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9199762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63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8149536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64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9377153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65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690873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66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1411069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67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869265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68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4588289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69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19853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588069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70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5879635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71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4245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72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0005618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73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1443132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74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6476852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75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2176390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76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7626389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77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4974249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78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7202939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79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65555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5714282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80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9903715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81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1756820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82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0901416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83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5707819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84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6665499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85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8892774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86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7033879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87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6879845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88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4266378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89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97948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2914845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90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0319282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91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1998210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92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8421917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93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5002203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94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59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7.jp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png"/><Relationship Id="rId4" Type="http://schemas.openxmlformats.org/officeDocument/2006/relationships/image" Target="../media/image7.jpg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7AE74EB-CBA7-A15C-57D1-7B999D7BE2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CE0456-938E-84AE-3483-F80D53E829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88AA151-97A9-C0DC-E221-3E998035AA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01B5A5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5F8C164F-0E4C-88B5-22F9-AC85D19FBD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1254994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-2calcu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capture d’écran, texte&#10;&#10;Le contenu généré par l’IA peut être incorrect.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49875"/>
            <a:ext cx="51816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8B19B0E3-5C02-21B4-D941-3E69AFE8A5A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249875"/>
            <a:ext cx="59040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CC9073B7-C031-5223-A496-2771C87FC9B9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42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7440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-2calculs-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49875"/>
            <a:ext cx="51816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8B19B0E3-5C02-21B4-D941-3E69AFE8A5A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249875"/>
            <a:ext cx="59040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42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219F264D-F43A-B22C-966B-096930FAFAC3}"/>
              </a:ext>
            </a:extLst>
          </p:cNvPr>
          <p:cNvSpPr txBox="1"/>
          <p:nvPr userDrawn="1"/>
        </p:nvSpPr>
        <p:spPr>
          <a:xfrm>
            <a:off x="840296" y="6025455"/>
            <a:ext cx="550503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Comment avez-vous procédé ?</a:t>
            </a:r>
          </a:p>
        </p:txBody>
      </p:sp>
    </p:spTree>
    <p:extLst>
      <p:ext uri="{BB962C8B-B14F-4D97-AF65-F5344CB8AC3E}">
        <p14:creationId xmlns:p14="http://schemas.microsoft.com/office/powerpoint/2010/main" val="2479408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TR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1603610" y="2848368"/>
            <a:ext cx="6987822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Exercices</a:t>
            </a:r>
            <a:endParaRPr kumimoji="0" lang="fr-FR" sz="7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E6D6B3B-4C0B-A299-435D-67D3A0F4FAF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03915" y="2848368"/>
            <a:ext cx="4433116" cy="1200329"/>
          </a:xfrm>
        </p:spPr>
        <p:txBody>
          <a:bodyPr anchor="ctr">
            <a:noAutofit/>
          </a:bodyPr>
          <a:lstStyle>
            <a:lvl1pPr marL="0" indent="0" algn="l">
              <a:buNone/>
              <a:defRPr sz="8800" b="1">
                <a:solidFill>
                  <a:srgbClr val="01B5A5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n°</a:t>
            </a:r>
          </a:p>
        </p:txBody>
      </p:sp>
    </p:spTree>
    <p:extLst>
      <p:ext uri="{BB962C8B-B14F-4D97-AF65-F5344CB8AC3E}">
        <p14:creationId xmlns:p14="http://schemas.microsoft.com/office/powerpoint/2010/main" val="1925790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TR_fini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2"/>
            <a:ext cx="12191998" cy="6857998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032000" y="2305615"/>
            <a:ext cx="8127999" cy="22467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8000" b="1" i="0" u="none" strike="noStrike" kern="1200" cap="none" spc="0" normalizeH="0" baseline="0" noProof="0" dirty="0">
                <a:ln>
                  <a:noFill/>
                </a:ln>
                <a:solidFill>
                  <a:srgbClr val="26B1B4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C’est fini ! </a:t>
            </a:r>
            <a:br>
              <a:rPr kumimoji="0" lang="fr-FR" sz="8000" b="1" i="0" u="none" strike="noStrike" kern="1200" cap="none" spc="0" normalizeH="0" baseline="0" noProof="0" dirty="0">
                <a:ln>
                  <a:noFill/>
                </a:ln>
                <a:solidFill>
                  <a:srgbClr val="26B1B4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</a:br>
            <a:r>
              <a:rPr kumimoji="0" lang="fr-FR" sz="6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Passons au problème.</a:t>
            </a:r>
            <a:endParaRPr kumimoji="0" lang="fr-FR" sz="8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00675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TR_fini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032001" y="2321004"/>
            <a:ext cx="8127999" cy="221599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3800" b="1" i="0" u="none" strike="noStrike" kern="1200" cap="none" spc="0" normalizeH="0" baseline="0" noProof="0" dirty="0">
                <a:ln>
                  <a:noFill/>
                </a:ln>
                <a:solidFill>
                  <a:srgbClr val="26B1B4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C’est fini !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51496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TR-2calcu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172200" y="1520755"/>
            <a:ext cx="0" cy="5184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AC681C5-DEEA-5330-0603-D6657429310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71425" y="2246275"/>
            <a:ext cx="5038949" cy="4320000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37AFF06B-7B09-5A88-C351-4373C34E754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441442" y="2246275"/>
            <a:ext cx="5038949" cy="4320000"/>
          </a:xfrm>
          <a:prstGeom prst="rect">
            <a:avLst/>
          </a:prstGeom>
        </p:spPr>
      </p:pic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A173E0B-6E61-949C-9F58-412C1D81F16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90485" y="22423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a</a:t>
            </a:r>
          </a:p>
        </p:txBody>
      </p:sp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B124C8E2-D8AE-A737-BF32-D5FC52EC57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70575" y="22423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f</a:t>
            </a:r>
          </a:p>
        </p:txBody>
      </p:sp>
      <p:sp>
        <p:nvSpPr>
          <p:cNvPr id="12" name="Espace réservé du texte 8">
            <a:extLst>
              <a:ext uri="{FF2B5EF4-FFF2-40B4-BE49-F238E27FC236}">
                <a16:creationId xmlns:a16="http://schemas.microsoft.com/office/drawing/2014/main" id="{4AAB1804-6438-7B32-868F-FF9AE11DC34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250666" y="22423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k</a:t>
            </a:r>
          </a:p>
        </p:txBody>
      </p:sp>
      <p:sp>
        <p:nvSpPr>
          <p:cNvPr id="13" name="Espace réservé du texte 8">
            <a:extLst>
              <a:ext uri="{FF2B5EF4-FFF2-40B4-BE49-F238E27FC236}">
                <a16:creationId xmlns:a16="http://schemas.microsoft.com/office/drawing/2014/main" id="{303099CE-FF1A-E821-21D9-90A63BAAAAF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90485" y="31063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b</a:t>
            </a:r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80E1DBCB-3573-DCD8-34D0-E765D7C859B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70575" y="31063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g</a:t>
            </a:r>
          </a:p>
        </p:txBody>
      </p:sp>
      <p:sp>
        <p:nvSpPr>
          <p:cNvPr id="15" name="Espace réservé du texte 8">
            <a:extLst>
              <a:ext uri="{FF2B5EF4-FFF2-40B4-BE49-F238E27FC236}">
                <a16:creationId xmlns:a16="http://schemas.microsoft.com/office/drawing/2014/main" id="{FB4F8640-F3A6-A434-4C99-D040356F1F9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250666" y="31063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l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42AD2BA0-A749-1FCD-F4A4-549F9FD2029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90485" y="39739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c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34EFD062-34B7-4005-5BDE-0E2988216E9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570575" y="39739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h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75088CC8-489C-FDE2-734E-D5B9E8A5DEB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250666" y="3973979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m</a:t>
            </a: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8E1D85E1-6756-10AC-1473-E12486FEF4F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90485" y="4841021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d</a:t>
            </a:r>
          </a:p>
        </p:txBody>
      </p:sp>
      <p:sp>
        <p:nvSpPr>
          <p:cNvPr id="25" name="Espace réservé du texte 8">
            <a:extLst>
              <a:ext uri="{FF2B5EF4-FFF2-40B4-BE49-F238E27FC236}">
                <a16:creationId xmlns:a16="http://schemas.microsoft.com/office/drawing/2014/main" id="{1EC67FBD-32D4-1F00-CE6E-F65AFE4BD2C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570575" y="4841021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i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42B7A8BC-304C-0573-763B-2A5019E3DB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50666" y="4841021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27" name="Espace réservé du texte 8">
            <a:extLst>
              <a:ext uri="{FF2B5EF4-FFF2-40B4-BE49-F238E27FC236}">
                <a16:creationId xmlns:a16="http://schemas.microsoft.com/office/drawing/2014/main" id="{D362D20E-73CA-72BD-7F77-C4079799546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90485" y="5694271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e</a:t>
            </a:r>
          </a:p>
        </p:txBody>
      </p:sp>
      <p:sp>
        <p:nvSpPr>
          <p:cNvPr id="28" name="Espace réservé du texte 8">
            <a:extLst>
              <a:ext uri="{FF2B5EF4-FFF2-40B4-BE49-F238E27FC236}">
                <a16:creationId xmlns:a16="http://schemas.microsoft.com/office/drawing/2014/main" id="{94EAB449-6410-FE46-3395-1091F82BEE0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570575" y="5694271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j</a:t>
            </a:r>
          </a:p>
        </p:txBody>
      </p:sp>
      <p:sp>
        <p:nvSpPr>
          <p:cNvPr id="29" name="Espace réservé du texte 8">
            <a:extLst>
              <a:ext uri="{FF2B5EF4-FFF2-40B4-BE49-F238E27FC236}">
                <a16:creationId xmlns:a16="http://schemas.microsoft.com/office/drawing/2014/main" id="{C914E37A-324C-504B-B5D8-D18F82CE021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250666" y="5694271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o</a:t>
            </a:r>
          </a:p>
        </p:txBody>
      </p:sp>
      <p:sp>
        <p:nvSpPr>
          <p:cNvPr id="46" name="Espace réservé du texte 8">
            <a:extLst>
              <a:ext uri="{FF2B5EF4-FFF2-40B4-BE49-F238E27FC236}">
                <a16:creationId xmlns:a16="http://schemas.microsoft.com/office/drawing/2014/main" id="{D7D233CC-F4D0-1996-4E44-00DC742096F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469208" y="22454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a</a:t>
            </a:r>
          </a:p>
        </p:txBody>
      </p:sp>
      <p:sp>
        <p:nvSpPr>
          <p:cNvPr id="47" name="Espace réservé du texte 8">
            <a:extLst>
              <a:ext uri="{FF2B5EF4-FFF2-40B4-BE49-F238E27FC236}">
                <a16:creationId xmlns:a16="http://schemas.microsoft.com/office/drawing/2014/main" id="{AC1A9DA3-9138-795B-874A-6C1065AD2CB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149298" y="22454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f</a:t>
            </a:r>
          </a:p>
        </p:txBody>
      </p:sp>
      <p:sp>
        <p:nvSpPr>
          <p:cNvPr id="48" name="Espace réservé du texte 8">
            <a:extLst>
              <a:ext uri="{FF2B5EF4-FFF2-40B4-BE49-F238E27FC236}">
                <a16:creationId xmlns:a16="http://schemas.microsoft.com/office/drawing/2014/main" id="{D6FA536F-17A2-071D-6953-F3A802A5DFB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829389" y="22454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k</a:t>
            </a:r>
          </a:p>
        </p:txBody>
      </p:sp>
      <p:sp>
        <p:nvSpPr>
          <p:cNvPr id="49" name="Espace réservé du texte 8">
            <a:extLst>
              <a:ext uri="{FF2B5EF4-FFF2-40B4-BE49-F238E27FC236}">
                <a16:creationId xmlns:a16="http://schemas.microsoft.com/office/drawing/2014/main" id="{D1F0D630-5C2F-BC90-5F49-D880791F9AC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469208" y="31094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b</a:t>
            </a:r>
          </a:p>
        </p:txBody>
      </p:sp>
      <p:sp>
        <p:nvSpPr>
          <p:cNvPr id="50" name="Espace réservé du texte 8">
            <a:extLst>
              <a:ext uri="{FF2B5EF4-FFF2-40B4-BE49-F238E27FC236}">
                <a16:creationId xmlns:a16="http://schemas.microsoft.com/office/drawing/2014/main" id="{3C6D0E95-A41C-BF7F-90F9-4BB744DD995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149298" y="31094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g</a:t>
            </a:r>
          </a:p>
        </p:txBody>
      </p:sp>
      <p:sp>
        <p:nvSpPr>
          <p:cNvPr id="51" name="Espace réservé du texte 8">
            <a:extLst>
              <a:ext uri="{FF2B5EF4-FFF2-40B4-BE49-F238E27FC236}">
                <a16:creationId xmlns:a16="http://schemas.microsoft.com/office/drawing/2014/main" id="{DC2D052F-452B-E7E9-0952-ECD407103F1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829389" y="31094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l</a:t>
            </a:r>
          </a:p>
        </p:txBody>
      </p:sp>
      <p:sp>
        <p:nvSpPr>
          <p:cNvPr id="52" name="Espace réservé du texte 8">
            <a:extLst>
              <a:ext uri="{FF2B5EF4-FFF2-40B4-BE49-F238E27FC236}">
                <a16:creationId xmlns:a16="http://schemas.microsoft.com/office/drawing/2014/main" id="{1EA34D90-04A5-EFCB-5EBB-94118B68114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469208" y="39770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c</a:t>
            </a:r>
          </a:p>
        </p:txBody>
      </p:sp>
      <p:sp>
        <p:nvSpPr>
          <p:cNvPr id="53" name="Espace réservé du texte 8">
            <a:extLst>
              <a:ext uri="{FF2B5EF4-FFF2-40B4-BE49-F238E27FC236}">
                <a16:creationId xmlns:a16="http://schemas.microsoft.com/office/drawing/2014/main" id="{2F1A3B9B-ECEB-157F-1444-43F87C84B00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149298" y="39770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h</a:t>
            </a:r>
          </a:p>
        </p:txBody>
      </p:sp>
      <p:sp>
        <p:nvSpPr>
          <p:cNvPr id="54" name="Espace réservé du texte 8">
            <a:extLst>
              <a:ext uri="{FF2B5EF4-FFF2-40B4-BE49-F238E27FC236}">
                <a16:creationId xmlns:a16="http://schemas.microsoft.com/office/drawing/2014/main" id="{89C31D50-E23B-C7F9-B6AB-1E8CE73F1A65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829389" y="3977058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m</a:t>
            </a:r>
          </a:p>
        </p:txBody>
      </p:sp>
      <p:sp>
        <p:nvSpPr>
          <p:cNvPr id="55" name="Espace réservé du texte 8">
            <a:extLst>
              <a:ext uri="{FF2B5EF4-FFF2-40B4-BE49-F238E27FC236}">
                <a16:creationId xmlns:a16="http://schemas.microsoft.com/office/drawing/2014/main" id="{4953CDB4-9DB3-26D4-81F3-4756361ED2D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469208" y="4844100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d</a:t>
            </a:r>
          </a:p>
        </p:txBody>
      </p:sp>
      <p:sp>
        <p:nvSpPr>
          <p:cNvPr id="56" name="Espace réservé du texte 8">
            <a:extLst>
              <a:ext uri="{FF2B5EF4-FFF2-40B4-BE49-F238E27FC236}">
                <a16:creationId xmlns:a16="http://schemas.microsoft.com/office/drawing/2014/main" id="{65D0E304-7774-167E-AB4A-32BE216387D4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149298" y="4844100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i</a:t>
            </a:r>
          </a:p>
        </p:txBody>
      </p:sp>
      <p:sp>
        <p:nvSpPr>
          <p:cNvPr id="57" name="Espace réservé du texte 8">
            <a:extLst>
              <a:ext uri="{FF2B5EF4-FFF2-40B4-BE49-F238E27FC236}">
                <a16:creationId xmlns:a16="http://schemas.microsoft.com/office/drawing/2014/main" id="{75096CAA-3603-9C12-AAAB-9C9EDE27D5C3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829389" y="4844100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58" name="Espace réservé du texte 8">
            <a:extLst>
              <a:ext uri="{FF2B5EF4-FFF2-40B4-BE49-F238E27FC236}">
                <a16:creationId xmlns:a16="http://schemas.microsoft.com/office/drawing/2014/main" id="{94B7706D-4947-12C4-3AF2-BA51092C0830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469208" y="5697350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e</a:t>
            </a:r>
          </a:p>
        </p:txBody>
      </p:sp>
      <p:sp>
        <p:nvSpPr>
          <p:cNvPr id="59" name="Espace réservé du texte 8">
            <a:extLst>
              <a:ext uri="{FF2B5EF4-FFF2-40B4-BE49-F238E27FC236}">
                <a16:creationId xmlns:a16="http://schemas.microsoft.com/office/drawing/2014/main" id="{9D674B90-B522-FDB7-BECB-7C96808B896C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149298" y="5697350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j</a:t>
            </a:r>
          </a:p>
        </p:txBody>
      </p:sp>
      <p:sp>
        <p:nvSpPr>
          <p:cNvPr id="60" name="Espace réservé du texte 8">
            <a:extLst>
              <a:ext uri="{FF2B5EF4-FFF2-40B4-BE49-F238E27FC236}">
                <a16:creationId xmlns:a16="http://schemas.microsoft.com/office/drawing/2014/main" id="{62A75C2F-C4BB-891C-DBE3-BE61E9101B38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829389" y="5697350"/>
            <a:ext cx="1656000" cy="864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chemeClr val="tx1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4106992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TR-pro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5B0E66F5-DF99-2432-02EE-1F2CDBE3BCBA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874801" y="2049088"/>
            <a:ext cx="4320000" cy="4320000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Problème.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751A7AAA-F6E6-4904-18BB-94DFD78D2A26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441442" y="2049088"/>
            <a:ext cx="4320000" cy="4320000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Problème.</a:t>
            </a:r>
          </a:p>
        </p:txBody>
      </p: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A8264516-CFD3-7655-2DB3-D3648FFF71D9}"/>
              </a:ext>
            </a:extLst>
          </p:cNvPr>
          <p:cNvCxnSpPr>
            <a:cxnSpLocks/>
          </p:cNvCxnSpPr>
          <p:nvPr userDrawn="1"/>
        </p:nvCxnSpPr>
        <p:spPr>
          <a:xfrm>
            <a:off x="6172200" y="1561036"/>
            <a:ext cx="0" cy="3636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4903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TR-2calculs-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AF0AE541-AEE5-28B0-1E52-9DC81E8621B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08474" y="2238756"/>
            <a:ext cx="5040000" cy="3463029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86C23B83-FD9E-0CBF-856A-2724325EE38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411693" y="2229231"/>
            <a:ext cx="5040000" cy="3463029"/>
          </a:xfrm>
          <a:prstGeom prst="rect">
            <a:avLst/>
          </a:prstGeom>
        </p:spPr>
      </p:pic>
      <p:sp>
        <p:nvSpPr>
          <p:cNvPr id="25" name="Espace réservé du texte 8">
            <a:extLst>
              <a:ext uri="{FF2B5EF4-FFF2-40B4-BE49-F238E27FC236}">
                <a16:creationId xmlns:a16="http://schemas.microsoft.com/office/drawing/2014/main" id="{A423090C-4A5B-D4F6-B0EB-B56C60A4CB7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25214" y="2256665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a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B7D35035-F9F2-BC31-FBFF-9442007AAE5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25214" y="2474470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a</a:t>
            </a:r>
          </a:p>
        </p:txBody>
      </p:sp>
      <p:sp>
        <p:nvSpPr>
          <p:cNvPr id="27" name="Espace réservé du texte 8">
            <a:extLst>
              <a:ext uri="{FF2B5EF4-FFF2-40B4-BE49-F238E27FC236}">
                <a16:creationId xmlns:a16="http://schemas.microsoft.com/office/drawing/2014/main" id="{C7D63E2C-FC7F-1C95-E5E2-3ABF84CF0B8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600094" y="2256665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f</a:t>
            </a:r>
          </a:p>
        </p:txBody>
      </p:sp>
      <p:sp>
        <p:nvSpPr>
          <p:cNvPr id="28" name="Espace réservé du texte 8">
            <a:extLst>
              <a:ext uri="{FF2B5EF4-FFF2-40B4-BE49-F238E27FC236}">
                <a16:creationId xmlns:a16="http://schemas.microsoft.com/office/drawing/2014/main" id="{66C0C121-5444-E5B3-EE0E-55A7D5D8241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600094" y="2474470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f</a:t>
            </a:r>
          </a:p>
        </p:txBody>
      </p:sp>
      <p:sp>
        <p:nvSpPr>
          <p:cNvPr id="29" name="Espace réservé du texte 8">
            <a:extLst>
              <a:ext uri="{FF2B5EF4-FFF2-40B4-BE49-F238E27FC236}">
                <a16:creationId xmlns:a16="http://schemas.microsoft.com/office/drawing/2014/main" id="{2088047C-BFF8-9528-C612-2E841454722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273214" y="2256665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k</a:t>
            </a:r>
          </a:p>
        </p:txBody>
      </p:sp>
      <p:sp>
        <p:nvSpPr>
          <p:cNvPr id="30" name="Espace réservé du texte 8">
            <a:extLst>
              <a:ext uri="{FF2B5EF4-FFF2-40B4-BE49-F238E27FC236}">
                <a16:creationId xmlns:a16="http://schemas.microsoft.com/office/drawing/2014/main" id="{C84F7687-B5F5-183B-C596-835092E7230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273214" y="2474470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k</a:t>
            </a:r>
          </a:p>
        </p:txBody>
      </p:sp>
      <p:sp>
        <p:nvSpPr>
          <p:cNvPr id="37" name="Espace réservé du texte 8">
            <a:extLst>
              <a:ext uri="{FF2B5EF4-FFF2-40B4-BE49-F238E27FC236}">
                <a16:creationId xmlns:a16="http://schemas.microsoft.com/office/drawing/2014/main" id="{FB8E7864-41A6-C8F6-ED65-87F903E3277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25214" y="2940049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b</a:t>
            </a:r>
          </a:p>
        </p:txBody>
      </p:sp>
      <p:sp>
        <p:nvSpPr>
          <p:cNvPr id="38" name="Espace réservé du texte 8">
            <a:extLst>
              <a:ext uri="{FF2B5EF4-FFF2-40B4-BE49-F238E27FC236}">
                <a16:creationId xmlns:a16="http://schemas.microsoft.com/office/drawing/2014/main" id="{94E5187A-41CC-1C72-08B6-A25D2ED6329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25214" y="3157854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b</a:t>
            </a:r>
          </a:p>
        </p:txBody>
      </p:sp>
      <p:sp>
        <p:nvSpPr>
          <p:cNvPr id="39" name="Espace réservé du texte 8">
            <a:extLst>
              <a:ext uri="{FF2B5EF4-FFF2-40B4-BE49-F238E27FC236}">
                <a16:creationId xmlns:a16="http://schemas.microsoft.com/office/drawing/2014/main" id="{70CCE60F-F044-8262-BD94-2B50CC5F742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600094" y="2940049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g</a:t>
            </a:r>
          </a:p>
        </p:txBody>
      </p:sp>
      <p:sp>
        <p:nvSpPr>
          <p:cNvPr id="40" name="Espace réservé du texte 8">
            <a:extLst>
              <a:ext uri="{FF2B5EF4-FFF2-40B4-BE49-F238E27FC236}">
                <a16:creationId xmlns:a16="http://schemas.microsoft.com/office/drawing/2014/main" id="{663F900B-0664-F44A-A0AE-4FD77C282CF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600094" y="3157854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g</a:t>
            </a:r>
          </a:p>
        </p:txBody>
      </p:sp>
      <p:sp>
        <p:nvSpPr>
          <p:cNvPr id="41" name="Espace réservé du texte 8">
            <a:extLst>
              <a:ext uri="{FF2B5EF4-FFF2-40B4-BE49-F238E27FC236}">
                <a16:creationId xmlns:a16="http://schemas.microsoft.com/office/drawing/2014/main" id="{D92D8935-7127-0142-6520-691F7747A66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273214" y="2940049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l</a:t>
            </a:r>
          </a:p>
        </p:txBody>
      </p:sp>
      <p:sp>
        <p:nvSpPr>
          <p:cNvPr id="42" name="Espace réservé du texte 8">
            <a:extLst>
              <a:ext uri="{FF2B5EF4-FFF2-40B4-BE49-F238E27FC236}">
                <a16:creationId xmlns:a16="http://schemas.microsoft.com/office/drawing/2014/main" id="{97F73068-83B7-BE35-1931-46CAF7F2555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73214" y="3157854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l</a:t>
            </a:r>
          </a:p>
        </p:txBody>
      </p:sp>
      <p:sp>
        <p:nvSpPr>
          <p:cNvPr id="43" name="Espace réservé du texte 8">
            <a:extLst>
              <a:ext uri="{FF2B5EF4-FFF2-40B4-BE49-F238E27FC236}">
                <a16:creationId xmlns:a16="http://schemas.microsoft.com/office/drawing/2014/main" id="{DBE9496B-B3C7-AAD4-F55B-038D0D47101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25214" y="3642043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c</a:t>
            </a:r>
          </a:p>
        </p:txBody>
      </p:sp>
      <p:sp>
        <p:nvSpPr>
          <p:cNvPr id="44" name="Espace réservé du texte 8">
            <a:extLst>
              <a:ext uri="{FF2B5EF4-FFF2-40B4-BE49-F238E27FC236}">
                <a16:creationId xmlns:a16="http://schemas.microsoft.com/office/drawing/2014/main" id="{18DD0F52-F3F5-7917-267C-373B7A97735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25214" y="3859848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c</a:t>
            </a:r>
          </a:p>
        </p:txBody>
      </p:sp>
      <p:sp>
        <p:nvSpPr>
          <p:cNvPr id="45" name="Espace réservé du texte 8">
            <a:extLst>
              <a:ext uri="{FF2B5EF4-FFF2-40B4-BE49-F238E27FC236}">
                <a16:creationId xmlns:a16="http://schemas.microsoft.com/office/drawing/2014/main" id="{85B2E360-6E30-A858-5221-21703E3E920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00094" y="3642043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h</a:t>
            </a:r>
          </a:p>
        </p:txBody>
      </p:sp>
      <p:sp>
        <p:nvSpPr>
          <p:cNvPr id="46" name="Espace réservé du texte 8">
            <a:extLst>
              <a:ext uri="{FF2B5EF4-FFF2-40B4-BE49-F238E27FC236}">
                <a16:creationId xmlns:a16="http://schemas.microsoft.com/office/drawing/2014/main" id="{2B264F42-4F1B-2CEE-1FE4-72E92DBF5D9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600094" y="3859848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h</a:t>
            </a:r>
          </a:p>
        </p:txBody>
      </p:sp>
      <p:sp>
        <p:nvSpPr>
          <p:cNvPr id="47" name="Espace réservé du texte 8">
            <a:extLst>
              <a:ext uri="{FF2B5EF4-FFF2-40B4-BE49-F238E27FC236}">
                <a16:creationId xmlns:a16="http://schemas.microsoft.com/office/drawing/2014/main" id="{4116EF53-714A-9A03-8759-6C21A31E01C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273214" y="3642043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m</a:t>
            </a:r>
          </a:p>
        </p:txBody>
      </p:sp>
      <p:sp>
        <p:nvSpPr>
          <p:cNvPr id="48" name="Espace réservé du texte 8">
            <a:extLst>
              <a:ext uri="{FF2B5EF4-FFF2-40B4-BE49-F238E27FC236}">
                <a16:creationId xmlns:a16="http://schemas.microsoft.com/office/drawing/2014/main" id="{86B3B117-9B2D-AF46-C17F-3B7EBE2504C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273214" y="3859848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m</a:t>
            </a:r>
          </a:p>
        </p:txBody>
      </p:sp>
      <p:sp>
        <p:nvSpPr>
          <p:cNvPr id="49" name="Espace réservé du texte 8">
            <a:extLst>
              <a:ext uri="{FF2B5EF4-FFF2-40B4-BE49-F238E27FC236}">
                <a16:creationId xmlns:a16="http://schemas.microsoft.com/office/drawing/2014/main" id="{D8998F22-93C8-FD73-EC1E-606B6A4099B1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25214" y="4325427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d</a:t>
            </a:r>
          </a:p>
        </p:txBody>
      </p:sp>
      <p:sp>
        <p:nvSpPr>
          <p:cNvPr id="50" name="Espace réservé du texte 8">
            <a:extLst>
              <a:ext uri="{FF2B5EF4-FFF2-40B4-BE49-F238E27FC236}">
                <a16:creationId xmlns:a16="http://schemas.microsoft.com/office/drawing/2014/main" id="{42CCC4F9-9F54-08F8-2D05-69837C8C468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25214" y="4543232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d</a:t>
            </a:r>
          </a:p>
        </p:txBody>
      </p:sp>
      <p:sp>
        <p:nvSpPr>
          <p:cNvPr id="51" name="Espace réservé du texte 8">
            <a:extLst>
              <a:ext uri="{FF2B5EF4-FFF2-40B4-BE49-F238E27FC236}">
                <a16:creationId xmlns:a16="http://schemas.microsoft.com/office/drawing/2014/main" id="{361EA584-0E17-B74F-6CD6-F000B479931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600094" y="4325427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i</a:t>
            </a:r>
          </a:p>
        </p:txBody>
      </p:sp>
      <p:sp>
        <p:nvSpPr>
          <p:cNvPr id="52" name="Espace réservé du texte 8">
            <a:extLst>
              <a:ext uri="{FF2B5EF4-FFF2-40B4-BE49-F238E27FC236}">
                <a16:creationId xmlns:a16="http://schemas.microsoft.com/office/drawing/2014/main" id="{C2394A80-6E3A-686A-2C2E-A577203FE1E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600094" y="4543232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i</a:t>
            </a:r>
          </a:p>
        </p:txBody>
      </p:sp>
      <p:sp>
        <p:nvSpPr>
          <p:cNvPr id="53" name="Espace réservé du texte 8">
            <a:extLst>
              <a:ext uri="{FF2B5EF4-FFF2-40B4-BE49-F238E27FC236}">
                <a16:creationId xmlns:a16="http://schemas.microsoft.com/office/drawing/2014/main" id="{73248ADE-E5EF-D9B6-D4DA-E2A1F3E7D5E7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273214" y="4325427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54" name="Espace réservé du texte 8">
            <a:extLst>
              <a:ext uri="{FF2B5EF4-FFF2-40B4-BE49-F238E27FC236}">
                <a16:creationId xmlns:a16="http://schemas.microsoft.com/office/drawing/2014/main" id="{E4916716-007D-8461-7862-7A55C24653F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273214" y="4543232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55" name="Espace réservé du texte 8">
            <a:extLst>
              <a:ext uri="{FF2B5EF4-FFF2-40B4-BE49-F238E27FC236}">
                <a16:creationId xmlns:a16="http://schemas.microsoft.com/office/drawing/2014/main" id="{56706902-2DA2-2199-B70B-8531E3345008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25214" y="5018401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e</a:t>
            </a:r>
          </a:p>
        </p:txBody>
      </p:sp>
      <p:sp>
        <p:nvSpPr>
          <p:cNvPr id="56" name="Espace réservé du texte 8">
            <a:extLst>
              <a:ext uri="{FF2B5EF4-FFF2-40B4-BE49-F238E27FC236}">
                <a16:creationId xmlns:a16="http://schemas.microsoft.com/office/drawing/2014/main" id="{96F0C8AF-D370-6FA1-74CA-19A978031EB1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25214" y="5236206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e</a:t>
            </a:r>
          </a:p>
        </p:txBody>
      </p:sp>
      <p:sp>
        <p:nvSpPr>
          <p:cNvPr id="57" name="Espace réservé du texte 8">
            <a:extLst>
              <a:ext uri="{FF2B5EF4-FFF2-40B4-BE49-F238E27FC236}">
                <a16:creationId xmlns:a16="http://schemas.microsoft.com/office/drawing/2014/main" id="{EB0FA5BB-C243-B3D9-B78B-FFFE103D2FCC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600094" y="5018401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j</a:t>
            </a:r>
          </a:p>
        </p:txBody>
      </p:sp>
      <p:sp>
        <p:nvSpPr>
          <p:cNvPr id="58" name="Espace réservé du texte 8">
            <a:extLst>
              <a:ext uri="{FF2B5EF4-FFF2-40B4-BE49-F238E27FC236}">
                <a16:creationId xmlns:a16="http://schemas.microsoft.com/office/drawing/2014/main" id="{EB34586E-FE35-4365-D099-966B9FCC545D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600094" y="5236206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j</a:t>
            </a:r>
          </a:p>
        </p:txBody>
      </p:sp>
      <p:sp>
        <p:nvSpPr>
          <p:cNvPr id="59" name="Espace réservé du texte 8">
            <a:extLst>
              <a:ext uri="{FF2B5EF4-FFF2-40B4-BE49-F238E27FC236}">
                <a16:creationId xmlns:a16="http://schemas.microsoft.com/office/drawing/2014/main" id="{4B91721B-566C-E48E-B6FC-FB69F3BDCB98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273214" y="5018401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o</a:t>
            </a:r>
          </a:p>
        </p:txBody>
      </p:sp>
      <p:sp>
        <p:nvSpPr>
          <p:cNvPr id="60" name="Espace réservé du texte 8">
            <a:extLst>
              <a:ext uri="{FF2B5EF4-FFF2-40B4-BE49-F238E27FC236}">
                <a16:creationId xmlns:a16="http://schemas.microsoft.com/office/drawing/2014/main" id="{95ACF93A-989F-9DFC-7563-65C7D35E96F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273214" y="5236206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o</a:t>
            </a:r>
          </a:p>
        </p:txBody>
      </p:sp>
      <p:sp>
        <p:nvSpPr>
          <p:cNvPr id="61" name="Espace réservé du texte 8">
            <a:extLst>
              <a:ext uri="{FF2B5EF4-FFF2-40B4-BE49-F238E27FC236}">
                <a16:creationId xmlns:a16="http://schemas.microsoft.com/office/drawing/2014/main" id="{93A0C251-BB5A-F872-6C33-2CADE3F9B0CA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430954" y="2247382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a</a:t>
            </a:r>
          </a:p>
        </p:txBody>
      </p:sp>
      <p:sp>
        <p:nvSpPr>
          <p:cNvPr id="62" name="Espace réservé du texte 8">
            <a:extLst>
              <a:ext uri="{FF2B5EF4-FFF2-40B4-BE49-F238E27FC236}">
                <a16:creationId xmlns:a16="http://schemas.microsoft.com/office/drawing/2014/main" id="{BD1C4FF0-2613-EF52-EE33-5CE31F6D51E0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430954" y="2465187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a</a:t>
            </a:r>
          </a:p>
        </p:txBody>
      </p:sp>
      <p:sp>
        <p:nvSpPr>
          <p:cNvPr id="63" name="Espace réservé du texte 8">
            <a:extLst>
              <a:ext uri="{FF2B5EF4-FFF2-40B4-BE49-F238E27FC236}">
                <a16:creationId xmlns:a16="http://schemas.microsoft.com/office/drawing/2014/main" id="{AAC86C74-7192-2C83-A202-7E5D09B029D3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105834" y="2247382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f</a:t>
            </a:r>
          </a:p>
        </p:txBody>
      </p:sp>
      <p:sp>
        <p:nvSpPr>
          <p:cNvPr id="64" name="Espace réservé du texte 8">
            <a:extLst>
              <a:ext uri="{FF2B5EF4-FFF2-40B4-BE49-F238E27FC236}">
                <a16:creationId xmlns:a16="http://schemas.microsoft.com/office/drawing/2014/main" id="{82E0352B-062F-D18E-A171-3B6BA584A929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105834" y="2465187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f</a:t>
            </a:r>
          </a:p>
        </p:txBody>
      </p:sp>
      <p:sp>
        <p:nvSpPr>
          <p:cNvPr id="65" name="Espace réservé du texte 8">
            <a:extLst>
              <a:ext uri="{FF2B5EF4-FFF2-40B4-BE49-F238E27FC236}">
                <a16:creationId xmlns:a16="http://schemas.microsoft.com/office/drawing/2014/main" id="{CC5B61E5-16C4-2C33-5DC0-D49574CDAA9B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778954" y="2247382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k</a:t>
            </a:r>
          </a:p>
        </p:txBody>
      </p:sp>
      <p:sp>
        <p:nvSpPr>
          <p:cNvPr id="66" name="Espace réservé du texte 8">
            <a:extLst>
              <a:ext uri="{FF2B5EF4-FFF2-40B4-BE49-F238E27FC236}">
                <a16:creationId xmlns:a16="http://schemas.microsoft.com/office/drawing/2014/main" id="{F7A2575C-82CF-A444-71D6-2F39A65AA0C6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9778954" y="2465187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k</a:t>
            </a:r>
          </a:p>
        </p:txBody>
      </p:sp>
      <p:sp>
        <p:nvSpPr>
          <p:cNvPr id="67" name="Espace réservé du texte 8">
            <a:extLst>
              <a:ext uri="{FF2B5EF4-FFF2-40B4-BE49-F238E27FC236}">
                <a16:creationId xmlns:a16="http://schemas.microsoft.com/office/drawing/2014/main" id="{8C666EEE-B1A5-0DE0-BD4F-7ED917363067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6430954" y="2930766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b</a:t>
            </a:r>
          </a:p>
        </p:txBody>
      </p:sp>
      <p:sp>
        <p:nvSpPr>
          <p:cNvPr id="68" name="Espace réservé du texte 8">
            <a:extLst>
              <a:ext uri="{FF2B5EF4-FFF2-40B4-BE49-F238E27FC236}">
                <a16:creationId xmlns:a16="http://schemas.microsoft.com/office/drawing/2014/main" id="{966D480F-3F0A-11CF-8E9C-18D5411F0E0B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430954" y="3148571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b</a:t>
            </a:r>
          </a:p>
        </p:txBody>
      </p:sp>
      <p:sp>
        <p:nvSpPr>
          <p:cNvPr id="69" name="Espace réservé du texte 8">
            <a:extLst>
              <a:ext uri="{FF2B5EF4-FFF2-40B4-BE49-F238E27FC236}">
                <a16:creationId xmlns:a16="http://schemas.microsoft.com/office/drawing/2014/main" id="{FB3748CF-670B-A1E2-554D-37CDBDC558CC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8105834" y="2930766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g</a:t>
            </a:r>
          </a:p>
        </p:txBody>
      </p:sp>
      <p:sp>
        <p:nvSpPr>
          <p:cNvPr id="70" name="Espace réservé du texte 8">
            <a:extLst>
              <a:ext uri="{FF2B5EF4-FFF2-40B4-BE49-F238E27FC236}">
                <a16:creationId xmlns:a16="http://schemas.microsoft.com/office/drawing/2014/main" id="{63CB7B65-E142-524E-B4E8-004E6807ED2A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8105834" y="3148571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g</a:t>
            </a:r>
          </a:p>
        </p:txBody>
      </p:sp>
      <p:sp>
        <p:nvSpPr>
          <p:cNvPr id="71" name="Espace réservé du texte 8">
            <a:extLst>
              <a:ext uri="{FF2B5EF4-FFF2-40B4-BE49-F238E27FC236}">
                <a16:creationId xmlns:a16="http://schemas.microsoft.com/office/drawing/2014/main" id="{69157956-E426-4212-B618-255C983C73A0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9778954" y="2930766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l</a:t>
            </a:r>
          </a:p>
        </p:txBody>
      </p:sp>
      <p:sp>
        <p:nvSpPr>
          <p:cNvPr id="72" name="Espace réservé du texte 8">
            <a:extLst>
              <a:ext uri="{FF2B5EF4-FFF2-40B4-BE49-F238E27FC236}">
                <a16:creationId xmlns:a16="http://schemas.microsoft.com/office/drawing/2014/main" id="{6C3B4817-5334-AB19-3F7F-D6E90C84625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778954" y="3148571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l</a:t>
            </a:r>
          </a:p>
        </p:txBody>
      </p:sp>
      <p:sp>
        <p:nvSpPr>
          <p:cNvPr id="73" name="Espace réservé du texte 8">
            <a:extLst>
              <a:ext uri="{FF2B5EF4-FFF2-40B4-BE49-F238E27FC236}">
                <a16:creationId xmlns:a16="http://schemas.microsoft.com/office/drawing/2014/main" id="{A5E7EF9F-9FEF-A43B-798C-CEF3EF4C68BC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6430954" y="3632760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c</a:t>
            </a:r>
          </a:p>
        </p:txBody>
      </p:sp>
      <p:sp>
        <p:nvSpPr>
          <p:cNvPr id="74" name="Espace réservé du texte 8">
            <a:extLst>
              <a:ext uri="{FF2B5EF4-FFF2-40B4-BE49-F238E27FC236}">
                <a16:creationId xmlns:a16="http://schemas.microsoft.com/office/drawing/2014/main" id="{3FA05CF2-E37E-C06F-2E43-068F9A37787C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430954" y="3850565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c</a:t>
            </a:r>
          </a:p>
        </p:txBody>
      </p:sp>
      <p:sp>
        <p:nvSpPr>
          <p:cNvPr id="75" name="Espace réservé du texte 8">
            <a:extLst>
              <a:ext uri="{FF2B5EF4-FFF2-40B4-BE49-F238E27FC236}">
                <a16:creationId xmlns:a16="http://schemas.microsoft.com/office/drawing/2014/main" id="{B8C527DB-1EC9-3394-962A-29536849F6CF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105834" y="3632760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h</a:t>
            </a:r>
          </a:p>
        </p:txBody>
      </p:sp>
      <p:sp>
        <p:nvSpPr>
          <p:cNvPr id="76" name="Espace réservé du texte 8">
            <a:extLst>
              <a:ext uri="{FF2B5EF4-FFF2-40B4-BE49-F238E27FC236}">
                <a16:creationId xmlns:a16="http://schemas.microsoft.com/office/drawing/2014/main" id="{E8F20FAD-9AE6-CD5A-A6D8-B14B4CFFCF21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8105834" y="3850565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h</a:t>
            </a:r>
          </a:p>
        </p:txBody>
      </p:sp>
      <p:sp>
        <p:nvSpPr>
          <p:cNvPr id="77" name="Espace réservé du texte 8">
            <a:extLst>
              <a:ext uri="{FF2B5EF4-FFF2-40B4-BE49-F238E27FC236}">
                <a16:creationId xmlns:a16="http://schemas.microsoft.com/office/drawing/2014/main" id="{3EDCC02B-D510-56B9-A2AC-9D66FA4659A1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9778954" y="3632760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m</a:t>
            </a:r>
          </a:p>
        </p:txBody>
      </p:sp>
      <p:sp>
        <p:nvSpPr>
          <p:cNvPr id="78" name="Espace réservé du texte 8">
            <a:extLst>
              <a:ext uri="{FF2B5EF4-FFF2-40B4-BE49-F238E27FC236}">
                <a16:creationId xmlns:a16="http://schemas.microsoft.com/office/drawing/2014/main" id="{BAC98AA0-51C9-9980-2C13-23B7D98D34BD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778954" y="3850565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m</a:t>
            </a:r>
          </a:p>
        </p:txBody>
      </p:sp>
      <p:sp>
        <p:nvSpPr>
          <p:cNvPr id="79" name="Espace réservé du texte 8">
            <a:extLst>
              <a:ext uri="{FF2B5EF4-FFF2-40B4-BE49-F238E27FC236}">
                <a16:creationId xmlns:a16="http://schemas.microsoft.com/office/drawing/2014/main" id="{6E9C3794-91C0-82A7-54CB-8FE9FB5B8776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6430954" y="4316144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d</a:t>
            </a:r>
          </a:p>
        </p:txBody>
      </p:sp>
      <p:sp>
        <p:nvSpPr>
          <p:cNvPr id="80" name="Espace réservé du texte 8">
            <a:extLst>
              <a:ext uri="{FF2B5EF4-FFF2-40B4-BE49-F238E27FC236}">
                <a16:creationId xmlns:a16="http://schemas.microsoft.com/office/drawing/2014/main" id="{31136057-10BE-644B-124F-251436EE1C9C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6430954" y="4533949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d</a:t>
            </a:r>
          </a:p>
        </p:txBody>
      </p:sp>
      <p:sp>
        <p:nvSpPr>
          <p:cNvPr id="81" name="Espace réservé du texte 8">
            <a:extLst>
              <a:ext uri="{FF2B5EF4-FFF2-40B4-BE49-F238E27FC236}">
                <a16:creationId xmlns:a16="http://schemas.microsoft.com/office/drawing/2014/main" id="{991A2095-BE92-D778-0204-FEFD55BF82D3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8105834" y="4316144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i</a:t>
            </a:r>
          </a:p>
        </p:txBody>
      </p:sp>
      <p:sp>
        <p:nvSpPr>
          <p:cNvPr id="82" name="Espace réservé du texte 8">
            <a:extLst>
              <a:ext uri="{FF2B5EF4-FFF2-40B4-BE49-F238E27FC236}">
                <a16:creationId xmlns:a16="http://schemas.microsoft.com/office/drawing/2014/main" id="{2A31B5E2-0F39-BED0-C706-DED9F2DB7F77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8105834" y="4533949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i</a:t>
            </a:r>
          </a:p>
        </p:txBody>
      </p:sp>
      <p:sp>
        <p:nvSpPr>
          <p:cNvPr id="83" name="Espace réservé du texte 8">
            <a:extLst>
              <a:ext uri="{FF2B5EF4-FFF2-40B4-BE49-F238E27FC236}">
                <a16:creationId xmlns:a16="http://schemas.microsoft.com/office/drawing/2014/main" id="{104955E3-C5C1-A52F-6B10-757BFBD1A332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9778954" y="4316144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84" name="Espace réservé du texte 8">
            <a:extLst>
              <a:ext uri="{FF2B5EF4-FFF2-40B4-BE49-F238E27FC236}">
                <a16:creationId xmlns:a16="http://schemas.microsoft.com/office/drawing/2014/main" id="{99BAB6D6-B12A-12C9-57CA-DE9AB78BC110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9778954" y="4533949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85" name="Espace réservé du texte 8">
            <a:extLst>
              <a:ext uri="{FF2B5EF4-FFF2-40B4-BE49-F238E27FC236}">
                <a16:creationId xmlns:a16="http://schemas.microsoft.com/office/drawing/2014/main" id="{EB3ECE8F-CBAF-0EEE-BBE3-1D7B4FE54F6B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6430954" y="5009118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e</a:t>
            </a:r>
          </a:p>
        </p:txBody>
      </p:sp>
      <p:sp>
        <p:nvSpPr>
          <p:cNvPr id="86" name="Espace réservé du texte 8">
            <a:extLst>
              <a:ext uri="{FF2B5EF4-FFF2-40B4-BE49-F238E27FC236}">
                <a16:creationId xmlns:a16="http://schemas.microsoft.com/office/drawing/2014/main" id="{68DFF722-C608-44D5-3376-69DF1C22B2EF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6430954" y="5226923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e</a:t>
            </a:r>
          </a:p>
        </p:txBody>
      </p:sp>
      <p:sp>
        <p:nvSpPr>
          <p:cNvPr id="87" name="Espace réservé du texte 8">
            <a:extLst>
              <a:ext uri="{FF2B5EF4-FFF2-40B4-BE49-F238E27FC236}">
                <a16:creationId xmlns:a16="http://schemas.microsoft.com/office/drawing/2014/main" id="{7D34B571-F167-5C73-61A0-EB33595F81B8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8105834" y="5009118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j</a:t>
            </a:r>
          </a:p>
        </p:txBody>
      </p:sp>
      <p:sp>
        <p:nvSpPr>
          <p:cNvPr id="88" name="Espace réservé du texte 8">
            <a:extLst>
              <a:ext uri="{FF2B5EF4-FFF2-40B4-BE49-F238E27FC236}">
                <a16:creationId xmlns:a16="http://schemas.microsoft.com/office/drawing/2014/main" id="{53237642-F8D7-3D3A-D9C7-CA9153214A59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8105834" y="5226923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j</a:t>
            </a:r>
          </a:p>
        </p:txBody>
      </p:sp>
      <p:sp>
        <p:nvSpPr>
          <p:cNvPr id="89" name="Espace réservé du texte 8">
            <a:extLst>
              <a:ext uri="{FF2B5EF4-FFF2-40B4-BE49-F238E27FC236}">
                <a16:creationId xmlns:a16="http://schemas.microsoft.com/office/drawing/2014/main" id="{B76749BF-9108-C5EF-D122-0B7F8AB4B7E4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9778954" y="5009118"/>
            <a:ext cx="1656000" cy="22459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400"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o</a:t>
            </a:r>
          </a:p>
        </p:txBody>
      </p:sp>
      <p:sp>
        <p:nvSpPr>
          <p:cNvPr id="90" name="Espace réservé du texte 8">
            <a:extLst>
              <a:ext uri="{FF2B5EF4-FFF2-40B4-BE49-F238E27FC236}">
                <a16:creationId xmlns:a16="http://schemas.microsoft.com/office/drawing/2014/main" id="{C4669C41-3EF8-FB38-F4E6-A5A41EF0CA06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9778954" y="5226923"/>
            <a:ext cx="1656000" cy="465579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400" b="1">
                <a:solidFill>
                  <a:srgbClr val="FF0000"/>
                </a:solidFill>
                <a:latin typeface="DIN Next LT Pro" panose="020B0503020203050203"/>
              </a:defRPr>
            </a:lvl1pPr>
          </a:lstStyle>
          <a:p>
            <a:pPr lvl="0"/>
            <a:r>
              <a:rPr lang="fr-FR" dirty="0"/>
              <a:t>o</a:t>
            </a:r>
          </a:p>
        </p:txBody>
      </p:sp>
      <p:sp>
        <p:nvSpPr>
          <p:cNvPr id="91" name="Espace réservé du texte 8">
            <a:extLst>
              <a:ext uri="{FF2B5EF4-FFF2-40B4-BE49-F238E27FC236}">
                <a16:creationId xmlns:a16="http://schemas.microsoft.com/office/drawing/2014/main" id="{C9652604-757A-1C70-9E5B-F7043E496513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925213" y="5793659"/>
            <a:ext cx="5003993" cy="224596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prob</a:t>
            </a:r>
          </a:p>
        </p:txBody>
      </p:sp>
      <p:sp>
        <p:nvSpPr>
          <p:cNvPr id="92" name="Espace réservé du texte 8">
            <a:extLst>
              <a:ext uri="{FF2B5EF4-FFF2-40B4-BE49-F238E27FC236}">
                <a16:creationId xmlns:a16="http://schemas.microsoft.com/office/drawing/2014/main" id="{D43A31C4-89B8-9A91-0966-00B2E6568EA7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935468" y="6093591"/>
            <a:ext cx="4985112" cy="465579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2200" b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réponse</a:t>
            </a:r>
          </a:p>
        </p:txBody>
      </p:sp>
      <p:sp>
        <p:nvSpPr>
          <p:cNvPr id="95" name="Espace réservé du texte 8">
            <a:extLst>
              <a:ext uri="{FF2B5EF4-FFF2-40B4-BE49-F238E27FC236}">
                <a16:creationId xmlns:a16="http://schemas.microsoft.com/office/drawing/2014/main" id="{FD4BD1F7-D79C-2CDB-6ACF-DF869462B278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6447700" y="5793659"/>
            <a:ext cx="5003993" cy="224596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prob</a:t>
            </a:r>
          </a:p>
        </p:txBody>
      </p:sp>
      <p:sp>
        <p:nvSpPr>
          <p:cNvPr id="96" name="Espace réservé du texte 8">
            <a:extLst>
              <a:ext uri="{FF2B5EF4-FFF2-40B4-BE49-F238E27FC236}">
                <a16:creationId xmlns:a16="http://schemas.microsoft.com/office/drawing/2014/main" id="{E1B84C89-C0BE-937D-466B-4A27A53894BB}"/>
              </a:ext>
            </a:extLst>
          </p:cNvPr>
          <p:cNvSpPr>
            <a:spLocks noGrp="1"/>
          </p:cNvSpPr>
          <p:nvPr>
            <p:ph type="body" sz="quarter" idx="75" hasCustomPrompt="1"/>
          </p:nvPr>
        </p:nvSpPr>
        <p:spPr>
          <a:xfrm>
            <a:off x="6457955" y="6093591"/>
            <a:ext cx="4985112" cy="465579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2200" b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réponse</a:t>
            </a:r>
          </a:p>
        </p:txBody>
      </p:sp>
      <p:cxnSp>
        <p:nvCxnSpPr>
          <p:cNvPr id="97" name="Connecteur droit 96">
            <a:extLst>
              <a:ext uri="{FF2B5EF4-FFF2-40B4-BE49-F238E27FC236}">
                <a16:creationId xmlns:a16="http://schemas.microsoft.com/office/drawing/2014/main" id="{ED36FE1A-FC1E-F458-A3F5-BC8F7AA1FC82}"/>
              </a:ext>
            </a:extLst>
          </p:cNvPr>
          <p:cNvCxnSpPr>
            <a:cxnSpLocks/>
          </p:cNvCxnSpPr>
          <p:nvPr userDrawn="1"/>
        </p:nvCxnSpPr>
        <p:spPr>
          <a:xfrm>
            <a:off x="6172200" y="1575454"/>
            <a:ext cx="0" cy="4896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0930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TR-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N° exercice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647784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-2calculs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4908423F-F94A-85D2-61DF-18A4CF3A6B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49875"/>
            <a:ext cx="51816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8B19B0E3-5C02-21B4-D941-3E69AFE8A5A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249875"/>
            <a:ext cx="59040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507A0AF-8262-9DED-9803-974834508034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3352799" y="908755"/>
            <a:ext cx="8064000" cy="72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AC325AEF-7088-C949-B919-13C75E683D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06723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7AE74EB-CBA7-A15C-57D1-7B999D7BE2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CE0456-938E-84AE-3483-F80D53E829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88AA151-97A9-C0DC-E221-3E998035AA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01B5A5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5F8C164F-0E4C-88B5-22F9-AC85D19FBD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1253755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_2-colonnes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CF0722BA-0EA4-1B58-B030-213CD0C655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7B4E5538-AC19-5731-6686-2BA6BD1A56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40C1BBCF-8F4E-D758-5F59-FA890B8454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908755"/>
            <a:ext cx="5181600" cy="5760000"/>
          </a:xfr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Espace réservé du contenu 3">
            <a:extLst>
              <a:ext uri="{FF2B5EF4-FFF2-40B4-BE49-F238E27FC236}">
                <a16:creationId xmlns:a16="http://schemas.microsoft.com/office/drawing/2014/main" id="{DB7D8904-C482-58B6-B98D-3588F4A734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908755"/>
            <a:ext cx="5181600" cy="5760000"/>
          </a:xfr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F403C33B-4B8D-FF43-4213-9553071187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032058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_vide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B098778E-9588-2910-CEC0-98A4261F2B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7539E42E-70D2-425C-4898-3406BD51C9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CF3D2731-15F0-3425-A8F3-3FDDCBFBE8D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516650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CON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Leçon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40085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con-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AB909A1-42FA-ADC4-F363-8D9571DEF5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DA334551-1398-7929-6BF5-3F676E29E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3116DCD5-3AB0-0B3C-5299-4A503C63C0B9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3352799" y="675075"/>
            <a:ext cx="8129155" cy="5760000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A42FAC90-3F49-CA88-F668-EC1424D396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689193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con_2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capture d’écran, texte, conception&#10;&#10;Le contenu généré par l’IA peut être incorrect.">
            <a:extLst>
              <a:ext uri="{FF2B5EF4-FFF2-40B4-BE49-F238E27FC236}">
                <a16:creationId xmlns:a16="http://schemas.microsoft.com/office/drawing/2014/main" id="{D3F740BA-DA20-C883-02FC-E6B7CB1926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B9B4EE50-43A1-033F-F6BF-69E8FFD673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70A99039-D90B-73A7-ED62-8770E59780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908755"/>
            <a:ext cx="5181600" cy="5760000"/>
          </a:xfr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2" name="Espace réservé du contenu 3">
            <a:extLst>
              <a:ext uri="{FF2B5EF4-FFF2-40B4-BE49-F238E27FC236}">
                <a16:creationId xmlns:a16="http://schemas.microsoft.com/office/drawing/2014/main" id="{B28BB76D-FC79-8E20-4BAC-1D68DCD1E2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908755"/>
            <a:ext cx="5181600" cy="5760000"/>
          </a:xfr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ACBA9569-269A-974F-B35C-91CCBC616D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098849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con-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capture d’écran, texte, conception&#10;&#10;Le contenu généré par l’IA peut être incorrect.">
            <a:extLst>
              <a:ext uri="{FF2B5EF4-FFF2-40B4-BE49-F238E27FC236}">
                <a16:creationId xmlns:a16="http://schemas.microsoft.com/office/drawing/2014/main" id="{B5560743-6B45-959C-E2D1-311C05A409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DFFCD31E-73A5-508D-29A5-DCD041BB22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D7B83F5C-4313-897B-5639-BB0B0E3CB7A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390957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6" cy="6857998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1392621" y="2828834"/>
            <a:ext cx="94067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As-tu bien compris ?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90115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-2calcu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AF8B0BDD-CAC2-C491-ED0B-9876DF1812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7CCD67EA-DA96-09B5-2A68-35B269E6D1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9" name="Espace réservé du texte 11">
            <a:extLst>
              <a:ext uri="{FF2B5EF4-FFF2-40B4-BE49-F238E27FC236}">
                <a16:creationId xmlns:a16="http://schemas.microsoft.com/office/drawing/2014/main" id="{BA9C37F1-D77E-F5BA-2E81-C60B4E42CF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7587" y="3054015"/>
            <a:ext cx="5549775" cy="914400"/>
          </a:xfrm>
        </p:spPr>
        <p:txBody>
          <a:bodyPr anchor="ctr">
            <a:noAutofit/>
          </a:bodyPr>
          <a:lstStyle>
            <a:lvl1pPr marL="0" indent="0" algn="ctr">
              <a:buNone/>
              <a:defRPr sz="4500">
                <a:solidFill>
                  <a:srgbClr val="01B5A5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calcul =</a:t>
            </a:r>
          </a:p>
        </p:txBody>
      </p:sp>
      <p:sp>
        <p:nvSpPr>
          <p:cNvPr id="11" name="Espace réservé du texte 11">
            <a:extLst>
              <a:ext uri="{FF2B5EF4-FFF2-40B4-BE49-F238E27FC236}">
                <a16:creationId xmlns:a16="http://schemas.microsoft.com/office/drawing/2014/main" id="{B434A968-B312-DDD8-F590-AD46571C2D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153275" y="3054015"/>
            <a:ext cx="5521133" cy="914400"/>
          </a:xfrm>
        </p:spPr>
        <p:txBody>
          <a:bodyPr anchor="ctr">
            <a:noAutofit/>
          </a:bodyPr>
          <a:lstStyle>
            <a:lvl1pPr marL="0" indent="0" algn="ctr">
              <a:buNone/>
              <a:defRPr sz="4500">
                <a:solidFill>
                  <a:srgbClr val="01B5A5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calcul =</a:t>
            </a:r>
          </a:p>
        </p:txBody>
      </p:sp>
    </p:spTree>
    <p:extLst>
      <p:ext uri="{BB962C8B-B14F-4D97-AF65-F5344CB8AC3E}">
        <p14:creationId xmlns:p14="http://schemas.microsoft.com/office/powerpoint/2010/main" val="817610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-1 p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AF8B0BDD-CAC2-C491-ED0B-9876DF1812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7CCD67EA-DA96-09B5-2A68-35B269E6D1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1AF6424-D840-FC70-2D05-C7C6E1F027F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3131127" y="1972887"/>
            <a:ext cx="8350827" cy="4421547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Problème.</a:t>
            </a:r>
          </a:p>
        </p:txBody>
      </p:sp>
    </p:spTree>
    <p:extLst>
      <p:ext uri="{BB962C8B-B14F-4D97-AF65-F5344CB8AC3E}">
        <p14:creationId xmlns:p14="http://schemas.microsoft.com/office/powerpoint/2010/main" val="4196819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-1 pb -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AF8B0BDD-CAC2-C491-ED0B-9876DF1812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7CCD67EA-DA96-09B5-2A68-35B269E6D1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1AF6424-D840-FC70-2D05-C7C6E1F027F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3131127" y="1972887"/>
            <a:ext cx="8350827" cy="145611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Problème.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9CA76722-CCB0-BB1F-8C4C-7E86D4CD79B8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3131127" y="4415443"/>
            <a:ext cx="8350827" cy="145611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b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Réponse.</a:t>
            </a:r>
          </a:p>
        </p:txBody>
      </p:sp>
    </p:spTree>
    <p:extLst>
      <p:ext uri="{BB962C8B-B14F-4D97-AF65-F5344CB8AC3E}">
        <p14:creationId xmlns:p14="http://schemas.microsoft.com/office/powerpoint/2010/main" val="3212996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7AE74EB-CBA7-A15C-57D1-7B999D7BE2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CE0456-938E-84AE-3483-F80D53E829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6DAAE5B1-BF97-2E3C-8688-DA26B2E80A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46399" y="2678915"/>
            <a:ext cx="5521325" cy="117871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2800" baseline="0"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01B5A5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Objectifs :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Objectif 1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4281698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-texte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A59B443D-3F66-AFBF-A49F-B53F9F514C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DB131602-FE19-53D3-CBF1-64F9B169D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0AE634BF-44FC-4615-2FD8-3353CBA64D2A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430C0B6D-40E5-EE36-2DDF-040E2A7399DF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 8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1C87E9A4-33BC-F0EB-624B-1B9D4DEDF1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4381D03-ABFA-C13A-DC76-0A49034BC80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A6CA6623-07A4-CD81-FCA4-48F1A3F487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7587" y="3054015"/>
            <a:ext cx="5549775" cy="914400"/>
          </a:xfrm>
        </p:spPr>
        <p:txBody>
          <a:bodyPr anchor="ctr">
            <a:noAutofit/>
          </a:bodyPr>
          <a:lstStyle>
            <a:lvl1pPr marL="0" indent="0" algn="ctr">
              <a:buNone/>
              <a:defRPr sz="4500">
                <a:solidFill>
                  <a:srgbClr val="01B5A5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calcul =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0527EBC7-FE2C-02E6-FEAB-B53A1A754C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7588" y="4012707"/>
            <a:ext cx="5578411" cy="914400"/>
          </a:xfrm>
        </p:spPr>
        <p:txBody>
          <a:bodyPr anchor="ctr">
            <a:noAutofit/>
          </a:bodyPr>
          <a:lstStyle>
            <a:lvl1pPr marL="0" indent="0" algn="ctr">
              <a:buNone/>
              <a:defRPr sz="4500">
                <a:solidFill>
                  <a:schemeClr val="tx1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 err="1"/>
              <a:t>résult</a:t>
            </a:r>
            <a:r>
              <a:rPr lang="fr-FR" dirty="0"/>
              <a:t>.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6EF7BBE9-FBE5-497C-DE7D-5AB569D3EE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153275" y="3054015"/>
            <a:ext cx="5521133" cy="914400"/>
          </a:xfrm>
        </p:spPr>
        <p:txBody>
          <a:bodyPr anchor="ctr">
            <a:noAutofit/>
          </a:bodyPr>
          <a:lstStyle>
            <a:lvl1pPr marL="0" indent="0" algn="ctr">
              <a:buNone/>
              <a:defRPr sz="4500">
                <a:solidFill>
                  <a:srgbClr val="01B5A5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calcul =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A570EAB3-52B2-9AE6-2EC0-F785CF828DE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24637" y="4012707"/>
            <a:ext cx="5580000" cy="914400"/>
          </a:xfrm>
        </p:spPr>
        <p:txBody>
          <a:bodyPr anchor="ctr">
            <a:noAutofit/>
          </a:bodyPr>
          <a:lstStyle>
            <a:lvl1pPr marL="0" indent="0" algn="ctr">
              <a:buNone/>
              <a:defRPr sz="4500">
                <a:solidFill>
                  <a:schemeClr val="tx1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 err="1"/>
              <a:t>résult</a:t>
            </a:r>
            <a:r>
              <a:rPr lang="fr-F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55281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321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TBC-2calcu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AF8B0BDD-CAC2-C491-ED0B-9876DF1812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49875"/>
            <a:ext cx="51816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8B19B0E3-5C02-21B4-D941-3E69AFE8A5A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249875"/>
            <a:ext cx="59040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35E65A82-4A4D-BC01-78F1-E95ACC6556E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4057122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-2calculs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9B256EFE-2092-5932-AE50-5D46524F46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49875"/>
            <a:ext cx="51816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8B19B0E3-5C02-21B4-D941-3E69AFE8A5A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249875"/>
            <a:ext cx="59040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01B5A5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96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36E5B180-35D5-871A-FA19-FC3D7A7EBA8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363177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-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AF8B0BDD-CAC2-C491-ED0B-9876DF1812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720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4F3377-4AA6-473B-0EBA-6C33B89759EF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3131127" y="1972887"/>
            <a:ext cx="8350827" cy="4421547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texte 6">
            <a:extLst>
              <a:ext uri="{FF2B5EF4-FFF2-40B4-BE49-F238E27FC236}">
                <a16:creationId xmlns:a16="http://schemas.microsoft.com/office/drawing/2014/main" id="{C30CBB3B-2A96-AD45-E148-63CB5DD57F3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033741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321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-2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181D43FE-715B-FFDB-9F0C-3A4EF0F609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838200" y="908755"/>
            <a:ext cx="5181600" cy="5760000"/>
          </a:xfr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908755"/>
            <a:ext cx="5181600" cy="5760000"/>
          </a:xfr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54FF4B07-51EE-92B0-FB11-A011BAE88E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1A210BC6-A552-931A-A2AA-5C142B47D9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212216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-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00946D6D-3302-4010-C7BF-D558AEF328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45235B6F-A665-D6C5-E19A-7CAB77CEA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7771FE98-FA5C-B097-FD94-001D5B17FE0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3979292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D808B931-F7FB-0BB3-9CD2-0C69372DAF2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Espace réservé du contenu 2">
            <a:extLst>
              <a:ext uri="{FF2B5EF4-FFF2-40B4-BE49-F238E27FC236}">
                <a16:creationId xmlns:a16="http://schemas.microsoft.com/office/drawing/2014/main" id="{045BB29A-F86E-ED2D-81DC-DE21C31C3398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3352799" y="908755"/>
            <a:ext cx="8064000" cy="72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BD767005-9F83-0F5C-8BE9-13E96477BD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4277D233-380B-BB7E-6647-13A111F0A55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528521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C5EA38B1-4F57-B8F5-2C26-57768F93E95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40C1BBCF-8F4E-D758-5F59-FA890B8454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908755"/>
            <a:ext cx="5181600" cy="5760000"/>
          </a:xfr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Espace réservé du contenu 3">
            <a:extLst>
              <a:ext uri="{FF2B5EF4-FFF2-40B4-BE49-F238E27FC236}">
                <a16:creationId xmlns:a16="http://schemas.microsoft.com/office/drawing/2014/main" id="{DB7D8904-C482-58B6-B98D-3588F4A734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908755"/>
            <a:ext cx="5181600" cy="5760000"/>
          </a:xfr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0CEE53A8-8112-BC73-3B14-10882372F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3920B707-3DEA-4B63-EF9A-48AFA53AF90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477488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3247BCDC-F9D3-C742-E951-E5C244CF2C2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EEBE3337-88B7-C4E9-16CE-701516175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79CA730B-6A9D-3DAF-D8A1-AFA1DE65FC2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247530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ILL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00946D6D-3302-4010-C7BF-D558AEF328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45235B6F-A665-D6C5-E19A-7CAB77CEA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7771FE98-FA5C-B097-FD94-001D5B17FE0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5E0137FA-EA80-B4A6-D260-DCDFDF92248C}"/>
              </a:ext>
            </a:extLst>
          </p:cNvPr>
          <p:cNvSpPr txBox="1"/>
          <p:nvPr userDrawn="1"/>
        </p:nvSpPr>
        <p:spPr>
          <a:xfrm>
            <a:off x="1392621" y="2828834"/>
            <a:ext cx="94067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Drill</a:t>
            </a:r>
          </a:p>
        </p:txBody>
      </p:sp>
    </p:spTree>
    <p:extLst>
      <p:ext uri="{BB962C8B-B14F-4D97-AF65-F5344CB8AC3E}">
        <p14:creationId xmlns:p14="http://schemas.microsoft.com/office/powerpoint/2010/main" val="650819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7AE74EB-CBA7-A15C-57D1-7B999D7BE2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CE0456-938E-84AE-3483-F80D53E829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0DE6716-2403-F184-CABA-A6B0906FDDED}"/>
              </a:ext>
            </a:extLst>
          </p:cNvPr>
          <p:cNvSpPr txBox="1"/>
          <p:nvPr userDrawn="1"/>
        </p:nvSpPr>
        <p:spPr>
          <a:xfrm>
            <a:off x="2946400" y="2677362"/>
            <a:ext cx="377444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rgbClr val="01B5A5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Sommaire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Mise en route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Leçon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Drill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Exercices 1 et 4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Exercices 2 et 5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Exercices 3 et 6</a:t>
            </a:r>
          </a:p>
        </p:txBody>
      </p:sp>
    </p:spTree>
    <p:extLst>
      <p:ext uri="{BB962C8B-B14F-4D97-AF65-F5344CB8AC3E}">
        <p14:creationId xmlns:p14="http://schemas.microsoft.com/office/powerpoint/2010/main" val="180013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ILL Exerc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00946D6D-3302-4010-C7BF-D558AEF328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45235B6F-A665-D6C5-E19A-7CAB77CEA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7771FE98-FA5C-B097-FD94-001D5B17FE0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731768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ILL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00946D6D-3302-4010-C7BF-D558AEF328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45235B6F-A665-D6C5-E19A-7CAB77CEA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7771FE98-FA5C-B097-FD94-001D5B17FE0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446097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Mise en route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2902278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_consigne une 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BB329F3-201D-481A-6285-113E7983E2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3352799" y="908755"/>
            <a:ext cx="8064000" cy="72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1CEF4BE7-C728-4331-38AA-112E3F0E9E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1F81598B-3AF0-AA52-BE4A-C47848A8F0E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27354" y="3054015"/>
            <a:ext cx="5914190" cy="914400"/>
          </a:xfrm>
        </p:spPr>
        <p:txBody>
          <a:bodyPr anchor="ctr">
            <a:noAutofit/>
          </a:bodyPr>
          <a:lstStyle>
            <a:lvl1pPr marL="0" indent="0" algn="r">
              <a:buNone/>
              <a:defRPr sz="7000">
                <a:solidFill>
                  <a:srgbClr val="01B5A5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calcul =</a:t>
            </a:r>
          </a:p>
        </p:txBody>
      </p:sp>
    </p:spTree>
    <p:extLst>
      <p:ext uri="{BB962C8B-B14F-4D97-AF65-F5344CB8AC3E}">
        <p14:creationId xmlns:p14="http://schemas.microsoft.com/office/powerpoint/2010/main" val="523573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_consigne une partie + répon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BB329F3-201D-481A-6285-113E7983E2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FF9CCFA8-9C3E-50A1-49BE-B22E9BA00F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3352799" y="908755"/>
            <a:ext cx="8064000" cy="72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1CEF4BE7-C728-4331-38AA-112E3F0E9E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1F81598B-3AF0-AA52-BE4A-C47848A8F0E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27354" y="3054015"/>
            <a:ext cx="5914190" cy="914400"/>
          </a:xfrm>
        </p:spPr>
        <p:txBody>
          <a:bodyPr anchor="ctr">
            <a:noAutofit/>
          </a:bodyPr>
          <a:lstStyle>
            <a:lvl1pPr marL="0" indent="0" algn="r">
              <a:buNone/>
              <a:defRPr sz="7000">
                <a:solidFill>
                  <a:srgbClr val="01B5A5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calcul =</a:t>
            </a:r>
          </a:p>
        </p:txBody>
      </p:sp>
      <p:sp>
        <p:nvSpPr>
          <p:cNvPr id="3" name="Espace réservé du texte 11">
            <a:extLst>
              <a:ext uri="{FF2B5EF4-FFF2-40B4-BE49-F238E27FC236}">
                <a16:creationId xmlns:a16="http://schemas.microsoft.com/office/drawing/2014/main" id="{F7E63310-C3A1-FBE7-CEC9-18EB2FAE2F9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41544" y="3054015"/>
            <a:ext cx="5140906" cy="914400"/>
          </a:xfrm>
        </p:spPr>
        <p:txBody>
          <a:bodyPr anchor="ctr">
            <a:noAutofit/>
          </a:bodyPr>
          <a:lstStyle>
            <a:lvl1pPr marL="0" indent="0" algn="l">
              <a:buNone/>
              <a:defRPr sz="7000">
                <a:solidFill>
                  <a:schemeClr val="tx1"/>
                </a:solidFill>
                <a:latin typeface="DIN Next LT Pro" panose="020B0503020203050203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 err="1"/>
              <a:t>résult</a:t>
            </a:r>
            <a:r>
              <a:rPr lang="fr-FR" dirty="0"/>
              <a:t>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DEB74B1-F4C3-8512-2D5C-96C78384A69B}"/>
              </a:ext>
            </a:extLst>
          </p:cNvPr>
          <p:cNvSpPr txBox="1"/>
          <p:nvPr userDrawn="1"/>
        </p:nvSpPr>
        <p:spPr>
          <a:xfrm>
            <a:off x="874800" y="5628640"/>
            <a:ext cx="550503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Comment avez-vous procédé ?</a:t>
            </a:r>
          </a:p>
        </p:txBody>
      </p:sp>
    </p:spTree>
    <p:extLst>
      <p:ext uri="{BB962C8B-B14F-4D97-AF65-F5344CB8AC3E}">
        <p14:creationId xmlns:p14="http://schemas.microsoft.com/office/powerpoint/2010/main" val="785321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-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Une image contenant capture d’écran, texte&#10;&#10;Le contenu généré par l’IA peut être incorrect.">
            <a:extLst>
              <a:ext uri="{FF2B5EF4-FFF2-40B4-BE49-F238E27FC236}">
                <a16:creationId xmlns:a16="http://schemas.microsoft.com/office/drawing/2014/main" id="{5040BA07-8025-5A53-F80C-6416954677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32C441EE-0A43-2AD2-A6DB-881A4349CAA2}"/>
              </a:ext>
            </a:extLst>
          </p:cNvPr>
          <p:cNvSpPr txBox="1">
            <a:spLocks/>
          </p:cNvSpPr>
          <p:nvPr userDrawn="1"/>
        </p:nvSpPr>
        <p:spPr>
          <a:xfrm>
            <a:off x="1324337" y="124321"/>
            <a:ext cx="8676000" cy="47105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kern="1200">
                <a:solidFill>
                  <a:schemeClr val="tx1"/>
                </a:solidFill>
                <a:latin typeface="Gotham HTF" pitchFamily="50" charset="0"/>
                <a:ea typeface="+mj-ea"/>
                <a:cs typeface="+mj-cs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6" name="Espace réservé du texte 6">
            <a:extLst>
              <a:ext uri="{FF2B5EF4-FFF2-40B4-BE49-F238E27FC236}">
                <a16:creationId xmlns:a16="http://schemas.microsoft.com/office/drawing/2014/main" id="{AD54C238-A2C0-1534-F5AE-CD782F400BB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167744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_consigne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 19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A451C2FB-53F8-D67E-9A7E-43E6A829F3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2E1982FE-3A7E-8C61-7746-5BF6A3B531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6" name="Espace réservé du contenu 2">
            <a:extLst>
              <a:ext uri="{FF2B5EF4-FFF2-40B4-BE49-F238E27FC236}">
                <a16:creationId xmlns:a16="http://schemas.microsoft.com/office/drawing/2014/main" id="{045BB29A-F86E-ED2D-81DC-DE21C31C3398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3352799" y="908755"/>
            <a:ext cx="8064000" cy="72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9F88865B-89A9-81C3-A472-857B454A3A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386413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9744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22" r:id="rId2"/>
    <p:sldLayoutId id="2147483746" r:id="rId3"/>
    <p:sldLayoutId id="2147483759" r:id="rId4"/>
    <p:sldLayoutId id="2147483725" r:id="rId5"/>
    <p:sldLayoutId id="2147483724" r:id="rId6"/>
    <p:sldLayoutId id="2147483747" r:id="rId7"/>
    <p:sldLayoutId id="2147483726" r:id="rId8"/>
    <p:sldLayoutId id="2147483727" r:id="rId9"/>
    <p:sldLayoutId id="2147483744" r:id="rId10"/>
    <p:sldLayoutId id="2147483764" r:id="rId11"/>
    <p:sldLayoutId id="2147483754" r:id="rId12"/>
    <p:sldLayoutId id="2147483757" r:id="rId13"/>
    <p:sldLayoutId id="2147483758" r:id="rId14"/>
    <p:sldLayoutId id="2147483750" r:id="rId15"/>
    <p:sldLayoutId id="2147483752" r:id="rId16"/>
    <p:sldLayoutId id="2147483751" r:id="rId17"/>
    <p:sldLayoutId id="2147483753" r:id="rId18"/>
    <p:sldLayoutId id="2147483745" r:id="rId19"/>
    <p:sldLayoutId id="2147483728" r:id="rId20"/>
    <p:sldLayoutId id="2147483729" r:id="rId21"/>
    <p:sldLayoutId id="2147483755" r:id="rId22"/>
    <p:sldLayoutId id="2147483730" r:id="rId23"/>
    <p:sldLayoutId id="2147483731" r:id="rId24"/>
    <p:sldLayoutId id="2147483732" r:id="rId25"/>
    <p:sldLayoutId id="2147483756" r:id="rId26"/>
    <p:sldLayoutId id="2147483733" r:id="rId27"/>
    <p:sldLayoutId id="2147483748" r:id="rId28"/>
    <p:sldLayoutId id="2147483749" r:id="rId29"/>
    <p:sldLayoutId id="2147483742" r:id="rId30"/>
    <p:sldLayoutId id="2147483743" r:id="rId31"/>
    <p:sldLayoutId id="2147483741" r:id="rId32"/>
    <p:sldLayoutId id="2147483740" r:id="rId33"/>
    <p:sldLayoutId id="2147483734" r:id="rId34"/>
    <p:sldLayoutId id="2147483735" r:id="rId35"/>
    <p:sldLayoutId id="2147483736" r:id="rId36"/>
    <p:sldLayoutId id="2147483737" r:id="rId37"/>
    <p:sldLayoutId id="2147483738" r:id="rId38"/>
    <p:sldLayoutId id="2147483760" r:id="rId39"/>
    <p:sldLayoutId id="2147483761" r:id="rId40"/>
    <p:sldLayoutId id="2147483762" r:id="rId4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0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0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0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0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40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40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40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40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40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40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40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40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40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4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40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4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40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40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40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40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40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40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40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40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40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4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4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6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3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3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8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5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3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6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8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5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3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6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4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3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5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3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6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4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1">
            <a:extLst>
              <a:ext uri="{FF2B5EF4-FFF2-40B4-BE49-F238E27FC236}">
                <a16:creationId xmlns:a16="http://schemas.microsoft.com/office/drawing/2014/main" id="{47C0E09E-5C62-D6A3-C45C-34BD39DC4EE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Les tables d'addition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11B5CF8-A1BF-D310-175B-AACF2F27E1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fr-FR" dirty="0"/>
              <a:t>1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D12A23FA-444C-C10E-3E32-123604CDD1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Objectif :</a:t>
            </a:r>
          </a:p>
        </p:txBody>
      </p:sp>
      <p:sp>
        <p:nvSpPr>
          <p:cNvPr id="25" name="Espace réservé du texte 24">
            <a:extLst>
              <a:ext uri="{FF2B5EF4-FFF2-40B4-BE49-F238E27FC236}">
                <a16:creationId xmlns:a16="http://schemas.microsoft.com/office/drawing/2014/main" id="{9D987DA5-0923-0ED3-C23F-356A1211A9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r>
              <a:rPr lang="fr-FR" dirty="0"/>
              <a:t>Connaitre les tables d’addition dans les deux sens.</a:t>
            </a:r>
          </a:p>
        </p:txBody>
      </p:sp>
      <p:pic>
        <p:nvPicPr>
          <p:cNvPr id="40" name="Image 39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0D3C6535-68ED-AE8D-FC3B-BC44656AFB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4892" y="2758382"/>
            <a:ext cx="2350800" cy="306000"/>
          </a:xfrm>
          <a:prstGeom prst="rect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BA124292-6FA8-14B5-B5C4-1FBDBC9197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7077" y="2761982"/>
            <a:ext cx="2350800" cy="3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88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4895A1-1DCC-FFCE-D207-D720C4D72D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56FB4AF-D0DA-0B50-0A87-0042D6B5E9B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30FD249E-5987-62F7-6839-0EB9C0C4FE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54BD4E05-39E0-3C34-EF02-29237DC4A7D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30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982E4D-4C2D-AFE2-E834-8D4EC13453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E3F1D20-8EDF-837E-F9ED-636CC9BE210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10" name="Titre 9">
            <a:extLst>
              <a:ext uri="{FF2B5EF4-FFF2-40B4-BE49-F238E27FC236}">
                <a16:creationId xmlns:a16="http://schemas.microsoft.com/office/drawing/2014/main" id="{D866E42D-0F5A-C92C-D0F2-DD727C769E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AED13A39-1AEA-CDA8-ADCD-196B72D8451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223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24231-E610-B635-9948-2587011CCC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74586DA1-697B-AD61-27E9-2E24884DCBD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973EB1C0-83C4-5E59-2755-43EA70B061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52CFF2BF-B770-4826-16CE-F4C80098DAA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78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439922-6A4E-AE7F-59CB-CE03C82DC7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57A29E72-E402-471C-8A0E-DD466A4EF1A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36AE2B2F-EDE8-3230-E76A-3BFD58C35C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65F87325-043E-7D51-C89D-98C168A789B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17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9DAF72-08B1-A967-1324-DBDFEDC5CD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481F0BC1-4A47-5F4A-6FAC-0CA73BC30B8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8664284C-52E8-25AC-ADE6-2C35B9F7C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132ACEB8-2B94-8BC5-B9BC-4CA6E9CC006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54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165CE2-B90F-6370-CD38-E5E7AD5435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3A89CB68-7307-E8B8-BBDA-49E8AF6BBA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C67FF5C6-0CB1-FBB9-C3F9-606777BA6F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69430E8A-E108-65ED-B8C6-152F92EE8F9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584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743608-C693-2ED1-1AAB-FF89558D50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A735254-C67E-2D03-5483-5D16CA70C4A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940572BB-86AF-0908-DD9E-C68701F50C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5B532CEF-5669-9844-596D-7555AEBF4A1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863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FAD256-D84C-E8A2-DD26-11310E2303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F6EAADEE-E6DC-A3C7-E04A-1F032BBFFCA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4A29A10B-4D06-F0C6-EB7A-1281E6A19E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3446BCF7-76A6-5638-21FA-5F7D96ECA99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760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0FA9A1-EC67-046D-682F-35F123529B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F8472EDE-D4CF-1CE2-6FB9-C6DF319D7FA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C7B85273-EFAD-8AC0-8A80-BD70DCCAE4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33EA29AA-163E-4586-74A3-D23A9C58DDA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818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A45DFF-6F7E-9BCE-37EF-28EA4A16EA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040ABE50-8B56-4DE6-6566-49362A64FC4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2060CC3F-14DB-D613-34C5-F93148647E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106F566E-9252-216C-92F8-4B20F5A5B01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63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650E4D-5D19-8BDD-4EBF-1C873AD58F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74BCD56C-AFC0-0B40-5CE2-7EA9B1A2676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Titre 12">
            <a:extLst>
              <a:ext uri="{FF2B5EF4-FFF2-40B4-BE49-F238E27FC236}">
                <a16:creationId xmlns:a16="http://schemas.microsoft.com/office/drawing/2014/main" id="{D62F5F71-5451-3D94-0A44-682A9DF3FB0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8543DEF1-E0BF-3682-A5B2-72842F0FBE1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262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FCE2BB-958A-0458-0902-FC4DBABA7C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FE0F5CF-34D0-3227-27E4-017F5E128B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14" name="Titre 13">
            <a:extLst>
              <a:ext uri="{FF2B5EF4-FFF2-40B4-BE49-F238E27FC236}">
                <a16:creationId xmlns:a16="http://schemas.microsoft.com/office/drawing/2014/main" id="{8E4E3187-9A13-0976-4726-4C9B0F194B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21272DC8-CC2F-7786-04B3-38F7AA0F714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951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5322488-7F8E-0C57-E3B8-A69F38C9E4F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ABC12EB1-7A86-8E79-B229-9D89688593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95EBC9CD-7B4B-E2C1-C779-E5276CBB2D8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338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13B6D3-6454-1436-BE65-02207DBCC9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3DFF86F-2673-186B-1E77-575E388DA12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920A507E-3D92-51BA-6D61-D67735009C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AD7D818-1E85-86E4-2FA8-D1672332FFC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75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93EBC3-706D-B094-3343-4636F3B2B7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81D5629-10CB-3271-1280-6AF3218AF3C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8BFB9F85-0D08-0491-8D15-3B51F0E95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D9C83056-581E-9083-9933-006F90B0CAB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016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1DB8CA-C351-F326-1CA6-A431D9E401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BF1D82C9-C952-6F77-249F-12F5BB94F34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87219D09-DF9B-9EE9-3C0B-113ABB1E6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7930288-A13C-8961-8A44-C76D6CEAE88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6066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0B8855-AFBF-B6C3-CA40-C77CDD417A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D3680313-2C8D-AFFE-7ED4-3D99C05FF4F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0B7DFD46-F3F4-D964-93B2-74F866C92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88ED31B-A933-60E0-2BA1-07087E557AB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024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B6C8B3-F2A0-D9D5-3062-E9246278F9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993A1B6B-D505-CDDE-F9F0-274DFE34010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B94BEC79-D020-5C41-E54B-A8E3BB6C3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EFC6AC05-52F9-9D02-EEE0-61D4D5AD159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946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2418B6-488B-786C-CE94-AF0B9E4A6A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AD89AD73-B6E0-3197-C4DF-4A51AB84262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06EBF4EB-1C37-E575-9667-CBE8BE50A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C11A6C65-78F3-2C52-834A-06ED7D7FD5C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034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2EE66F-E7DB-6B57-9A6E-2BA0D83689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0595CD5D-C9AB-FB80-95C6-55E3F83169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8C7C9A26-01AF-E72B-3C37-C8689EB5A2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40FB0DF-1684-7F4F-DAC2-8C01F9C4F4A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767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F7EDBF-358E-2981-5D11-D2E4E8DA5A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5CF76F5-8978-BA6E-A65E-0D43CBBAC2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1EA79117-3EC5-B78E-D304-56D36366E7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5608BD3A-2910-06B9-C005-83F8643723A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383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6895D798-6674-5C01-4FB0-82F6F3D957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5BCD498-7DB0-8A9B-C358-45F7BD3B92E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4A841FD5-0324-AACA-EB37-C13D6D3B9EB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304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94C4A-6FAA-6BBB-39B5-295CF61CB3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B5A8C28C-E6D8-BDD6-CC44-67D4C47B151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A7412028-FCE7-84BA-E044-87666CAC1A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11EC916-EEAD-DA05-5B30-A2A42BDF13F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497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24B7AC-65A6-E991-8683-A568413AA8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DCFF1ADE-D040-DC49-7026-27BAA2BADD5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955AB275-AF6F-B68A-30CA-23B58D031C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CBFC74F-E88A-3C5A-495A-B971F292258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668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5B47FA-BC41-F91B-F32A-2158F450FC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EBBC79C6-EAAF-62F9-98A0-E5DADA344C5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DDECED36-E48F-8A7A-A5DB-13705A9706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D3CDAAE0-18EF-1DD3-2305-671C6528541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0A30EF8-97F2-64F9-1CCE-2E2061CAEE4F}"/>
              </a:ext>
            </a:extLst>
          </p:cNvPr>
          <p:cNvSpPr/>
          <p:nvPr/>
        </p:nvSpPr>
        <p:spPr>
          <a:xfrm>
            <a:off x="2135999" y="6007014"/>
            <a:ext cx="8205865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2232295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25E537-27B4-AF89-F3DF-C209620E0A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2A548BF-D6B4-D5F1-D2D1-BBE6A3D8587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2239A9CF-16FF-E532-76DC-13A9A33953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D5912494-8BB8-29BE-664C-DF9071A52DB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197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40000">
        <p:fade/>
      </p:transition>
    </mc:Choice>
    <mc:Fallback>
      <p:transition spd="med" advTm="40000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3A5FE5-E9D4-5F58-034C-BE0E167881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A39C6BF-E4D6-85A5-A307-E9CCE34AE1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EE151281-670D-72F4-250F-5E05117719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DEBD8129-5249-2895-B651-1C545CC89C8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947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88EB4D-EB40-8E10-C855-D901200EB6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B3100EC-FF6D-26F9-BBE5-C79D9363591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E71F9488-9083-5034-2100-710FE78FA4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A8E0B760-9D08-A8BE-FC9D-1F6B999F532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030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2AA76D-6BFF-B883-75BD-6AF1A8B8EF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B510F6C-ED6C-2D87-D6E5-6AF947D16B4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81755EDB-A814-071C-B96F-9746F93EB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15BD4178-900D-6A09-0E79-1891A1835E0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551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801115-301D-E57F-46DB-2239DBA593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1D26434-1429-52D0-BD5F-CCAFB657719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760474B8-C073-B6C4-C6D8-6D4A685EAD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3951C9E-737E-FF61-C59A-397A3F71394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683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BF6086-605C-D15B-BCA5-F21E4CFAA7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7F39C812-C117-0224-CE4D-362472A1DD3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11F001F0-F4D1-94F2-1C95-231CACEA70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1E30BB67-E3D0-BFD5-FD3D-10C995EA716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87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0EE3B-8468-2993-840D-04F94CCB60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74360161-050D-07BB-EB62-6D11FDAA3C0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DE388670-3D98-E556-2636-F817700B4C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ED49331-6C8F-6991-5A2D-B99DDDF822B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008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32D22D-D6F4-2033-A89A-1C1518BD4C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contenu 10">
            <a:extLst>
              <a:ext uri="{FF2B5EF4-FFF2-40B4-BE49-F238E27FC236}">
                <a16:creationId xmlns:a16="http://schemas.microsoft.com/office/drawing/2014/main" id="{A48CD059-186C-97B9-C2C0-C9E8C45A22B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8" name="Espace réservé du contenu 17">
            <a:extLst>
              <a:ext uri="{FF2B5EF4-FFF2-40B4-BE49-F238E27FC236}">
                <a16:creationId xmlns:a16="http://schemas.microsoft.com/office/drawing/2014/main" id="{AF496928-B2D1-257B-83C9-619A5E9EA15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866004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54D2DF-C8C5-325E-B31C-7025CB1A68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B7A9FD23-0576-D94B-2662-3FF6EF8CC62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F61F2099-944F-A5C4-08E7-456A092BBB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A17CB3F-ED9D-4D03-D06D-29D5F1FF395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457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9F23D6-AE73-9DB8-558A-7FE6D7236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8DE9B165-259C-E224-696E-494EA7529E9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1E54AEAD-1469-2EAA-C9EE-05BA227397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3402728-E6FE-5F9B-DAE8-37CF173CF87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798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666037-6AC2-3E5C-F073-736F80C175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ABF7986F-5601-AD71-CE40-E411C4DDE62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9DDA5C8B-3048-97D9-69AB-0EE031B30D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2F1A85F8-45EF-73E3-5922-30B5B77E487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435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1EB626-0690-A31D-762A-0C346F1A94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20647BF2-F8DA-DE03-8DE6-0A2202ACCDF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E2EB9601-EAE8-3B30-FAA6-2A352C20AE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0E62172-31C2-BB75-B3E0-2C970AABDA1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922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799DAB-101C-6734-FF00-DF8BD065F1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DBB74521-0578-7352-CB53-14D7052F13A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4D57F079-850B-702E-1D6E-D0652E971B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18F3D596-776C-CAD5-5CE9-DDC8CD9E15F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0DB60E6-3DB9-77D9-D22B-A7AE6BA7BB08}"/>
              </a:ext>
            </a:extLst>
          </p:cNvPr>
          <p:cNvSpPr/>
          <p:nvPr/>
        </p:nvSpPr>
        <p:spPr>
          <a:xfrm>
            <a:off x="2135999" y="6007014"/>
            <a:ext cx="8205865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1455059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2B70D5-82BB-55A1-25C7-70953A663F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F36B6977-84C5-37DE-3AAA-4246358312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CF785E40-4FC9-4B6E-557C-7A9B5A3C3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C6036786-A340-927C-7F8A-3270839FD7D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293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40000">
        <p:fade/>
      </p:transition>
    </mc:Choice>
    <mc:Fallback>
      <p:transition spd="med" advTm="40000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5F5497-62B0-CA0E-4D63-0AE13DDE13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C0264F3-9FF8-3AD2-F5FF-76051F6D3BF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7B01D264-85AF-F2C0-0FC8-4730411BF5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C380CAD-D0D1-A971-EA03-78747179519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749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6EB00C-638A-81B4-E000-19E3FF64D3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037E9A95-8D3E-3CDB-3D11-5AD41EF5C84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C314F572-E82F-04E2-3A74-DB728943EA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C7900C23-66E6-8600-F38B-5855FE5B7EE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055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480AB9-1955-6FB8-B701-407373D438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D7391E4-8EA7-2BB1-A596-D3BFDF24C5C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F768A988-3952-92BE-0F28-CDD1F94C4C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E19AB94B-D404-4F55-0270-6E03F187E96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583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5A0B72-F476-AB8B-DC65-EDCF7E7150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5338BCF2-BFFE-4A2E-682E-23B18DBA1FD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C3E67D91-D383-FB89-16CC-1AA20E2998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1D111604-CDE4-986E-E0D8-6212CEB6D0B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67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1D79B5-E0FC-35D9-675B-BAF1739D9A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CE3076-E296-0103-C28C-EE30BC7213C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DE5AD6BD-3C87-8CD5-FDD9-ADA1636A518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257473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7FE496-B41F-81A2-1496-80F198E000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EFDBCF0-8E41-21CC-170D-648E94489AF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96E8CAD4-C0BF-460C-AA70-4671F96C1F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627C3E8-6174-7D5B-D609-63157ADB1E3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262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E1697C-5221-36EB-9EB2-DBE2D6C7A8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FB33E195-59E1-7F7C-B931-B6345DCBF0E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0BC841C6-0A5C-8C7D-8C2C-BFC07233F2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90CA009-C80A-385E-EDC1-8A0EA829B13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531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80E49C-E430-816F-8D4E-5A0522AF0E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5D41186E-3D20-ABFA-CD8E-01EA40461D4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3D7B5CA5-7419-482C-20B3-581D6C02FE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1ED33141-D6D3-1D5F-DD8C-533D28462C8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346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64CD40-FD72-A621-BD5E-F8BD7A1FBB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BA64132C-F457-20EA-505E-14482F4AAD8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181FB34B-4E59-9CF3-D92C-44432F1251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DF218E6E-8588-0314-D7A3-DC43406152F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523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099B2F-7647-40A7-124D-469AA4D9C2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50C79A95-4B65-7C23-28B0-F47EADA9720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771B1D7B-ABF4-D076-9EC7-56AFF0C0AC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9714A92-E3E0-18B1-39EF-D251923D1C3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140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DF9099-E0DA-3FBE-D1E1-08B2FB32A2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D3A5390-779C-5F0F-A2CF-381C2793228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206B1463-30B0-6542-E773-F96ED6615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B5A4B9F-27B5-B7A5-D57E-43C901EEFA5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393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D0DEF5-0886-5BED-98D1-E801EFB723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D98EB610-7B4D-03BF-734E-B299E3204B8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F09865DF-D631-C145-555B-26F328956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B6671441-C6FA-0F39-B07B-D715CC99E14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2FA01F2-3B9D-746E-84BB-47DB0435D092}"/>
              </a:ext>
            </a:extLst>
          </p:cNvPr>
          <p:cNvSpPr/>
          <p:nvPr/>
        </p:nvSpPr>
        <p:spPr>
          <a:xfrm>
            <a:off x="2135999" y="6007014"/>
            <a:ext cx="8205865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4194316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18CBB1-D53A-580F-5C53-EA32DDA4D1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54713E15-0A4E-79F2-F23F-1AFBFB3D2CE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1CC1889F-F0A4-A0FE-3208-CC1AA77A12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14BEF820-7585-3B8C-DFA4-50043599B02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0515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40000">
        <p:fade/>
      </p:transition>
    </mc:Choice>
    <mc:Fallback>
      <p:transition spd="med" advTm="40000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4C587E-C4CD-5EFA-604F-6FD9A6A066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1673668-BE05-B995-2635-93AD25E21EF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8D466007-A3D2-88F7-65B1-2A674588B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5ECBAB7-B6F2-2BD5-BCDE-06E1CF9F251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775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50D748-3A6D-2975-BF69-D4D3A3166C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C6A60C78-E0B5-0E4C-662A-B13E929D864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E4924CBA-3A9F-2475-B7F4-D4EC07A5EF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B48418A-352A-3394-389F-4FA9AB9B664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828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121E41-518A-F223-5E2D-B5715E8898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contenu 10">
            <a:extLst>
              <a:ext uri="{FF2B5EF4-FFF2-40B4-BE49-F238E27FC236}">
                <a16:creationId xmlns:a16="http://schemas.microsoft.com/office/drawing/2014/main" id="{1A39D479-9460-B682-AED9-8948D94B04A2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Espace réservé du contenu 13">
            <a:extLst>
              <a:ext uri="{FF2B5EF4-FFF2-40B4-BE49-F238E27FC236}">
                <a16:creationId xmlns:a16="http://schemas.microsoft.com/office/drawing/2014/main" id="{8E896EDB-875E-0D3E-442F-8CB3C06540E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0" name="Espace réservé du contenu 19">
            <a:extLst>
              <a:ext uri="{FF2B5EF4-FFF2-40B4-BE49-F238E27FC236}">
                <a16:creationId xmlns:a16="http://schemas.microsoft.com/office/drawing/2014/main" id="{5877A8ED-7E90-8BF3-1227-5CA4F966327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808703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187564-13A2-BD02-6A7C-92762A8C51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0494D7AD-10A0-B89C-7131-6945B4488D9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A7BE5D0E-8418-FF2C-C649-66810FB69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28CE2781-FB95-CECE-A850-7DE2947D306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687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2E1012-2A3C-FE12-E01F-82DC501ED4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B31109C0-BDBA-0328-D0B7-F4076709B5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91E6FABF-B35A-2DE6-E596-A0C57467AC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FB87EA2-FA41-7AB2-5BCC-2EF0B08C58E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64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48B0DF-D25A-77D6-9482-6322067E99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FEB275A-5E26-1A56-7E97-392EBA4B90E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23A9B983-1812-A8C6-B2DD-7F5EF52D70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EC7B5366-C613-5D1C-2358-F6D8DF45F74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781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107302-DD52-EC4A-3F1C-6B30FDAA2F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02795C9C-8354-A20D-A0E3-82C192606AA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2CE10F76-B6FC-865C-F569-85167F8F56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1D55A9F-F6E7-2573-2647-A5D88E82710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449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AB95C6-7CEC-DAE9-5709-4C15F0B93A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8C2D0AA-75B3-0055-D243-BFA1FB159B7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BCD6E55A-FCC2-3E03-E56E-164BC24ABF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55DA5133-0125-B159-FABA-111741E7C23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9191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5B34EA-F89A-25E7-E62C-81A03AE302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D0A81FC1-472F-06DE-FFE6-76882CBB4E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E40A0CDB-BD4D-FA12-2333-E877781818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181B1B24-5CFA-627A-C103-8D0912075F6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357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5A139A-0D54-E8F2-1BAC-818D22C4FA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ECD03E6-19DF-00D4-894C-C2980C40CD0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C64293A7-04F3-9CEB-5B44-66C798DA21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EB790E78-9AB4-576C-DBDB-E0AC69A1ACD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767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FAC368-72B5-1DE9-7E71-F51C3C1B2C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CC69952B-B9DE-9184-4998-779C5EB38A0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94C49A49-35DD-E7EC-19BF-6DD7C4BF0B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1D73800-25FF-361A-A00A-E219B4D5441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866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D091B4-47A8-0263-60A6-9BD6699DCB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DD7C34BE-A7FA-1FC0-F038-11C333D7526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4E12B368-4FF8-3973-F4C5-74A2B80A9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2CF6C310-C467-4E5A-BA80-F24730F6C51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F7BB9C9-1279-FF00-C52C-B3DE8F4DA706}"/>
              </a:ext>
            </a:extLst>
          </p:cNvPr>
          <p:cNvSpPr/>
          <p:nvPr/>
        </p:nvSpPr>
        <p:spPr>
          <a:xfrm>
            <a:off x="2135999" y="6007014"/>
            <a:ext cx="8205865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2854215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A9483A-0519-1B3A-053B-2046202557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0DFCAB6A-482C-BD71-74DD-AD2FD7B93A8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669C2B7C-25EB-DE22-E941-88743789C3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E443DA34-658E-465A-4C1F-85AA61DD170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011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40000">
        <p:fade/>
      </p:transition>
    </mc:Choice>
    <mc:Fallback>
      <p:transition spd="med" advTm="40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7ADB32-D4F8-D06F-9893-0E6C1F7AF3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E8E20E32-B33C-6DB6-AB4A-5D0AE50C082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B8F84EB0-35C7-7450-11A2-5A430C2DE4B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301077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0F73D9-8ECD-ED37-DDBB-F54AD3E5ED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5F24F8C-B42A-237B-9CBE-ECCEFC72D28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F07DD910-3205-42E3-AD63-A5E81A4820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FCB0C96-CB98-2162-4928-F9360856616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178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286DE2-9485-7B3C-81BA-F940B1A45C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3466385-2C5E-90DF-9537-72E1A243D6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9008C9B-6011-B43E-7BFC-BAF6271DBD5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D39474F5-B6C9-012E-11D5-3DF86219BF6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757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ACA082-F94F-0007-D31C-472C5D36B1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523C570D-57E6-7195-EBD1-3DD9AC95A8A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7" name="Espace réservé du contenu 16">
            <a:extLst>
              <a:ext uri="{FF2B5EF4-FFF2-40B4-BE49-F238E27FC236}">
                <a16:creationId xmlns:a16="http://schemas.microsoft.com/office/drawing/2014/main" id="{236B78B3-C402-9AF3-4E73-305833BA81E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45F02AF-5EE1-255A-827F-793F47E07DD1}"/>
              </a:ext>
            </a:extLst>
          </p:cNvPr>
          <p:cNvSpPr/>
          <p:nvPr/>
        </p:nvSpPr>
        <p:spPr>
          <a:xfrm>
            <a:off x="4992623" y="944420"/>
            <a:ext cx="7039417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1831044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581013-DC5B-6035-7161-DAE33C17E6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CE7D1992-A748-46D4-2B01-23E72F96AF6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4" name="Espace réservé du contenu 13">
            <a:extLst>
              <a:ext uri="{FF2B5EF4-FFF2-40B4-BE49-F238E27FC236}">
                <a16:creationId xmlns:a16="http://schemas.microsoft.com/office/drawing/2014/main" id="{26EB169E-CF34-9631-FD4C-0DD786D4F71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797922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6426D4-F85C-3700-9B6F-669D68900A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F1BDC07-40D2-03AE-0A3E-FDA00B695DB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B35DE111-A3D1-CC6E-4467-65864576D3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5632C095-F794-3059-D031-D53E83EF49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2449482B-69E7-BE40-1526-85465955604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896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F73DFA-D18C-C173-04B2-7D6E609B93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1F72D1B3-DC5E-B483-C4E2-A7D01772C6D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503360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451974B-5211-84A1-5B52-50AE3AA5E268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70F6638-F38F-D519-1232-7B76A24314A7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3221DEE9-DBDC-34CA-66D1-C3C8DA48FDC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95553CB8-5A8D-7285-8447-F08C883F851A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EEDAB8D9-61D4-9CBA-9663-4A4E71F903D5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699FDE21-F9F2-AB2A-CE19-751530108AEB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id="{66008D61-55F1-FC56-CE3B-2CABFC758941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8A8F7889-ABD9-F4B3-3A21-AED0E2E4CF65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2" name="Espace réservé du texte 21">
            <a:extLst>
              <a:ext uri="{FF2B5EF4-FFF2-40B4-BE49-F238E27FC236}">
                <a16:creationId xmlns:a16="http://schemas.microsoft.com/office/drawing/2014/main" id="{39C37016-22D5-894A-08DA-89880CD1E0C1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4" name="Espace réservé du texte 23">
            <a:extLst>
              <a:ext uri="{FF2B5EF4-FFF2-40B4-BE49-F238E27FC236}">
                <a16:creationId xmlns:a16="http://schemas.microsoft.com/office/drawing/2014/main" id="{741967F9-83E7-027B-3E07-DC548649B936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6" name="Espace réservé du texte 25">
            <a:extLst>
              <a:ext uri="{FF2B5EF4-FFF2-40B4-BE49-F238E27FC236}">
                <a16:creationId xmlns:a16="http://schemas.microsoft.com/office/drawing/2014/main" id="{68087EDA-66EB-3C01-E443-F465107F54AB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8" name="Espace réservé du texte 27">
            <a:extLst>
              <a:ext uri="{FF2B5EF4-FFF2-40B4-BE49-F238E27FC236}">
                <a16:creationId xmlns:a16="http://schemas.microsoft.com/office/drawing/2014/main" id="{325A855A-7FB4-A1FB-B309-16A0DB6F1AB1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0" name="Espace réservé du texte 29">
            <a:extLst>
              <a:ext uri="{FF2B5EF4-FFF2-40B4-BE49-F238E27FC236}">
                <a16:creationId xmlns:a16="http://schemas.microsoft.com/office/drawing/2014/main" id="{DB851821-440A-C97B-095A-1550F2B5CC0C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4" name="Espace réservé du texte 63">
            <a:extLst>
              <a:ext uri="{FF2B5EF4-FFF2-40B4-BE49-F238E27FC236}">
                <a16:creationId xmlns:a16="http://schemas.microsoft.com/office/drawing/2014/main" id="{EEF03191-1B82-341E-5A3A-F8D72A32418E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6" name="Espace réservé du texte 65">
            <a:extLst>
              <a:ext uri="{FF2B5EF4-FFF2-40B4-BE49-F238E27FC236}">
                <a16:creationId xmlns:a16="http://schemas.microsoft.com/office/drawing/2014/main" id="{179ED57E-B151-FABA-FE10-41F0909A6B26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8" name="Espace réservé du texte 67">
            <a:extLst>
              <a:ext uri="{FF2B5EF4-FFF2-40B4-BE49-F238E27FC236}">
                <a16:creationId xmlns:a16="http://schemas.microsoft.com/office/drawing/2014/main" id="{EA7E53BE-DBC0-0F25-0C99-0654E37F060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2" name="Espace réservé du texte 71">
            <a:extLst>
              <a:ext uri="{FF2B5EF4-FFF2-40B4-BE49-F238E27FC236}">
                <a16:creationId xmlns:a16="http://schemas.microsoft.com/office/drawing/2014/main" id="{E5D534C3-69A3-2BAA-4066-C0E58BF0785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6" name="Espace réservé du texte 75">
            <a:extLst>
              <a:ext uri="{FF2B5EF4-FFF2-40B4-BE49-F238E27FC236}">
                <a16:creationId xmlns:a16="http://schemas.microsoft.com/office/drawing/2014/main" id="{1412597E-13E1-1904-CCCA-7E67E906E66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9" name="Espace réservé du texte 78">
            <a:extLst>
              <a:ext uri="{FF2B5EF4-FFF2-40B4-BE49-F238E27FC236}">
                <a16:creationId xmlns:a16="http://schemas.microsoft.com/office/drawing/2014/main" id="{0231A07B-8BA4-1809-E99C-41B70EA8877F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2" name="Espace réservé du texte 81">
            <a:extLst>
              <a:ext uri="{FF2B5EF4-FFF2-40B4-BE49-F238E27FC236}">
                <a16:creationId xmlns:a16="http://schemas.microsoft.com/office/drawing/2014/main" id="{6DAC8DF0-1C15-87BC-F069-4F91F62D9FB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5" name="Espace réservé du texte 84">
            <a:extLst>
              <a:ext uri="{FF2B5EF4-FFF2-40B4-BE49-F238E27FC236}">
                <a16:creationId xmlns:a16="http://schemas.microsoft.com/office/drawing/2014/main" id="{15ADCC0C-FC18-470C-998E-7C7B6D42C00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8" name="Espace réservé du texte 87">
            <a:extLst>
              <a:ext uri="{FF2B5EF4-FFF2-40B4-BE49-F238E27FC236}">
                <a16:creationId xmlns:a16="http://schemas.microsoft.com/office/drawing/2014/main" id="{6F83752D-7DFF-B918-40D7-F75F704A69B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1" name="Espace réservé du texte 90">
            <a:extLst>
              <a:ext uri="{FF2B5EF4-FFF2-40B4-BE49-F238E27FC236}">
                <a16:creationId xmlns:a16="http://schemas.microsoft.com/office/drawing/2014/main" id="{4E1D3631-D094-D5AB-AACA-4EBBC18462E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4" name="Espace réservé du texte 93">
            <a:extLst>
              <a:ext uri="{FF2B5EF4-FFF2-40B4-BE49-F238E27FC236}">
                <a16:creationId xmlns:a16="http://schemas.microsoft.com/office/drawing/2014/main" id="{F885C8DF-30C1-B3EF-6AE5-9FAC4CC0283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9" name="Espace réservé du texte 128">
            <a:extLst>
              <a:ext uri="{FF2B5EF4-FFF2-40B4-BE49-F238E27FC236}">
                <a16:creationId xmlns:a16="http://schemas.microsoft.com/office/drawing/2014/main" id="{F239117C-828A-E279-23C6-9DA4286081B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1" name="Espace réservé du texte 130">
            <a:extLst>
              <a:ext uri="{FF2B5EF4-FFF2-40B4-BE49-F238E27FC236}">
                <a16:creationId xmlns:a16="http://schemas.microsoft.com/office/drawing/2014/main" id="{34510F08-0F02-0DEC-9CFF-4FB0EBBD233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3" name="Espace réservé du texte 132">
            <a:extLst>
              <a:ext uri="{FF2B5EF4-FFF2-40B4-BE49-F238E27FC236}">
                <a16:creationId xmlns:a16="http://schemas.microsoft.com/office/drawing/2014/main" id="{8F919DDC-C77F-45B4-8C46-0B5A24FCE74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5" name="Espace réservé du texte 134">
            <a:extLst>
              <a:ext uri="{FF2B5EF4-FFF2-40B4-BE49-F238E27FC236}">
                <a16:creationId xmlns:a16="http://schemas.microsoft.com/office/drawing/2014/main" id="{745E30F5-8DE1-A22E-8C31-C2A374E722F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7" name="Espace réservé du texte 136">
            <a:extLst>
              <a:ext uri="{FF2B5EF4-FFF2-40B4-BE49-F238E27FC236}">
                <a16:creationId xmlns:a16="http://schemas.microsoft.com/office/drawing/2014/main" id="{C1F70BBB-2770-74D0-9863-4686D2110E0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9" name="Espace réservé du texte 138">
            <a:extLst>
              <a:ext uri="{FF2B5EF4-FFF2-40B4-BE49-F238E27FC236}">
                <a16:creationId xmlns:a16="http://schemas.microsoft.com/office/drawing/2014/main" id="{FEC930FB-4010-E991-7FF4-2BB9E2FD30E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66" name="Espace réservé du contenu 165">
            <a:extLst>
              <a:ext uri="{FF2B5EF4-FFF2-40B4-BE49-F238E27FC236}">
                <a16:creationId xmlns:a16="http://schemas.microsoft.com/office/drawing/2014/main" id="{EDF021EA-66A4-FF7D-3FD4-50F4AED9490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5E16177-A3EC-6C3C-9B67-DB505E544313}"/>
              </a:ext>
            </a:extLst>
          </p:cNvPr>
          <p:cNvSpPr/>
          <p:nvPr/>
        </p:nvSpPr>
        <p:spPr>
          <a:xfrm>
            <a:off x="6217920" y="955902"/>
            <a:ext cx="5865524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720789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6FD935-C17E-4DD0-4BE1-27F02BBCA5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7468F242-292B-43CA-0772-4A2A5E19E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1C49E3D-297A-1EB3-63E8-114DB40B5C9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F5D3FE2-BD41-EAF5-CB6A-96693DE6C8B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100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7992DF5-C9C4-C9A7-97E7-08E589F1E742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67F2999-4B32-0B4D-DC94-FCE260BE1A48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3E0166B1-417E-88FF-B1E9-2DAD48C2C70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221B16F-594E-1C7D-B236-FB097E566EBD}"/>
              </a:ext>
            </a:extLst>
          </p:cNvPr>
          <p:cNvSpPr/>
          <p:nvPr/>
        </p:nvSpPr>
        <p:spPr>
          <a:xfrm>
            <a:off x="6096000" y="944420"/>
            <a:ext cx="593604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055964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7755A8-46A3-31AC-3DF9-B9EBA6F14B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5CEF254-74C1-A97A-00F3-A96243EC89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D284DCC-1E8F-26F1-6F5D-55E1406A394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9658B1EF-3520-F116-01DF-501AC73B814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134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ADBD8EDD-6DAE-A91D-149C-A17EA022AC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0E65F69-8C5D-68B0-43CF-C1B8EACD5B4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57C43F3-4BC7-C8FA-255B-A0527A7CAA6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544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D045179-C7EE-2E11-9502-40D3B3886C1C}"/>
              </a:ext>
            </a:extLst>
          </p:cNvPr>
          <p:cNvSpPr>
            <a:spLocks noGrp="1"/>
          </p:cNvSpPr>
          <p:nvPr>
            <p:ph type="body" sz="quarter" idx="7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3F76C90C-DBE3-2084-F96A-395F4F853BB3}"/>
              </a:ext>
            </a:extLst>
          </p:cNvPr>
          <p:cNvSpPr>
            <a:spLocks noGrp="1"/>
          </p:cNvSpPr>
          <p:nvPr>
            <p:ph type="body" sz="quarter" idx="7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E8CDA6A0-6159-C948-D0D9-FBB72572CC18}"/>
              </a:ext>
            </a:extLst>
          </p:cNvPr>
          <p:cNvSpPr>
            <a:spLocks noGrp="1"/>
          </p:cNvSpPr>
          <p:nvPr>
            <p:ph type="body" sz="quarter" idx="7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81254E2B-5E26-2C6E-DA35-6558B007F287}"/>
              </a:ext>
            </a:extLst>
          </p:cNvPr>
          <p:cNvSpPr>
            <a:spLocks noGrp="1"/>
          </p:cNvSpPr>
          <p:nvPr>
            <p:ph type="body" sz="quarter" idx="7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id="{9FA7763B-234C-44E4-F2EC-10F8D67123E2}"/>
              </a:ext>
            </a:extLst>
          </p:cNvPr>
          <p:cNvSpPr>
            <a:spLocks noGrp="1"/>
          </p:cNvSpPr>
          <p:nvPr>
            <p:ph type="body" sz="quarter" idx="7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2" name="Espace réservé du texte 21">
            <a:extLst>
              <a:ext uri="{FF2B5EF4-FFF2-40B4-BE49-F238E27FC236}">
                <a16:creationId xmlns:a16="http://schemas.microsoft.com/office/drawing/2014/main" id="{D8A0B46F-5D9D-FC86-19EA-65254A887C67}"/>
              </a:ext>
            </a:extLst>
          </p:cNvPr>
          <p:cNvSpPr>
            <a:spLocks noGrp="1"/>
          </p:cNvSpPr>
          <p:nvPr>
            <p:ph type="body" sz="quarter" idx="7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6" name="Espace réservé du texte 25">
            <a:extLst>
              <a:ext uri="{FF2B5EF4-FFF2-40B4-BE49-F238E27FC236}">
                <a16:creationId xmlns:a16="http://schemas.microsoft.com/office/drawing/2014/main" id="{C98EDE08-737A-236C-2EB3-FBD538B98E1C}"/>
              </a:ext>
            </a:extLst>
          </p:cNvPr>
          <p:cNvSpPr>
            <a:spLocks noGrp="1"/>
          </p:cNvSpPr>
          <p:nvPr>
            <p:ph type="body" sz="quarter" idx="6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0" name="Espace réservé du texte 29">
            <a:extLst>
              <a:ext uri="{FF2B5EF4-FFF2-40B4-BE49-F238E27FC236}">
                <a16:creationId xmlns:a16="http://schemas.microsoft.com/office/drawing/2014/main" id="{44BA8F41-F96A-21EB-C918-05C71FBF422E}"/>
              </a:ext>
            </a:extLst>
          </p:cNvPr>
          <p:cNvSpPr>
            <a:spLocks noGrp="1"/>
          </p:cNvSpPr>
          <p:nvPr>
            <p:ph type="body" sz="quarter" idx="6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4" name="Espace réservé du texte 33">
            <a:extLst>
              <a:ext uri="{FF2B5EF4-FFF2-40B4-BE49-F238E27FC236}">
                <a16:creationId xmlns:a16="http://schemas.microsoft.com/office/drawing/2014/main" id="{62194F0B-7FEE-BF48-62E5-78801F9BADDD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8" name="Espace réservé du texte 37">
            <a:extLst>
              <a:ext uri="{FF2B5EF4-FFF2-40B4-BE49-F238E27FC236}">
                <a16:creationId xmlns:a16="http://schemas.microsoft.com/office/drawing/2014/main" id="{A844E3DD-4DA5-00D0-A7E8-8084E453AF4F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1AB9AE32-9C30-06AE-DDA4-779C01AE3F65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3" name="Espace réservé du texte 42">
            <a:extLst>
              <a:ext uri="{FF2B5EF4-FFF2-40B4-BE49-F238E27FC236}">
                <a16:creationId xmlns:a16="http://schemas.microsoft.com/office/drawing/2014/main" id="{BC211BF2-741A-7579-F0AF-0979C4694555}"/>
              </a:ext>
            </a:extLst>
          </p:cNvPr>
          <p:cNvSpPr>
            <a:spLocks noGrp="1"/>
          </p:cNvSpPr>
          <p:nvPr>
            <p:ph type="body" sz="quarter" idx="6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5" name="Espace réservé du texte 44">
            <a:extLst>
              <a:ext uri="{FF2B5EF4-FFF2-40B4-BE49-F238E27FC236}">
                <a16:creationId xmlns:a16="http://schemas.microsoft.com/office/drawing/2014/main" id="{0434AE30-2619-23A6-A4C0-2D245391933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7" name="Espace réservé du texte 46">
            <a:extLst>
              <a:ext uri="{FF2B5EF4-FFF2-40B4-BE49-F238E27FC236}">
                <a16:creationId xmlns:a16="http://schemas.microsoft.com/office/drawing/2014/main" id="{F1FB2578-5C3D-E0AA-21FB-7242AD72BF09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9" name="Espace réservé du texte 48">
            <a:extLst>
              <a:ext uri="{FF2B5EF4-FFF2-40B4-BE49-F238E27FC236}">
                <a16:creationId xmlns:a16="http://schemas.microsoft.com/office/drawing/2014/main" id="{75DFFAF2-E6DB-DBFB-11F8-85D132817B43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1" name="Espace réservé du texte 50">
            <a:extLst>
              <a:ext uri="{FF2B5EF4-FFF2-40B4-BE49-F238E27FC236}">
                <a16:creationId xmlns:a16="http://schemas.microsoft.com/office/drawing/2014/main" id="{0DA4BD5B-C98F-CACB-6B04-EE99B4138374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3" name="Espace réservé du texte 52">
            <a:extLst>
              <a:ext uri="{FF2B5EF4-FFF2-40B4-BE49-F238E27FC236}">
                <a16:creationId xmlns:a16="http://schemas.microsoft.com/office/drawing/2014/main" id="{6D48F2A9-5B7A-C07A-5290-CB1B5F08BF2E}"/>
              </a:ext>
            </a:extLst>
          </p:cNvPr>
          <p:cNvSpPr>
            <a:spLocks noGrp="1"/>
          </p:cNvSpPr>
          <p:nvPr>
            <p:ph type="body" sz="quarter" idx="5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5" name="Espace réservé du texte 54">
            <a:extLst>
              <a:ext uri="{FF2B5EF4-FFF2-40B4-BE49-F238E27FC236}">
                <a16:creationId xmlns:a16="http://schemas.microsoft.com/office/drawing/2014/main" id="{46E61CAA-A3F6-5806-0D9A-7F7360D22CB0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7" name="Espace réservé du texte 56">
            <a:extLst>
              <a:ext uri="{FF2B5EF4-FFF2-40B4-BE49-F238E27FC236}">
                <a16:creationId xmlns:a16="http://schemas.microsoft.com/office/drawing/2014/main" id="{CB23F343-9CA1-452C-3E51-CDFDD5A0A402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9" name="Espace réservé du texte 58">
            <a:extLst>
              <a:ext uri="{FF2B5EF4-FFF2-40B4-BE49-F238E27FC236}">
                <a16:creationId xmlns:a16="http://schemas.microsoft.com/office/drawing/2014/main" id="{3E919565-CCA8-491C-5074-A4DC6D5E6E00}"/>
              </a:ext>
            </a:extLst>
          </p:cNvPr>
          <p:cNvSpPr>
            <a:spLocks noGrp="1"/>
          </p:cNvSpPr>
          <p:nvPr>
            <p:ph type="body" sz="quarter" idx="5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1" name="Espace réservé du texte 60">
            <a:extLst>
              <a:ext uri="{FF2B5EF4-FFF2-40B4-BE49-F238E27FC236}">
                <a16:creationId xmlns:a16="http://schemas.microsoft.com/office/drawing/2014/main" id="{94B0343D-A8E5-90E4-B6F0-E419AD22BD8C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3" name="Espace réservé du texte 62">
            <a:extLst>
              <a:ext uri="{FF2B5EF4-FFF2-40B4-BE49-F238E27FC236}">
                <a16:creationId xmlns:a16="http://schemas.microsoft.com/office/drawing/2014/main" id="{A8FD204C-A5B4-97D4-5344-4145C63E9583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6DAD80E1-D173-6AC5-9817-B762FA67A72A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7" name="Espace réservé du texte 66">
            <a:extLst>
              <a:ext uri="{FF2B5EF4-FFF2-40B4-BE49-F238E27FC236}">
                <a16:creationId xmlns:a16="http://schemas.microsoft.com/office/drawing/2014/main" id="{194A3695-45B7-FB46-E33A-9B569BD9C880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0" name="Espace réservé du texte 69">
            <a:extLst>
              <a:ext uri="{FF2B5EF4-FFF2-40B4-BE49-F238E27FC236}">
                <a16:creationId xmlns:a16="http://schemas.microsoft.com/office/drawing/2014/main" id="{5CDE1842-708A-780F-B803-5B3E6FB9A1E7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4" name="Espace réservé du texte 73">
            <a:extLst>
              <a:ext uri="{FF2B5EF4-FFF2-40B4-BE49-F238E27FC236}">
                <a16:creationId xmlns:a16="http://schemas.microsoft.com/office/drawing/2014/main" id="{B0302C1D-0C15-3614-37E7-81959A10F924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8" name="Espace réservé du texte 77">
            <a:extLst>
              <a:ext uri="{FF2B5EF4-FFF2-40B4-BE49-F238E27FC236}">
                <a16:creationId xmlns:a16="http://schemas.microsoft.com/office/drawing/2014/main" id="{3F76FEA9-2E0A-80FD-26A9-C813A4A60E8C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2" name="Espace réservé du texte 81">
            <a:extLst>
              <a:ext uri="{FF2B5EF4-FFF2-40B4-BE49-F238E27FC236}">
                <a16:creationId xmlns:a16="http://schemas.microsoft.com/office/drawing/2014/main" id="{29031BF0-9546-3A34-9DAA-DA4BFDDC53B4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6" name="Espace réservé du texte 85">
            <a:extLst>
              <a:ext uri="{FF2B5EF4-FFF2-40B4-BE49-F238E27FC236}">
                <a16:creationId xmlns:a16="http://schemas.microsoft.com/office/drawing/2014/main" id="{9D3B8311-A102-A406-5F7A-2E97C51B367F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0" name="Espace réservé du texte 89">
            <a:extLst>
              <a:ext uri="{FF2B5EF4-FFF2-40B4-BE49-F238E27FC236}">
                <a16:creationId xmlns:a16="http://schemas.microsoft.com/office/drawing/2014/main" id="{87E0EDA1-B7FF-B3E4-53AB-61588CD4620E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4" name="Espace réservé du texte 93">
            <a:extLst>
              <a:ext uri="{FF2B5EF4-FFF2-40B4-BE49-F238E27FC236}">
                <a16:creationId xmlns:a16="http://schemas.microsoft.com/office/drawing/2014/main" id="{9D77A382-442F-AC17-331A-93737B4EAB64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8" name="Espace réservé du texte 97">
            <a:extLst>
              <a:ext uri="{FF2B5EF4-FFF2-40B4-BE49-F238E27FC236}">
                <a16:creationId xmlns:a16="http://schemas.microsoft.com/office/drawing/2014/main" id="{278CE63C-6ACA-01E8-DD55-04A712FAA17C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0" name="Espace réservé du texte 99">
            <a:extLst>
              <a:ext uri="{FF2B5EF4-FFF2-40B4-BE49-F238E27FC236}">
                <a16:creationId xmlns:a16="http://schemas.microsoft.com/office/drawing/2014/main" id="{E55F635E-8F93-D1A6-A3DB-6A21940BC0FB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4" name="Espace réservé du texte 103">
            <a:extLst>
              <a:ext uri="{FF2B5EF4-FFF2-40B4-BE49-F238E27FC236}">
                <a16:creationId xmlns:a16="http://schemas.microsoft.com/office/drawing/2014/main" id="{FACC949C-46D3-D243-4D2B-E369D16ADD2D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8" name="Espace réservé du texte 107">
            <a:extLst>
              <a:ext uri="{FF2B5EF4-FFF2-40B4-BE49-F238E27FC236}">
                <a16:creationId xmlns:a16="http://schemas.microsoft.com/office/drawing/2014/main" id="{D0E895A7-DD83-6743-1874-284DBBA07D5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2" name="Espace réservé du texte 111">
            <a:extLst>
              <a:ext uri="{FF2B5EF4-FFF2-40B4-BE49-F238E27FC236}">
                <a16:creationId xmlns:a16="http://schemas.microsoft.com/office/drawing/2014/main" id="{FD890F0F-46AB-58C2-752A-2AFA513E57E7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6" name="Espace réservé du texte 115">
            <a:extLst>
              <a:ext uri="{FF2B5EF4-FFF2-40B4-BE49-F238E27FC236}">
                <a16:creationId xmlns:a16="http://schemas.microsoft.com/office/drawing/2014/main" id="{9FA848F8-008A-6FD2-604D-71BA440FFF2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0" name="Espace réservé du texte 119">
            <a:extLst>
              <a:ext uri="{FF2B5EF4-FFF2-40B4-BE49-F238E27FC236}">
                <a16:creationId xmlns:a16="http://schemas.microsoft.com/office/drawing/2014/main" id="{EB802D05-28FA-74C6-0841-C46465B39C66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4" name="Espace réservé du texte 123">
            <a:extLst>
              <a:ext uri="{FF2B5EF4-FFF2-40B4-BE49-F238E27FC236}">
                <a16:creationId xmlns:a16="http://schemas.microsoft.com/office/drawing/2014/main" id="{5024E118-958A-2215-9D82-CDA39FE07E25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8" name="Espace réservé du texte 127">
            <a:extLst>
              <a:ext uri="{FF2B5EF4-FFF2-40B4-BE49-F238E27FC236}">
                <a16:creationId xmlns:a16="http://schemas.microsoft.com/office/drawing/2014/main" id="{CD2C17DD-DAD8-54F3-F5BD-FBE4FCFCDCEA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2" name="Espace réservé du texte 131">
            <a:extLst>
              <a:ext uri="{FF2B5EF4-FFF2-40B4-BE49-F238E27FC236}">
                <a16:creationId xmlns:a16="http://schemas.microsoft.com/office/drawing/2014/main" id="{97CD80E1-9683-DD8B-0F06-69116ED0ADBB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7" name="Espace réservé du texte 136">
            <a:extLst>
              <a:ext uri="{FF2B5EF4-FFF2-40B4-BE49-F238E27FC236}">
                <a16:creationId xmlns:a16="http://schemas.microsoft.com/office/drawing/2014/main" id="{2C95B159-7F7C-133A-DB27-47B6408024FD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9" name="Espace réservé du texte 138">
            <a:extLst>
              <a:ext uri="{FF2B5EF4-FFF2-40B4-BE49-F238E27FC236}">
                <a16:creationId xmlns:a16="http://schemas.microsoft.com/office/drawing/2014/main" id="{59B72533-1828-82BD-EBAA-C4D5344291F8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1" name="Espace réservé du texte 140">
            <a:extLst>
              <a:ext uri="{FF2B5EF4-FFF2-40B4-BE49-F238E27FC236}">
                <a16:creationId xmlns:a16="http://schemas.microsoft.com/office/drawing/2014/main" id="{4E136F7B-26CA-FF6A-F5FA-40169E92EC37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3" name="Espace réservé du texte 142">
            <a:extLst>
              <a:ext uri="{FF2B5EF4-FFF2-40B4-BE49-F238E27FC236}">
                <a16:creationId xmlns:a16="http://schemas.microsoft.com/office/drawing/2014/main" id="{4831CC8E-3984-97C4-1726-9FD8800091C0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5" name="Espace réservé du texte 144">
            <a:extLst>
              <a:ext uri="{FF2B5EF4-FFF2-40B4-BE49-F238E27FC236}">
                <a16:creationId xmlns:a16="http://schemas.microsoft.com/office/drawing/2014/main" id="{B96E81B6-34BB-7EB5-A128-79A7204EE917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7" name="Espace réservé du texte 146">
            <a:extLst>
              <a:ext uri="{FF2B5EF4-FFF2-40B4-BE49-F238E27FC236}">
                <a16:creationId xmlns:a16="http://schemas.microsoft.com/office/drawing/2014/main" id="{5BFE79DD-A753-4FB1-3398-BCCA3100C2B7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9" name="Espace réservé du texte 148">
            <a:extLst>
              <a:ext uri="{FF2B5EF4-FFF2-40B4-BE49-F238E27FC236}">
                <a16:creationId xmlns:a16="http://schemas.microsoft.com/office/drawing/2014/main" id="{D15D4749-6F7F-2C12-2F2D-46C670D6FAC9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1" name="Espace réservé du texte 150">
            <a:extLst>
              <a:ext uri="{FF2B5EF4-FFF2-40B4-BE49-F238E27FC236}">
                <a16:creationId xmlns:a16="http://schemas.microsoft.com/office/drawing/2014/main" id="{FA104C3C-580D-E59A-7049-AD1028A1175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3" name="Espace réservé du texte 152">
            <a:extLst>
              <a:ext uri="{FF2B5EF4-FFF2-40B4-BE49-F238E27FC236}">
                <a16:creationId xmlns:a16="http://schemas.microsoft.com/office/drawing/2014/main" id="{73A18EBE-E25D-5C55-6263-52D79BF0E17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5" name="Espace réservé du texte 154">
            <a:extLst>
              <a:ext uri="{FF2B5EF4-FFF2-40B4-BE49-F238E27FC236}">
                <a16:creationId xmlns:a16="http://schemas.microsoft.com/office/drawing/2014/main" id="{ACA29DA9-B2A5-08FC-C2E8-099DEBA9DDD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7" name="Espace réservé du texte 156">
            <a:extLst>
              <a:ext uri="{FF2B5EF4-FFF2-40B4-BE49-F238E27FC236}">
                <a16:creationId xmlns:a16="http://schemas.microsoft.com/office/drawing/2014/main" id="{415059C4-0F25-6F78-68A3-7DEF715A1B5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9" name="Espace réservé du texte 158">
            <a:extLst>
              <a:ext uri="{FF2B5EF4-FFF2-40B4-BE49-F238E27FC236}">
                <a16:creationId xmlns:a16="http://schemas.microsoft.com/office/drawing/2014/main" id="{41441D9B-A0E4-F385-4694-3319147AF63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1" name="Espace réservé du texte 160">
            <a:extLst>
              <a:ext uri="{FF2B5EF4-FFF2-40B4-BE49-F238E27FC236}">
                <a16:creationId xmlns:a16="http://schemas.microsoft.com/office/drawing/2014/main" id="{1C963133-E260-7927-575D-10725697803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3" name="Espace réservé du texte 162">
            <a:extLst>
              <a:ext uri="{FF2B5EF4-FFF2-40B4-BE49-F238E27FC236}">
                <a16:creationId xmlns:a16="http://schemas.microsoft.com/office/drawing/2014/main" id="{B07F6AA0-9DBE-671E-4BC4-DC74EFC2EB7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5" name="Espace réservé du texte 164">
            <a:extLst>
              <a:ext uri="{FF2B5EF4-FFF2-40B4-BE49-F238E27FC236}">
                <a16:creationId xmlns:a16="http://schemas.microsoft.com/office/drawing/2014/main" id="{3109DFC0-E548-9222-B8C1-C745ABDD509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7" name="Espace réservé du texte 166">
            <a:extLst>
              <a:ext uri="{FF2B5EF4-FFF2-40B4-BE49-F238E27FC236}">
                <a16:creationId xmlns:a16="http://schemas.microsoft.com/office/drawing/2014/main" id="{407615C2-3B3E-0E1E-60F3-DE40C5B108A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9" name="Espace réservé du texte 168">
            <a:extLst>
              <a:ext uri="{FF2B5EF4-FFF2-40B4-BE49-F238E27FC236}">
                <a16:creationId xmlns:a16="http://schemas.microsoft.com/office/drawing/2014/main" id="{4FCB602B-4961-95B7-265E-ECC95025EE9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3" name="Espace réservé du texte 172">
            <a:extLst>
              <a:ext uri="{FF2B5EF4-FFF2-40B4-BE49-F238E27FC236}">
                <a16:creationId xmlns:a16="http://schemas.microsoft.com/office/drawing/2014/main" id="{2A2014F4-5A0C-7975-95B2-CF11CEBC7FC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7" name="Espace réservé du texte 176">
            <a:extLst>
              <a:ext uri="{FF2B5EF4-FFF2-40B4-BE49-F238E27FC236}">
                <a16:creationId xmlns:a16="http://schemas.microsoft.com/office/drawing/2014/main" id="{55B79D1D-3434-D761-1FCD-706423A817C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1" name="Espace réservé du texte 180">
            <a:extLst>
              <a:ext uri="{FF2B5EF4-FFF2-40B4-BE49-F238E27FC236}">
                <a16:creationId xmlns:a16="http://schemas.microsoft.com/office/drawing/2014/main" id="{BA088326-70AD-F115-236C-B31F4F8CDC5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5" name="Espace réservé du texte 184">
            <a:extLst>
              <a:ext uri="{FF2B5EF4-FFF2-40B4-BE49-F238E27FC236}">
                <a16:creationId xmlns:a16="http://schemas.microsoft.com/office/drawing/2014/main" id="{03B9D651-7191-FDE7-4AEE-9E826244C3F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9" name="Espace réservé du texte 188">
            <a:extLst>
              <a:ext uri="{FF2B5EF4-FFF2-40B4-BE49-F238E27FC236}">
                <a16:creationId xmlns:a16="http://schemas.microsoft.com/office/drawing/2014/main" id="{719A15D6-80E2-8027-DBF7-BB64328FA4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3" name="Espace réservé du texte 192">
            <a:extLst>
              <a:ext uri="{FF2B5EF4-FFF2-40B4-BE49-F238E27FC236}">
                <a16:creationId xmlns:a16="http://schemas.microsoft.com/office/drawing/2014/main" id="{93A7B98D-E4F8-B8A6-C794-BAF8E762B1D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7" name="Espace réservé du texte 196">
            <a:extLst>
              <a:ext uri="{FF2B5EF4-FFF2-40B4-BE49-F238E27FC236}">
                <a16:creationId xmlns:a16="http://schemas.microsoft.com/office/drawing/2014/main" id="{321A6C25-9670-10BB-A92B-55AB5CC600F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sp>
        <p:nvSpPr>
          <p:cNvPr id="199" name="Titre 198">
            <a:extLst>
              <a:ext uri="{FF2B5EF4-FFF2-40B4-BE49-F238E27FC236}">
                <a16:creationId xmlns:a16="http://schemas.microsoft.com/office/drawing/2014/main" id="{D692036E-4620-8305-F23D-B86A914F53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01" name="Image 200">
            <a:extLst>
              <a:ext uri="{FF2B5EF4-FFF2-40B4-BE49-F238E27FC236}">
                <a16:creationId xmlns:a16="http://schemas.microsoft.com/office/drawing/2014/main" id="{3C6FD541-6603-41D6-03F2-A10FD2A113B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899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0DC2B3-0BF3-1B63-5EAF-9FF3DDE005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60F7086-BF59-1135-8E0D-EC2E748D92B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FA6CD525-9715-3A61-2C55-E20CEF191C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CCB03212-BCE7-2318-F15F-AB45F0C5028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DFCB20ED-E14E-0318-71C2-6409C45B7F5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549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16D826-4FBE-7DEF-B3E4-97CFB05B2D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D9D847AE-9DD4-BDF4-C58C-CBFA1D81563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137633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2EA8EE-8B69-1DC8-7C36-5563335352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8F521A7-652D-3009-2D78-37759C6C148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5AA3CEAB-F50B-9CF6-78F8-3A19287562D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531C5FA0-31FD-412B-043E-7D3388956954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F11CCF81-38E4-9528-DE4C-0B0555128812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1D872071-0BFE-1270-AC1E-A1ADB1A0E28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A6F16907-2A20-802F-9FA2-3E6E82BB408E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2" name="Espace réservé du texte 21">
            <a:extLst>
              <a:ext uri="{FF2B5EF4-FFF2-40B4-BE49-F238E27FC236}">
                <a16:creationId xmlns:a16="http://schemas.microsoft.com/office/drawing/2014/main" id="{CDD4FA99-8D40-E1E6-0DDD-C53021598057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5" name="Espace réservé du texte 24">
            <a:extLst>
              <a:ext uri="{FF2B5EF4-FFF2-40B4-BE49-F238E27FC236}">
                <a16:creationId xmlns:a16="http://schemas.microsoft.com/office/drawing/2014/main" id="{AA476217-A487-F10D-288B-4E3DD784B1ED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8" name="Espace réservé du texte 27">
            <a:extLst>
              <a:ext uri="{FF2B5EF4-FFF2-40B4-BE49-F238E27FC236}">
                <a16:creationId xmlns:a16="http://schemas.microsoft.com/office/drawing/2014/main" id="{16609EBD-D3E8-9932-E962-AE36F2C1E708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2" name="Espace réservé du texte 31">
            <a:extLst>
              <a:ext uri="{FF2B5EF4-FFF2-40B4-BE49-F238E27FC236}">
                <a16:creationId xmlns:a16="http://schemas.microsoft.com/office/drawing/2014/main" id="{010558B6-79EE-67D4-C1F9-757D1DDBA72B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6" name="Espace réservé du texte 35">
            <a:extLst>
              <a:ext uri="{FF2B5EF4-FFF2-40B4-BE49-F238E27FC236}">
                <a16:creationId xmlns:a16="http://schemas.microsoft.com/office/drawing/2014/main" id="{1B3EE8FC-293E-FB3D-EB15-4E67FBAA1774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0" name="Espace réservé du texte 39">
            <a:extLst>
              <a:ext uri="{FF2B5EF4-FFF2-40B4-BE49-F238E27FC236}">
                <a16:creationId xmlns:a16="http://schemas.microsoft.com/office/drawing/2014/main" id="{6F784C1E-D6A4-3022-BF26-4B6519DD87F1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4" name="Espace réservé du texte 43">
            <a:extLst>
              <a:ext uri="{FF2B5EF4-FFF2-40B4-BE49-F238E27FC236}">
                <a16:creationId xmlns:a16="http://schemas.microsoft.com/office/drawing/2014/main" id="{5B5EE5D5-B6DD-52B0-66DC-6353559A3D60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8" name="Espace réservé du texte 47">
            <a:extLst>
              <a:ext uri="{FF2B5EF4-FFF2-40B4-BE49-F238E27FC236}">
                <a16:creationId xmlns:a16="http://schemas.microsoft.com/office/drawing/2014/main" id="{D1A0BDD7-9441-A872-B91E-563F4CF20EFA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2" name="Espace réservé du texte 51">
            <a:extLst>
              <a:ext uri="{FF2B5EF4-FFF2-40B4-BE49-F238E27FC236}">
                <a16:creationId xmlns:a16="http://schemas.microsoft.com/office/drawing/2014/main" id="{C1270ECF-C9A3-88B3-4B8E-563349DD3B39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4" name="Espace réservé du texte 53">
            <a:extLst>
              <a:ext uri="{FF2B5EF4-FFF2-40B4-BE49-F238E27FC236}">
                <a16:creationId xmlns:a16="http://schemas.microsoft.com/office/drawing/2014/main" id="{8C5B0500-F364-DD18-8B5A-5428AB845F0B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7" name="Espace réservé du texte 56">
            <a:extLst>
              <a:ext uri="{FF2B5EF4-FFF2-40B4-BE49-F238E27FC236}">
                <a16:creationId xmlns:a16="http://schemas.microsoft.com/office/drawing/2014/main" id="{2EB87F88-2C0A-7ADC-5348-CAED603489F6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0" name="Espace réservé du texte 59">
            <a:extLst>
              <a:ext uri="{FF2B5EF4-FFF2-40B4-BE49-F238E27FC236}">
                <a16:creationId xmlns:a16="http://schemas.microsoft.com/office/drawing/2014/main" id="{C3CD9363-8F13-3417-95B5-175628794BF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2" name="Espace réservé du texte 61">
            <a:extLst>
              <a:ext uri="{FF2B5EF4-FFF2-40B4-BE49-F238E27FC236}">
                <a16:creationId xmlns:a16="http://schemas.microsoft.com/office/drawing/2014/main" id="{9F948E3D-14B0-BF53-24AC-1E0E1F14B72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1B34F865-F3F2-C3F3-77C4-3FAF8B37E10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8" name="Espace réservé du texte 67">
            <a:extLst>
              <a:ext uri="{FF2B5EF4-FFF2-40B4-BE49-F238E27FC236}">
                <a16:creationId xmlns:a16="http://schemas.microsoft.com/office/drawing/2014/main" id="{B4E7FDC1-6E3A-CD60-1424-D47357457B9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0" name="Espace réservé du texte 69">
            <a:extLst>
              <a:ext uri="{FF2B5EF4-FFF2-40B4-BE49-F238E27FC236}">
                <a16:creationId xmlns:a16="http://schemas.microsoft.com/office/drawing/2014/main" id="{4DCF5991-707D-2B67-2600-9E2E637479F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3" name="Espace réservé du texte 72">
            <a:extLst>
              <a:ext uri="{FF2B5EF4-FFF2-40B4-BE49-F238E27FC236}">
                <a16:creationId xmlns:a16="http://schemas.microsoft.com/office/drawing/2014/main" id="{951149D9-1DC0-7E88-AF97-CD1D166EC10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6" name="Espace réservé du texte 75">
            <a:extLst>
              <a:ext uri="{FF2B5EF4-FFF2-40B4-BE49-F238E27FC236}">
                <a16:creationId xmlns:a16="http://schemas.microsoft.com/office/drawing/2014/main" id="{74B12E7D-D830-E5EA-DC39-FAB02F1DCA9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8" name="Espace réservé du texte 77">
            <a:extLst>
              <a:ext uri="{FF2B5EF4-FFF2-40B4-BE49-F238E27FC236}">
                <a16:creationId xmlns:a16="http://schemas.microsoft.com/office/drawing/2014/main" id="{83A08722-351E-5ED2-E77F-B374D8B9AFC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1" name="Espace réservé du texte 80">
            <a:extLst>
              <a:ext uri="{FF2B5EF4-FFF2-40B4-BE49-F238E27FC236}">
                <a16:creationId xmlns:a16="http://schemas.microsoft.com/office/drawing/2014/main" id="{37A46325-5B86-0C93-CF7F-857F29F63FF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4" name="Espace réservé du texte 83">
            <a:extLst>
              <a:ext uri="{FF2B5EF4-FFF2-40B4-BE49-F238E27FC236}">
                <a16:creationId xmlns:a16="http://schemas.microsoft.com/office/drawing/2014/main" id="{438F5835-E13B-E8B4-28B8-EF362070C0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6" name="Espace réservé du texte 85">
            <a:extLst>
              <a:ext uri="{FF2B5EF4-FFF2-40B4-BE49-F238E27FC236}">
                <a16:creationId xmlns:a16="http://schemas.microsoft.com/office/drawing/2014/main" id="{08708BE6-C7F8-5EC0-36F3-9D2994550E0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9" name="Espace réservé du texte 88">
            <a:extLst>
              <a:ext uri="{FF2B5EF4-FFF2-40B4-BE49-F238E27FC236}">
                <a16:creationId xmlns:a16="http://schemas.microsoft.com/office/drawing/2014/main" id="{A01F08EA-5EA9-F905-45EE-F05EFFDD396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3" name="Espace réservé du texte 92">
            <a:extLst>
              <a:ext uri="{FF2B5EF4-FFF2-40B4-BE49-F238E27FC236}">
                <a16:creationId xmlns:a16="http://schemas.microsoft.com/office/drawing/2014/main" id="{40C16060-6C49-9F72-F4D5-55E84FF0030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2" name="Espace réservé du contenu 101">
            <a:extLst>
              <a:ext uri="{FF2B5EF4-FFF2-40B4-BE49-F238E27FC236}">
                <a16:creationId xmlns:a16="http://schemas.microsoft.com/office/drawing/2014/main" id="{115B4602-EE5C-4172-D224-B5D94426ABC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8D71C25-2127-CA7E-5DC8-2A953E559F72}"/>
              </a:ext>
            </a:extLst>
          </p:cNvPr>
          <p:cNvSpPr/>
          <p:nvPr/>
        </p:nvSpPr>
        <p:spPr>
          <a:xfrm>
            <a:off x="6217920" y="955902"/>
            <a:ext cx="5865524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3230875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7933E40C-092B-8386-35EA-7C158806A7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4E8AFB2-933A-A789-F9C7-5695F660DE8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3F85C9E1-3EDD-37C9-D30A-6A6EEA6B4CF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761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210E40-0EFF-3817-136A-18D4225C19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2278814-F3FD-855A-AF1C-99DB71854BEC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4DE34E7-A7C1-F290-41B9-E246202CDD38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FDC39F41-8213-8342-E8B7-B1A9168A11C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AF2699A-5625-4BE8-1881-89484F28404B}"/>
              </a:ext>
            </a:extLst>
          </p:cNvPr>
          <p:cNvSpPr/>
          <p:nvPr/>
        </p:nvSpPr>
        <p:spPr>
          <a:xfrm>
            <a:off x="6096000" y="944420"/>
            <a:ext cx="593604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1496999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9A0610DE-F1A7-235F-58F9-7CF7B44DB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37B49F2-4E10-23AF-4BF6-B8C85AC3F51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DD5630F-D2D9-B45D-BF8C-CFD4325D25A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356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C6E6E0-D639-90B1-0B71-9A128B13CD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879E203-96D3-6B09-E221-9782B802FAD7}"/>
              </a:ext>
            </a:extLst>
          </p:cNvPr>
          <p:cNvSpPr>
            <a:spLocks noGrp="1"/>
          </p:cNvSpPr>
          <p:nvPr>
            <p:ph type="body" sz="quarter" idx="7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F6734B13-8015-9922-B44B-D0AF5FF8BAFC}"/>
              </a:ext>
            </a:extLst>
          </p:cNvPr>
          <p:cNvSpPr>
            <a:spLocks noGrp="1"/>
          </p:cNvSpPr>
          <p:nvPr>
            <p:ph type="body" sz="quarter" idx="7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6845906-D8F6-AD1A-560D-A317C859BF9D}"/>
              </a:ext>
            </a:extLst>
          </p:cNvPr>
          <p:cNvSpPr>
            <a:spLocks noGrp="1"/>
          </p:cNvSpPr>
          <p:nvPr>
            <p:ph type="body" sz="quarter" idx="7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963CD9E7-7CF1-0DEB-3E9F-61AF61F19410}"/>
              </a:ext>
            </a:extLst>
          </p:cNvPr>
          <p:cNvSpPr>
            <a:spLocks noGrp="1"/>
          </p:cNvSpPr>
          <p:nvPr>
            <p:ph type="body" sz="quarter" idx="7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40D6ECEB-C48F-069A-428A-57B05BE27BC3}"/>
              </a:ext>
            </a:extLst>
          </p:cNvPr>
          <p:cNvSpPr>
            <a:spLocks noGrp="1"/>
          </p:cNvSpPr>
          <p:nvPr>
            <p:ph type="body" sz="quarter" idx="7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0FF59A36-671F-770A-DE1A-A6FC19AB4432}"/>
              </a:ext>
            </a:extLst>
          </p:cNvPr>
          <p:cNvSpPr>
            <a:spLocks noGrp="1"/>
          </p:cNvSpPr>
          <p:nvPr>
            <p:ph type="body" sz="quarter" idx="7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3E7AA58E-951B-D1F2-06FB-8E3B03D036DB}"/>
              </a:ext>
            </a:extLst>
          </p:cNvPr>
          <p:cNvSpPr>
            <a:spLocks noGrp="1"/>
          </p:cNvSpPr>
          <p:nvPr>
            <p:ph type="body" sz="quarter" idx="6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8371D105-2A03-E2FF-DBD6-A816B12591D4}"/>
              </a:ext>
            </a:extLst>
          </p:cNvPr>
          <p:cNvSpPr>
            <a:spLocks noGrp="1"/>
          </p:cNvSpPr>
          <p:nvPr>
            <p:ph type="body" sz="quarter" idx="6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5" name="Espace réservé du texte 24">
            <a:extLst>
              <a:ext uri="{FF2B5EF4-FFF2-40B4-BE49-F238E27FC236}">
                <a16:creationId xmlns:a16="http://schemas.microsoft.com/office/drawing/2014/main" id="{2B58449D-29D5-681B-0AE9-D8413FA86BAA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8" name="Espace réservé du texte 27">
            <a:extLst>
              <a:ext uri="{FF2B5EF4-FFF2-40B4-BE49-F238E27FC236}">
                <a16:creationId xmlns:a16="http://schemas.microsoft.com/office/drawing/2014/main" id="{00AD3842-706C-9255-44C2-25158B3979A1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1" name="Espace réservé du texte 30">
            <a:extLst>
              <a:ext uri="{FF2B5EF4-FFF2-40B4-BE49-F238E27FC236}">
                <a16:creationId xmlns:a16="http://schemas.microsoft.com/office/drawing/2014/main" id="{0372C6C0-5873-BA8F-C514-337BA984246E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3" name="Espace réservé du texte 32">
            <a:extLst>
              <a:ext uri="{FF2B5EF4-FFF2-40B4-BE49-F238E27FC236}">
                <a16:creationId xmlns:a16="http://schemas.microsoft.com/office/drawing/2014/main" id="{2D6EC105-A982-5A28-C988-E9A5991D4D7D}"/>
              </a:ext>
            </a:extLst>
          </p:cNvPr>
          <p:cNvSpPr>
            <a:spLocks noGrp="1"/>
          </p:cNvSpPr>
          <p:nvPr>
            <p:ph type="body" sz="quarter" idx="6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6" name="Espace réservé du texte 35">
            <a:extLst>
              <a:ext uri="{FF2B5EF4-FFF2-40B4-BE49-F238E27FC236}">
                <a16:creationId xmlns:a16="http://schemas.microsoft.com/office/drawing/2014/main" id="{51A1E163-B446-9AC9-A4C9-E3546BAA13B1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9" name="Espace réservé du texte 38">
            <a:extLst>
              <a:ext uri="{FF2B5EF4-FFF2-40B4-BE49-F238E27FC236}">
                <a16:creationId xmlns:a16="http://schemas.microsoft.com/office/drawing/2014/main" id="{D3AD7D47-13C3-DA77-08A9-5CE017DE63B1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2" name="Espace réservé du texte 41">
            <a:extLst>
              <a:ext uri="{FF2B5EF4-FFF2-40B4-BE49-F238E27FC236}">
                <a16:creationId xmlns:a16="http://schemas.microsoft.com/office/drawing/2014/main" id="{5C5A3507-1C93-2697-ECDA-964FAE3A2B6E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6" name="Espace réservé du texte 45">
            <a:extLst>
              <a:ext uri="{FF2B5EF4-FFF2-40B4-BE49-F238E27FC236}">
                <a16:creationId xmlns:a16="http://schemas.microsoft.com/office/drawing/2014/main" id="{013539BD-3503-3798-8CDE-9839A3F9CB9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0" name="Espace réservé du texte 49">
            <a:extLst>
              <a:ext uri="{FF2B5EF4-FFF2-40B4-BE49-F238E27FC236}">
                <a16:creationId xmlns:a16="http://schemas.microsoft.com/office/drawing/2014/main" id="{E75321F9-ACCB-E332-A115-891383453652}"/>
              </a:ext>
            </a:extLst>
          </p:cNvPr>
          <p:cNvSpPr>
            <a:spLocks noGrp="1"/>
          </p:cNvSpPr>
          <p:nvPr>
            <p:ph type="body" sz="quarter" idx="5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4" name="Espace réservé du texte 53">
            <a:extLst>
              <a:ext uri="{FF2B5EF4-FFF2-40B4-BE49-F238E27FC236}">
                <a16:creationId xmlns:a16="http://schemas.microsoft.com/office/drawing/2014/main" id="{FBE67946-552F-3A7C-E28A-AAE27A8DEF47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8" name="Espace réservé du texte 57">
            <a:extLst>
              <a:ext uri="{FF2B5EF4-FFF2-40B4-BE49-F238E27FC236}">
                <a16:creationId xmlns:a16="http://schemas.microsoft.com/office/drawing/2014/main" id="{5B24900A-74DB-F830-7F29-5B4D6E865A10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2" name="Espace réservé du texte 61">
            <a:extLst>
              <a:ext uri="{FF2B5EF4-FFF2-40B4-BE49-F238E27FC236}">
                <a16:creationId xmlns:a16="http://schemas.microsoft.com/office/drawing/2014/main" id="{050F082F-4784-35AF-F521-97BA61AE7CE0}"/>
              </a:ext>
            </a:extLst>
          </p:cNvPr>
          <p:cNvSpPr>
            <a:spLocks noGrp="1"/>
          </p:cNvSpPr>
          <p:nvPr>
            <p:ph type="body" sz="quarter" idx="5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6" name="Espace réservé du texte 65">
            <a:extLst>
              <a:ext uri="{FF2B5EF4-FFF2-40B4-BE49-F238E27FC236}">
                <a16:creationId xmlns:a16="http://schemas.microsoft.com/office/drawing/2014/main" id="{B42C308E-1C70-1C73-2827-EFD89E6DFEE4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9" name="Espace réservé du texte 68">
            <a:extLst>
              <a:ext uri="{FF2B5EF4-FFF2-40B4-BE49-F238E27FC236}">
                <a16:creationId xmlns:a16="http://schemas.microsoft.com/office/drawing/2014/main" id="{21F08AA2-7F07-B42E-0A6B-987C7379B47D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2" name="Espace réservé du texte 71">
            <a:extLst>
              <a:ext uri="{FF2B5EF4-FFF2-40B4-BE49-F238E27FC236}">
                <a16:creationId xmlns:a16="http://schemas.microsoft.com/office/drawing/2014/main" id="{D3C5D0A5-3484-61C1-6390-74EB326F77F7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5" name="Espace réservé du texte 74">
            <a:extLst>
              <a:ext uri="{FF2B5EF4-FFF2-40B4-BE49-F238E27FC236}">
                <a16:creationId xmlns:a16="http://schemas.microsoft.com/office/drawing/2014/main" id="{19A434B0-ADA7-7CE8-FFE0-7C320D6359B7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7" name="Espace réservé du texte 76">
            <a:extLst>
              <a:ext uri="{FF2B5EF4-FFF2-40B4-BE49-F238E27FC236}">
                <a16:creationId xmlns:a16="http://schemas.microsoft.com/office/drawing/2014/main" id="{2F51A11D-F382-66B6-B650-9B3CD93C6F0C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0" name="Espace réservé du texte 79">
            <a:extLst>
              <a:ext uri="{FF2B5EF4-FFF2-40B4-BE49-F238E27FC236}">
                <a16:creationId xmlns:a16="http://schemas.microsoft.com/office/drawing/2014/main" id="{C1D683DE-82F9-0F72-ABCA-2A5DB4DD2D3B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3" name="Espace réservé du texte 82">
            <a:extLst>
              <a:ext uri="{FF2B5EF4-FFF2-40B4-BE49-F238E27FC236}">
                <a16:creationId xmlns:a16="http://schemas.microsoft.com/office/drawing/2014/main" id="{F1665740-653C-382D-0F7D-C39A4BC1BACC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5" name="Espace réservé du texte 84">
            <a:extLst>
              <a:ext uri="{FF2B5EF4-FFF2-40B4-BE49-F238E27FC236}">
                <a16:creationId xmlns:a16="http://schemas.microsoft.com/office/drawing/2014/main" id="{63BA9E87-6FA3-A80B-D9D0-28E1C7D8BB6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8" name="Espace réservé du texte 87">
            <a:extLst>
              <a:ext uri="{FF2B5EF4-FFF2-40B4-BE49-F238E27FC236}">
                <a16:creationId xmlns:a16="http://schemas.microsoft.com/office/drawing/2014/main" id="{83EA5F98-EEB3-D778-A5D3-FB4E05FE8AD3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1" name="Espace réservé du texte 90">
            <a:extLst>
              <a:ext uri="{FF2B5EF4-FFF2-40B4-BE49-F238E27FC236}">
                <a16:creationId xmlns:a16="http://schemas.microsoft.com/office/drawing/2014/main" id="{17E5013D-5C2D-E544-8D41-11CF6E275285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3" name="Espace réservé du texte 92">
            <a:extLst>
              <a:ext uri="{FF2B5EF4-FFF2-40B4-BE49-F238E27FC236}">
                <a16:creationId xmlns:a16="http://schemas.microsoft.com/office/drawing/2014/main" id="{5CB84DA8-6E59-40D3-6A61-61AA3D85CAC1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6" name="Espace réservé du texte 95">
            <a:extLst>
              <a:ext uri="{FF2B5EF4-FFF2-40B4-BE49-F238E27FC236}">
                <a16:creationId xmlns:a16="http://schemas.microsoft.com/office/drawing/2014/main" id="{7A9B6A08-9380-09F8-D686-76A326B58B34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9" name="Espace réservé du texte 98">
            <a:extLst>
              <a:ext uri="{FF2B5EF4-FFF2-40B4-BE49-F238E27FC236}">
                <a16:creationId xmlns:a16="http://schemas.microsoft.com/office/drawing/2014/main" id="{31E9DC00-BF55-8F17-50A6-28D9A8B4E787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2" name="Espace réservé du texte 101">
            <a:extLst>
              <a:ext uri="{FF2B5EF4-FFF2-40B4-BE49-F238E27FC236}">
                <a16:creationId xmlns:a16="http://schemas.microsoft.com/office/drawing/2014/main" id="{FBDB38B5-5FD8-7CB4-C09F-C8EDB5CC66F7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5" name="Espace réservé du texte 104">
            <a:extLst>
              <a:ext uri="{FF2B5EF4-FFF2-40B4-BE49-F238E27FC236}">
                <a16:creationId xmlns:a16="http://schemas.microsoft.com/office/drawing/2014/main" id="{28F7E0D1-45A0-3EFA-F821-128DB10AFEE5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7" name="Espace réservé du texte 106">
            <a:extLst>
              <a:ext uri="{FF2B5EF4-FFF2-40B4-BE49-F238E27FC236}">
                <a16:creationId xmlns:a16="http://schemas.microsoft.com/office/drawing/2014/main" id="{6EB24052-5631-B0B1-1FB9-05D6BF544DBE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0" name="Espace réservé du texte 109">
            <a:extLst>
              <a:ext uri="{FF2B5EF4-FFF2-40B4-BE49-F238E27FC236}">
                <a16:creationId xmlns:a16="http://schemas.microsoft.com/office/drawing/2014/main" id="{C8FAA979-2FA8-2CB8-F33B-1E7BDEA3ED47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3" name="Espace réservé du texte 112">
            <a:extLst>
              <a:ext uri="{FF2B5EF4-FFF2-40B4-BE49-F238E27FC236}">
                <a16:creationId xmlns:a16="http://schemas.microsoft.com/office/drawing/2014/main" id="{1B0F4358-3ED2-A453-DF91-98C6A5B537AF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5" name="Espace réservé du texte 114">
            <a:extLst>
              <a:ext uri="{FF2B5EF4-FFF2-40B4-BE49-F238E27FC236}">
                <a16:creationId xmlns:a16="http://schemas.microsoft.com/office/drawing/2014/main" id="{4ED39D0A-5467-34F9-7871-4152DA8BB817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8" name="Espace réservé du texte 117">
            <a:extLst>
              <a:ext uri="{FF2B5EF4-FFF2-40B4-BE49-F238E27FC236}">
                <a16:creationId xmlns:a16="http://schemas.microsoft.com/office/drawing/2014/main" id="{B66EA5EA-FB5B-BABB-030C-D2D424393982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1" name="Espace réservé du texte 120">
            <a:extLst>
              <a:ext uri="{FF2B5EF4-FFF2-40B4-BE49-F238E27FC236}">
                <a16:creationId xmlns:a16="http://schemas.microsoft.com/office/drawing/2014/main" id="{4F9EE4B1-B4F6-42E8-1D45-4BD4AD82558B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3" name="Espace réservé du texte 122">
            <a:extLst>
              <a:ext uri="{FF2B5EF4-FFF2-40B4-BE49-F238E27FC236}">
                <a16:creationId xmlns:a16="http://schemas.microsoft.com/office/drawing/2014/main" id="{0F7FDCE1-A56B-176B-D7A0-1B8D2BA347CC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6" name="Espace réservé du texte 125">
            <a:extLst>
              <a:ext uri="{FF2B5EF4-FFF2-40B4-BE49-F238E27FC236}">
                <a16:creationId xmlns:a16="http://schemas.microsoft.com/office/drawing/2014/main" id="{D8812EDC-1AF9-8EE9-CCE8-48FF3ECE51FF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9" name="Espace réservé du texte 128">
            <a:extLst>
              <a:ext uri="{FF2B5EF4-FFF2-40B4-BE49-F238E27FC236}">
                <a16:creationId xmlns:a16="http://schemas.microsoft.com/office/drawing/2014/main" id="{F0503E29-011D-D757-F193-6B6F241C3623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1" name="Espace réservé du texte 130">
            <a:extLst>
              <a:ext uri="{FF2B5EF4-FFF2-40B4-BE49-F238E27FC236}">
                <a16:creationId xmlns:a16="http://schemas.microsoft.com/office/drawing/2014/main" id="{191AE1F1-14F4-6CA3-1729-A1B453E7C242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7" name="Espace réservé du texte 136">
            <a:extLst>
              <a:ext uri="{FF2B5EF4-FFF2-40B4-BE49-F238E27FC236}">
                <a16:creationId xmlns:a16="http://schemas.microsoft.com/office/drawing/2014/main" id="{F927538C-989E-4778-4BE5-E8027A8CEA81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1" name="Espace réservé du texte 140">
            <a:extLst>
              <a:ext uri="{FF2B5EF4-FFF2-40B4-BE49-F238E27FC236}">
                <a16:creationId xmlns:a16="http://schemas.microsoft.com/office/drawing/2014/main" id="{4150BF8E-5B41-FE3D-9ED6-AB1D76EB57F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5" name="Espace réservé du texte 144">
            <a:extLst>
              <a:ext uri="{FF2B5EF4-FFF2-40B4-BE49-F238E27FC236}">
                <a16:creationId xmlns:a16="http://schemas.microsoft.com/office/drawing/2014/main" id="{2F2027F7-B270-F97E-AF31-5D7E637DFE09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9" name="Espace réservé du texte 148">
            <a:extLst>
              <a:ext uri="{FF2B5EF4-FFF2-40B4-BE49-F238E27FC236}">
                <a16:creationId xmlns:a16="http://schemas.microsoft.com/office/drawing/2014/main" id="{E887F5C5-4BC7-F396-714C-BE1549EF627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3" name="Espace réservé du texte 152">
            <a:extLst>
              <a:ext uri="{FF2B5EF4-FFF2-40B4-BE49-F238E27FC236}">
                <a16:creationId xmlns:a16="http://schemas.microsoft.com/office/drawing/2014/main" id="{D9B9EFBB-4752-085C-9907-F8B35BD79692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7" name="Espace réservé du texte 156">
            <a:extLst>
              <a:ext uri="{FF2B5EF4-FFF2-40B4-BE49-F238E27FC236}">
                <a16:creationId xmlns:a16="http://schemas.microsoft.com/office/drawing/2014/main" id="{B754395C-3A33-BAB5-BC34-C8DA1604050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1" name="Espace réservé du texte 160">
            <a:extLst>
              <a:ext uri="{FF2B5EF4-FFF2-40B4-BE49-F238E27FC236}">
                <a16:creationId xmlns:a16="http://schemas.microsoft.com/office/drawing/2014/main" id="{80254064-A98A-75BC-C32C-4FEF61A042F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5" name="Espace réservé du texte 164">
            <a:extLst>
              <a:ext uri="{FF2B5EF4-FFF2-40B4-BE49-F238E27FC236}">
                <a16:creationId xmlns:a16="http://schemas.microsoft.com/office/drawing/2014/main" id="{9DC03ED1-6992-D997-DFE0-3F9EABF1649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9" name="Espace réservé du texte 168">
            <a:extLst>
              <a:ext uri="{FF2B5EF4-FFF2-40B4-BE49-F238E27FC236}">
                <a16:creationId xmlns:a16="http://schemas.microsoft.com/office/drawing/2014/main" id="{8C51D50D-2F5C-639F-7200-E081D266FAE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2" name="Espace réservé du texte 171">
            <a:extLst>
              <a:ext uri="{FF2B5EF4-FFF2-40B4-BE49-F238E27FC236}">
                <a16:creationId xmlns:a16="http://schemas.microsoft.com/office/drawing/2014/main" id="{3420BF11-1219-A0FB-255D-B5DB7D8E7F7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4" name="Espace réservé du texte 173">
            <a:extLst>
              <a:ext uri="{FF2B5EF4-FFF2-40B4-BE49-F238E27FC236}">
                <a16:creationId xmlns:a16="http://schemas.microsoft.com/office/drawing/2014/main" id="{D9DAA872-7E39-9A68-8950-E9EB805C33D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7" name="Espace réservé du texte 176">
            <a:extLst>
              <a:ext uri="{FF2B5EF4-FFF2-40B4-BE49-F238E27FC236}">
                <a16:creationId xmlns:a16="http://schemas.microsoft.com/office/drawing/2014/main" id="{82134D15-F27B-EB75-0AC8-40575BAB691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0" name="Espace réservé du texte 179">
            <a:extLst>
              <a:ext uri="{FF2B5EF4-FFF2-40B4-BE49-F238E27FC236}">
                <a16:creationId xmlns:a16="http://schemas.microsoft.com/office/drawing/2014/main" id="{B7F7ABD8-6C2C-33B8-4497-DCEB53B61E3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2" name="Espace réservé du texte 181">
            <a:extLst>
              <a:ext uri="{FF2B5EF4-FFF2-40B4-BE49-F238E27FC236}">
                <a16:creationId xmlns:a16="http://schemas.microsoft.com/office/drawing/2014/main" id="{8CF0F717-CF38-1D71-D0D1-BA181A49BF5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5" name="Espace réservé du texte 184">
            <a:extLst>
              <a:ext uri="{FF2B5EF4-FFF2-40B4-BE49-F238E27FC236}">
                <a16:creationId xmlns:a16="http://schemas.microsoft.com/office/drawing/2014/main" id="{005F2C56-4359-6F06-88B6-4149F72BD5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8" name="Espace réservé du texte 187">
            <a:extLst>
              <a:ext uri="{FF2B5EF4-FFF2-40B4-BE49-F238E27FC236}">
                <a16:creationId xmlns:a16="http://schemas.microsoft.com/office/drawing/2014/main" id="{DB73C568-B717-EE90-B54F-EA55D6159D0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0" name="Espace réservé du texte 189">
            <a:extLst>
              <a:ext uri="{FF2B5EF4-FFF2-40B4-BE49-F238E27FC236}">
                <a16:creationId xmlns:a16="http://schemas.microsoft.com/office/drawing/2014/main" id="{6543BAC9-CB41-2BDC-798B-1F7C5D9F4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3" name="Espace réservé du texte 192">
            <a:extLst>
              <a:ext uri="{FF2B5EF4-FFF2-40B4-BE49-F238E27FC236}">
                <a16:creationId xmlns:a16="http://schemas.microsoft.com/office/drawing/2014/main" id="{739EC74F-8BD4-EC35-0BF6-0CB30FB548A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6" name="Espace réservé du texte 195">
            <a:extLst>
              <a:ext uri="{FF2B5EF4-FFF2-40B4-BE49-F238E27FC236}">
                <a16:creationId xmlns:a16="http://schemas.microsoft.com/office/drawing/2014/main" id="{BB36B2AA-07CA-1FF3-BF8E-DF0E84E7918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04" name="Espace réservé du contenu 203">
            <a:extLst>
              <a:ext uri="{FF2B5EF4-FFF2-40B4-BE49-F238E27FC236}">
                <a16:creationId xmlns:a16="http://schemas.microsoft.com/office/drawing/2014/main" id="{6D09AA8D-9A90-21C1-8A5D-2A0A704F21A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577664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B628F7-E7C7-F75E-CC8B-FD05BAC5EA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975ABF9-C2C0-3A96-D853-CC07A0C8D5F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8D03D629-2DAE-61F1-C521-0B28014B4B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CAB50B43-BDC0-43E5-5B26-D4467BFEBD0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817B11E2-CE57-4E99-0933-3E66A6EF288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013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EDFF9B-3496-AF0A-5160-C4B9EAE7B6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68B5D954-04C7-D66D-1AF8-A441D221717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82167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Espace réservé du contenu 13">
            <a:extLst>
              <a:ext uri="{FF2B5EF4-FFF2-40B4-BE49-F238E27FC236}">
                <a16:creationId xmlns:a16="http://schemas.microsoft.com/office/drawing/2014/main" id="{D003D846-0FB5-E0F0-3AE3-3D7DBC336CA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579863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D55AAA-637D-0760-BDC2-0CD4A959B3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7502090-83CA-1728-2D29-6FDB7E2F23C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0D647584-3442-7BDE-B722-18445E1EDAD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0742C994-E347-D0F6-6565-286F997E84E0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CC303853-88BE-965F-3570-09B614EF0100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AE7A351B-FE50-7793-6A22-C6B6E5E2CC0B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26465D89-68F1-4066-7A04-855945D13486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6" name="Espace réservé du texte 25">
            <a:extLst>
              <a:ext uri="{FF2B5EF4-FFF2-40B4-BE49-F238E27FC236}">
                <a16:creationId xmlns:a16="http://schemas.microsoft.com/office/drawing/2014/main" id="{779A1BEA-25FD-9B17-9410-628AB19444B2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9" name="Espace réservé du texte 28">
            <a:extLst>
              <a:ext uri="{FF2B5EF4-FFF2-40B4-BE49-F238E27FC236}">
                <a16:creationId xmlns:a16="http://schemas.microsoft.com/office/drawing/2014/main" id="{C706F494-F5B3-0FA3-5073-B293046DE12C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1" name="Espace réservé du texte 30">
            <a:extLst>
              <a:ext uri="{FF2B5EF4-FFF2-40B4-BE49-F238E27FC236}">
                <a16:creationId xmlns:a16="http://schemas.microsoft.com/office/drawing/2014/main" id="{EA38DA6E-C72D-1051-1A42-83693AF94E8D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4" name="Espace réservé du texte 33">
            <a:extLst>
              <a:ext uri="{FF2B5EF4-FFF2-40B4-BE49-F238E27FC236}">
                <a16:creationId xmlns:a16="http://schemas.microsoft.com/office/drawing/2014/main" id="{517409FB-3302-4E87-14EE-49BADFC6573D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6A3792AE-20D3-C225-554D-8C09F7050090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9" name="Espace réservé du texte 38">
            <a:extLst>
              <a:ext uri="{FF2B5EF4-FFF2-40B4-BE49-F238E27FC236}">
                <a16:creationId xmlns:a16="http://schemas.microsoft.com/office/drawing/2014/main" id="{BEEAAE48-2A6A-BD9E-B70C-9BE4EA5DB974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2" name="Espace réservé du texte 41">
            <a:extLst>
              <a:ext uri="{FF2B5EF4-FFF2-40B4-BE49-F238E27FC236}">
                <a16:creationId xmlns:a16="http://schemas.microsoft.com/office/drawing/2014/main" id="{44216546-A87C-CD06-4407-EE2891BEAF23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5" name="Espace réservé du texte 44">
            <a:extLst>
              <a:ext uri="{FF2B5EF4-FFF2-40B4-BE49-F238E27FC236}">
                <a16:creationId xmlns:a16="http://schemas.microsoft.com/office/drawing/2014/main" id="{62D2C068-9895-7A6E-01E3-08F11972731D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7" name="Espace réservé du texte 46">
            <a:extLst>
              <a:ext uri="{FF2B5EF4-FFF2-40B4-BE49-F238E27FC236}">
                <a16:creationId xmlns:a16="http://schemas.microsoft.com/office/drawing/2014/main" id="{9688443F-7ECF-D97C-C685-86340E0C7FC7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0" name="Espace réservé du texte 49">
            <a:extLst>
              <a:ext uri="{FF2B5EF4-FFF2-40B4-BE49-F238E27FC236}">
                <a16:creationId xmlns:a16="http://schemas.microsoft.com/office/drawing/2014/main" id="{8712DF7B-65F0-D38E-5A97-3BB808D4493F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3" name="Espace réservé du texte 52">
            <a:extLst>
              <a:ext uri="{FF2B5EF4-FFF2-40B4-BE49-F238E27FC236}">
                <a16:creationId xmlns:a16="http://schemas.microsoft.com/office/drawing/2014/main" id="{559922EB-8BC1-1623-95AF-AEDACA78CF3F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6" name="Espace réservé du texte 55">
            <a:extLst>
              <a:ext uri="{FF2B5EF4-FFF2-40B4-BE49-F238E27FC236}">
                <a16:creationId xmlns:a16="http://schemas.microsoft.com/office/drawing/2014/main" id="{DFEFB12D-13CE-9EFE-3651-B893FE1C132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9" name="Espace réservé du texte 58">
            <a:extLst>
              <a:ext uri="{FF2B5EF4-FFF2-40B4-BE49-F238E27FC236}">
                <a16:creationId xmlns:a16="http://schemas.microsoft.com/office/drawing/2014/main" id="{CF0414C5-B6B5-D368-D4C2-D1576B512BB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3" name="Espace réservé du texte 62">
            <a:extLst>
              <a:ext uri="{FF2B5EF4-FFF2-40B4-BE49-F238E27FC236}">
                <a16:creationId xmlns:a16="http://schemas.microsoft.com/office/drawing/2014/main" id="{8F72459F-BDAD-61E1-66EB-B3867A03146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6" name="Espace réservé du texte 65">
            <a:extLst>
              <a:ext uri="{FF2B5EF4-FFF2-40B4-BE49-F238E27FC236}">
                <a16:creationId xmlns:a16="http://schemas.microsoft.com/office/drawing/2014/main" id="{B86BBFDE-255C-8EB7-9D3F-3246638961E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9" name="Espace réservé du texte 68">
            <a:extLst>
              <a:ext uri="{FF2B5EF4-FFF2-40B4-BE49-F238E27FC236}">
                <a16:creationId xmlns:a16="http://schemas.microsoft.com/office/drawing/2014/main" id="{1C1B6A5A-FDF8-02AB-390A-E46717114F3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2" name="Espace réservé du texte 71">
            <a:extLst>
              <a:ext uri="{FF2B5EF4-FFF2-40B4-BE49-F238E27FC236}">
                <a16:creationId xmlns:a16="http://schemas.microsoft.com/office/drawing/2014/main" id="{278D04CA-E65E-799C-267D-81F069EDE2C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5" name="Espace réservé du texte 74">
            <a:extLst>
              <a:ext uri="{FF2B5EF4-FFF2-40B4-BE49-F238E27FC236}">
                <a16:creationId xmlns:a16="http://schemas.microsoft.com/office/drawing/2014/main" id="{8058BF22-A9AF-73CD-3878-385ABC7D7ED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9" name="Espace réservé du texte 78">
            <a:extLst>
              <a:ext uri="{FF2B5EF4-FFF2-40B4-BE49-F238E27FC236}">
                <a16:creationId xmlns:a16="http://schemas.microsoft.com/office/drawing/2014/main" id="{956E6895-2880-7596-CD68-FDC387F4BB0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2" name="Espace réservé du texte 81">
            <a:extLst>
              <a:ext uri="{FF2B5EF4-FFF2-40B4-BE49-F238E27FC236}">
                <a16:creationId xmlns:a16="http://schemas.microsoft.com/office/drawing/2014/main" id="{C6147EE7-1DC8-183C-5885-AE3A9C95B8B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5" name="Espace réservé du texte 84">
            <a:extLst>
              <a:ext uri="{FF2B5EF4-FFF2-40B4-BE49-F238E27FC236}">
                <a16:creationId xmlns:a16="http://schemas.microsoft.com/office/drawing/2014/main" id="{A5AAD587-0AAA-FBAE-6850-13B0C2B74AE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8" name="Espace réservé du texte 87">
            <a:extLst>
              <a:ext uri="{FF2B5EF4-FFF2-40B4-BE49-F238E27FC236}">
                <a16:creationId xmlns:a16="http://schemas.microsoft.com/office/drawing/2014/main" id="{17B79C13-2A07-3BD7-E394-07694F9154D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1" name="Espace réservé du texte 90">
            <a:extLst>
              <a:ext uri="{FF2B5EF4-FFF2-40B4-BE49-F238E27FC236}">
                <a16:creationId xmlns:a16="http://schemas.microsoft.com/office/drawing/2014/main" id="{13F98BED-36CE-8030-27BF-22A16F4E92C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4" name="Espace réservé du texte 93">
            <a:extLst>
              <a:ext uri="{FF2B5EF4-FFF2-40B4-BE49-F238E27FC236}">
                <a16:creationId xmlns:a16="http://schemas.microsoft.com/office/drawing/2014/main" id="{3505E609-2F05-DC81-E5BE-41C96538FDD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2" name="Espace réservé du contenu 101">
            <a:extLst>
              <a:ext uri="{FF2B5EF4-FFF2-40B4-BE49-F238E27FC236}">
                <a16:creationId xmlns:a16="http://schemas.microsoft.com/office/drawing/2014/main" id="{A7AF297B-3D48-763C-BEED-2BBC86882CE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F0BADC4-8661-D0C5-B254-A600355469A1}"/>
              </a:ext>
            </a:extLst>
          </p:cNvPr>
          <p:cNvSpPr/>
          <p:nvPr/>
        </p:nvSpPr>
        <p:spPr>
          <a:xfrm>
            <a:off x="6217920" y="955902"/>
            <a:ext cx="5865524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4105345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53A455-FC4E-8195-FF75-4EE0505951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705702DE-6CC7-34FB-78FD-1867D78011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0E3020A-BD73-395F-28A0-CC7A5FB6927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17F3B8E-A800-BF78-BB94-E12118ED348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780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5484B4-2EC0-6944-AFA9-394DB45662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AB435C6-CA2D-FA0F-60D7-07C1C955A1FC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00DE9144-3616-B6F3-66DD-D91BC1653EFE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B9167A39-1214-C883-6305-A9D8C091C0A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1E36FC4-A554-022C-7843-D163F446CBD1}"/>
              </a:ext>
            </a:extLst>
          </p:cNvPr>
          <p:cNvSpPr/>
          <p:nvPr/>
        </p:nvSpPr>
        <p:spPr>
          <a:xfrm>
            <a:off x="6096000" y="944420"/>
            <a:ext cx="593604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769394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80C2DD-AD19-3474-7228-F27B7921B2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7E1525F2-4AE4-C518-7EAA-87071D7941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FAC80CB-BF49-4CCE-931F-D658E01FC11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A722028D-8D69-DF95-9305-61FF9465084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567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113D4-EA2E-935F-FB3D-385F41CCCD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AD84C99-3329-9136-102A-C286E650F1FA}"/>
              </a:ext>
            </a:extLst>
          </p:cNvPr>
          <p:cNvSpPr>
            <a:spLocks noGrp="1"/>
          </p:cNvSpPr>
          <p:nvPr>
            <p:ph type="body" sz="quarter" idx="7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C9BA0624-9BF8-2683-F62D-D3A0F4E964F8}"/>
              </a:ext>
            </a:extLst>
          </p:cNvPr>
          <p:cNvSpPr>
            <a:spLocks noGrp="1"/>
          </p:cNvSpPr>
          <p:nvPr>
            <p:ph type="body" sz="quarter" idx="7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501411AA-0F67-110B-077B-1AFBB116517A}"/>
              </a:ext>
            </a:extLst>
          </p:cNvPr>
          <p:cNvSpPr>
            <a:spLocks noGrp="1"/>
          </p:cNvSpPr>
          <p:nvPr>
            <p:ph type="body" sz="quarter" idx="7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D25924F4-767E-F86F-03F8-998213A32070}"/>
              </a:ext>
            </a:extLst>
          </p:cNvPr>
          <p:cNvSpPr>
            <a:spLocks noGrp="1"/>
          </p:cNvSpPr>
          <p:nvPr>
            <p:ph type="body" sz="quarter" idx="7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EA9C20BB-F0FA-0C67-8746-DF0B61A8D3BD}"/>
              </a:ext>
            </a:extLst>
          </p:cNvPr>
          <p:cNvSpPr>
            <a:spLocks noGrp="1"/>
          </p:cNvSpPr>
          <p:nvPr>
            <p:ph type="body" sz="quarter" idx="7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372BCAFA-1CEC-96E5-5F62-725CADAA3428}"/>
              </a:ext>
            </a:extLst>
          </p:cNvPr>
          <p:cNvSpPr>
            <a:spLocks noGrp="1"/>
          </p:cNvSpPr>
          <p:nvPr>
            <p:ph type="body" sz="quarter" idx="7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2" name="Espace réservé du texte 21">
            <a:extLst>
              <a:ext uri="{FF2B5EF4-FFF2-40B4-BE49-F238E27FC236}">
                <a16:creationId xmlns:a16="http://schemas.microsoft.com/office/drawing/2014/main" id="{FD1C0FA7-EB25-C15E-F7D6-92EAB26368AB}"/>
              </a:ext>
            </a:extLst>
          </p:cNvPr>
          <p:cNvSpPr>
            <a:spLocks noGrp="1"/>
          </p:cNvSpPr>
          <p:nvPr>
            <p:ph type="body" sz="quarter" idx="6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6" name="Espace réservé du texte 25">
            <a:extLst>
              <a:ext uri="{FF2B5EF4-FFF2-40B4-BE49-F238E27FC236}">
                <a16:creationId xmlns:a16="http://schemas.microsoft.com/office/drawing/2014/main" id="{2DD7EFFB-A58A-5C66-9EBB-282E2410C7A7}"/>
              </a:ext>
            </a:extLst>
          </p:cNvPr>
          <p:cNvSpPr>
            <a:spLocks noGrp="1"/>
          </p:cNvSpPr>
          <p:nvPr>
            <p:ph type="body" sz="quarter" idx="6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9" name="Espace réservé du texte 28">
            <a:extLst>
              <a:ext uri="{FF2B5EF4-FFF2-40B4-BE49-F238E27FC236}">
                <a16:creationId xmlns:a16="http://schemas.microsoft.com/office/drawing/2014/main" id="{7271CC00-F2AA-0C88-2B0B-4DD36A2D9281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2" name="Espace réservé du texte 31">
            <a:extLst>
              <a:ext uri="{FF2B5EF4-FFF2-40B4-BE49-F238E27FC236}">
                <a16:creationId xmlns:a16="http://schemas.microsoft.com/office/drawing/2014/main" id="{85617F54-97EA-DF5F-B678-5F1D845B9089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5" name="Espace réservé du texte 34">
            <a:extLst>
              <a:ext uri="{FF2B5EF4-FFF2-40B4-BE49-F238E27FC236}">
                <a16:creationId xmlns:a16="http://schemas.microsoft.com/office/drawing/2014/main" id="{938B7DD6-07E4-0B43-4D42-7DACEC20C2D5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8" name="Espace réservé du texte 37">
            <a:extLst>
              <a:ext uri="{FF2B5EF4-FFF2-40B4-BE49-F238E27FC236}">
                <a16:creationId xmlns:a16="http://schemas.microsoft.com/office/drawing/2014/main" id="{03602198-F4FD-01F9-4C2E-8E613FD8960A}"/>
              </a:ext>
            </a:extLst>
          </p:cNvPr>
          <p:cNvSpPr>
            <a:spLocks noGrp="1"/>
          </p:cNvSpPr>
          <p:nvPr>
            <p:ph type="body" sz="quarter" idx="6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9880FAF4-5362-F3F6-D606-B40AD019F6E8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4" name="Espace réservé du texte 43">
            <a:extLst>
              <a:ext uri="{FF2B5EF4-FFF2-40B4-BE49-F238E27FC236}">
                <a16:creationId xmlns:a16="http://schemas.microsoft.com/office/drawing/2014/main" id="{7F3E08CF-8E88-8975-FD29-0E8FD8844180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7" name="Espace réservé du texte 46">
            <a:extLst>
              <a:ext uri="{FF2B5EF4-FFF2-40B4-BE49-F238E27FC236}">
                <a16:creationId xmlns:a16="http://schemas.microsoft.com/office/drawing/2014/main" id="{B18327A6-92EA-7E0D-3C51-74C433E5621F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9" name="Espace réservé du texte 48">
            <a:extLst>
              <a:ext uri="{FF2B5EF4-FFF2-40B4-BE49-F238E27FC236}">
                <a16:creationId xmlns:a16="http://schemas.microsoft.com/office/drawing/2014/main" id="{F0FEB6CF-4DB1-8B27-207B-746A17FE3E18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2" name="Espace réservé du texte 51">
            <a:extLst>
              <a:ext uri="{FF2B5EF4-FFF2-40B4-BE49-F238E27FC236}">
                <a16:creationId xmlns:a16="http://schemas.microsoft.com/office/drawing/2014/main" id="{DEEB0E7E-0207-8CE8-F5CF-C7B5AF5566BF}"/>
              </a:ext>
            </a:extLst>
          </p:cNvPr>
          <p:cNvSpPr>
            <a:spLocks noGrp="1"/>
          </p:cNvSpPr>
          <p:nvPr>
            <p:ph type="body" sz="quarter" idx="5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5" name="Espace réservé du texte 54">
            <a:extLst>
              <a:ext uri="{FF2B5EF4-FFF2-40B4-BE49-F238E27FC236}">
                <a16:creationId xmlns:a16="http://schemas.microsoft.com/office/drawing/2014/main" id="{C5584C4B-6398-0B8B-CFEC-FD1EE5BBE1F6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7" name="Espace réservé du texte 56">
            <a:extLst>
              <a:ext uri="{FF2B5EF4-FFF2-40B4-BE49-F238E27FC236}">
                <a16:creationId xmlns:a16="http://schemas.microsoft.com/office/drawing/2014/main" id="{D4D07AB3-51B2-21BC-BA6A-DAA23632A8EC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0" name="Espace réservé du texte 59">
            <a:extLst>
              <a:ext uri="{FF2B5EF4-FFF2-40B4-BE49-F238E27FC236}">
                <a16:creationId xmlns:a16="http://schemas.microsoft.com/office/drawing/2014/main" id="{211211D7-BE97-9C12-9F86-9051F88B92A5}"/>
              </a:ext>
            </a:extLst>
          </p:cNvPr>
          <p:cNvSpPr>
            <a:spLocks noGrp="1"/>
          </p:cNvSpPr>
          <p:nvPr>
            <p:ph type="body" sz="quarter" idx="5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3" name="Espace réservé du texte 62">
            <a:extLst>
              <a:ext uri="{FF2B5EF4-FFF2-40B4-BE49-F238E27FC236}">
                <a16:creationId xmlns:a16="http://schemas.microsoft.com/office/drawing/2014/main" id="{0369D646-D0E3-4BBD-064B-F9DD73AFBF5B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F80B5A80-A481-CF53-3956-82B90B19777F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8" name="Espace réservé du texte 67">
            <a:extLst>
              <a:ext uri="{FF2B5EF4-FFF2-40B4-BE49-F238E27FC236}">
                <a16:creationId xmlns:a16="http://schemas.microsoft.com/office/drawing/2014/main" id="{5BDCE41A-1062-70BA-EC61-C5313ADFF1CE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1" name="Espace réservé du texte 70">
            <a:extLst>
              <a:ext uri="{FF2B5EF4-FFF2-40B4-BE49-F238E27FC236}">
                <a16:creationId xmlns:a16="http://schemas.microsoft.com/office/drawing/2014/main" id="{D0CCEA12-4C3A-F655-5F22-C33A2E4AAD23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4" name="Espace réservé du texte 73">
            <a:extLst>
              <a:ext uri="{FF2B5EF4-FFF2-40B4-BE49-F238E27FC236}">
                <a16:creationId xmlns:a16="http://schemas.microsoft.com/office/drawing/2014/main" id="{CAC43396-0905-FB4A-6F0E-300686B9F8F5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8" name="Espace réservé du texte 77">
            <a:extLst>
              <a:ext uri="{FF2B5EF4-FFF2-40B4-BE49-F238E27FC236}">
                <a16:creationId xmlns:a16="http://schemas.microsoft.com/office/drawing/2014/main" id="{B5185C87-F824-8EB0-26BD-468F015F2CCB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1" name="Espace réservé du texte 80">
            <a:extLst>
              <a:ext uri="{FF2B5EF4-FFF2-40B4-BE49-F238E27FC236}">
                <a16:creationId xmlns:a16="http://schemas.microsoft.com/office/drawing/2014/main" id="{9224A6B4-A504-DB6F-ACA6-8807502CA634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4" name="Espace réservé du texte 83">
            <a:extLst>
              <a:ext uri="{FF2B5EF4-FFF2-40B4-BE49-F238E27FC236}">
                <a16:creationId xmlns:a16="http://schemas.microsoft.com/office/drawing/2014/main" id="{500B36C7-3348-5849-82BE-D4887B1E7E16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7" name="Espace réservé du texte 86">
            <a:extLst>
              <a:ext uri="{FF2B5EF4-FFF2-40B4-BE49-F238E27FC236}">
                <a16:creationId xmlns:a16="http://schemas.microsoft.com/office/drawing/2014/main" id="{D070E57D-4F3D-123F-1633-B5DB2DA27AE7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0" name="Espace réservé du texte 89">
            <a:extLst>
              <a:ext uri="{FF2B5EF4-FFF2-40B4-BE49-F238E27FC236}">
                <a16:creationId xmlns:a16="http://schemas.microsoft.com/office/drawing/2014/main" id="{EF3ADD4A-9213-0F73-0D14-9256060BE0A4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4" name="Espace réservé du texte 93">
            <a:extLst>
              <a:ext uri="{FF2B5EF4-FFF2-40B4-BE49-F238E27FC236}">
                <a16:creationId xmlns:a16="http://schemas.microsoft.com/office/drawing/2014/main" id="{A81419D1-9513-7C8A-2528-C8BEAB8BD74A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7" name="Espace réservé du texte 96">
            <a:extLst>
              <a:ext uri="{FF2B5EF4-FFF2-40B4-BE49-F238E27FC236}">
                <a16:creationId xmlns:a16="http://schemas.microsoft.com/office/drawing/2014/main" id="{2D1496FF-3EDC-0C7A-2B3B-16C21C00EEB5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0" name="Espace réservé du texte 99">
            <a:extLst>
              <a:ext uri="{FF2B5EF4-FFF2-40B4-BE49-F238E27FC236}">
                <a16:creationId xmlns:a16="http://schemas.microsoft.com/office/drawing/2014/main" id="{F9275F3F-84FE-B7BA-905E-C4AC5DB17DDC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3" name="Espace réservé du texte 102">
            <a:extLst>
              <a:ext uri="{FF2B5EF4-FFF2-40B4-BE49-F238E27FC236}">
                <a16:creationId xmlns:a16="http://schemas.microsoft.com/office/drawing/2014/main" id="{A19AA514-59A4-5DAA-882B-65CC7D8151D7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6" name="Espace réservé du texte 105">
            <a:extLst>
              <a:ext uri="{FF2B5EF4-FFF2-40B4-BE49-F238E27FC236}">
                <a16:creationId xmlns:a16="http://schemas.microsoft.com/office/drawing/2014/main" id="{DDDFB154-29E4-9A32-7565-17B75AEFF837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9" name="Espace réservé du texte 108">
            <a:extLst>
              <a:ext uri="{FF2B5EF4-FFF2-40B4-BE49-F238E27FC236}">
                <a16:creationId xmlns:a16="http://schemas.microsoft.com/office/drawing/2014/main" id="{697EFE78-6900-61D9-EE9F-6D98401C6D19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2" name="Espace réservé du texte 111">
            <a:extLst>
              <a:ext uri="{FF2B5EF4-FFF2-40B4-BE49-F238E27FC236}">
                <a16:creationId xmlns:a16="http://schemas.microsoft.com/office/drawing/2014/main" id="{CBD68BEF-4A28-0AF7-37B0-BFAEBA4C72F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6" name="Espace réservé du texte 115">
            <a:extLst>
              <a:ext uri="{FF2B5EF4-FFF2-40B4-BE49-F238E27FC236}">
                <a16:creationId xmlns:a16="http://schemas.microsoft.com/office/drawing/2014/main" id="{0754CB59-1FA0-E041-C0F8-D62EE8040F9D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9" name="Espace réservé du texte 118">
            <a:extLst>
              <a:ext uri="{FF2B5EF4-FFF2-40B4-BE49-F238E27FC236}">
                <a16:creationId xmlns:a16="http://schemas.microsoft.com/office/drawing/2014/main" id="{4BF930B9-680E-D2BF-7D59-228A49AE19A8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2" name="Espace réservé du texte 121">
            <a:extLst>
              <a:ext uri="{FF2B5EF4-FFF2-40B4-BE49-F238E27FC236}">
                <a16:creationId xmlns:a16="http://schemas.microsoft.com/office/drawing/2014/main" id="{B51886FD-E559-EA30-6714-68D902E21B4F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5" name="Espace réservé du texte 124">
            <a:extLst>
              <a:ext uri="{FF2B5EF4-FFF2-40B4-BE49-F238E27FC236}">
                <a16:creationId xmlns:a16="http://schemas.microsoft.com/office/drawing/2014/main" id="{2C76A272-5991-80B4-667C-49E68A1F5BB9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8" name="Espace réservé du texte 127">
            <a:extLst>
              <a:ext uri="{FF2B5EF4-FFF2-40B4-BE49-F238E27FC236}">
                <a16:creationId xmlns:a16="http://schemas.microsoft.com/office/drawing/2014/main" id="{218B0827-7E39-7E6F-8D8A-5DE4B9C7B66B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2" name="Espace réservé du texte 131">
            <a:extLst>
              <a:ext uri="{FF2B5EF4-FFF2-40B4-BE49-F238E27FC236}">
                <a16:creationId xmlns:a16="http://schemas.microsoft.com/office/drawing/2014/main" id="{EBE6B0B7-4773-54A3-3FBF-6B3181EBCAC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8" name="Espace réservé du texte 137">
            <a:extLst>
              <a:ext uri="{FF2B5EF4-FFF2-40B4-BE49-F238E27FC236}">
                <a16:creationId xmlns:a16="http://schemas.microsoft.com/office/drawing/2014/main" id="{17A6403C-E045-9A03-AF8B-2D00FA85887A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0" name="Espace réservé du texte 139">
            <a:extLst>
              <a:ext uri="{FF2B5EF4-FFF2-40B4-BE49-F238E27FC236}">
                <a16:creationId xmlns:a16="http://schemas.microsoft.com/office/drawing/2014/main" id="{46C24E33-D2F7-6428-E98E-F9501C451BF3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3" name="Espace réservé du texte 142">
            <a:extLst>
              <a:ext uri="{FF2B5EF4-FFF2-40B4-BE49-F238E27FC236}">
                <a16:creationId xmlns:a16="http://schemas.microsoft.com/office/drawing/2014/main" id="{7C236FCE-3930-A57B-0329-DBB1175F1F8D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6" name="Espace réservé du texte 145">
            <a:extLst>
              <a:ext uri="{FF2B5EF4-FFF2-40B4-BE49-F238E27FC236}">
                <a16:creationId xmlns:a16="http://schemas.microsoft.com/office/drawing/2014/main" id="{3593250B-B965-1801-6C3F-A285522C2FA1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8" name="Espace réservé du texte 147">
            <a:extLst>
              <a:ext uri="{FF2B5EF4-FFF2-40B4-BE49-F238E27FC236}">
                <a16:creationId xmlns:a16="http://schemas.microsoft.com/office/drawing/2014/main" id="{4634AD0F-65F3-3704-5E3B-7D64AA654B19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1" name="Espace réservé du texte 150">
            <a:extLst>
              <a:ext uri="{FF2B5EF4-FFF2-40B4-BE49-F238E27FC236}">
                <a16:creationId xmlns:a16="http://schemas.microsoft.com/office/drawing/2014/main" id="{80F68A0E-7D99-451F-8931-B0D95ABEF906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4" name="Espace réservé du texte 153">
            <a:extLst>
              <a:ext uri="{FF2B5EF4-FFF2-40B4-BE49-F238E27FC236}">
                <a16:creationId xmlns:a16="http://schemas.microsoft.com/office/drawing/2014/main" id="{2E9DA9DB-0B95-41AD-23D0-E44DA56BA46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6" name="Espace réservé du texte 155">
            <a:extLst>
              <a:ext uri="{FF2B5EF4-FFF2-40B4-BE49-F238E27FC236}">
                <a16:creationId xmlns:a16="http://schemas.microsoft.com/office/drawing/2014/main" id="{D6957CF5-808F-543F-2C81-ECCAC98A2977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9" name="Espace réservé du texte 158">
            <a:extLst>
              <a:ext uri="{FF2B5EF4-FFF2-40B4-BE49-F238E27FC236}">
                <a16:creationId xmlns:a16="http://schemas.microsoft.com/office/drawing/2014/main" id="{CBC8E9D3-84E6-4870-491A-4B5FCAF0CAA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2" name="Espace réservé du texte 161">
            <a:extLst>
              <a:ext uri="{FF2B5EF4-FFF2-40B4-BE49-F238E27FC236}">
                <a16:creationId xmlns:a16="http://schemas.microsoft.com/office/drawing/2014/main" id="{C9DFE28B-FEF8-BA6B-3168-31B07A7896C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4" name="Espace réservé du texte 163">
            <a:extLst>
              <a:ext uri="{FF2B5EF4-FFF2-40B4-BE49-F238E27FC236}">
                <a16:creationId xmlns:a16="http://schemas.microsoft.com/office/drawing/2014/main" id="{56DA8CFF-81E8-4341-49B5-7654525005F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7" name="Espace réservé du texte 166">
            <a:extLst>
              <a:ext uri="{FF2B5EF4-FFF2-40B4-BE49-F238E27FC236}">
                <a16:creationId xmlns:a16="http://schemas.microsoft.com/office/drawing/2014/main" id="{236B86A2-1AA2-B853-0655-AE241210FE0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0" name="Espace réservé du texte 169">
            <a:extLst>
              <a:ext uri="{FF2B5EF4-FFF2-40B4-BE49-F238E27FC236}">
                <a16:creationId xmlns:a16="http://schemas.microsoft.com/office/drawing/2014/main" id="{B2233705-39B8-24C4-69C8-2B69660FC01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3" name="Espace réservé du texte 172">
            <a:extLst>
              <a:ext uri="{FF2B5EF4-FFF2-40B4-BE49-F238E27FC236}">
                <a16:creationId xmlns:a16="http://schemas.microsoft.com/office/drawing/2014/main" id="{0CF18AE8-8E0C-D066-9EEF-61AA9AEC83E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6" name="Espace réservé du texte 175">
            <a:extLst>
              <a:ext uri="{FF2B5EF4-FFF2-40B4-BE49-F238E27FC236}">
                <a16:creationId xmlns:a16="http://schemas.microsoft.com/office/drawing/2014/main" id="{29FB9E5B-9905-5D67-571A-244873DB0EB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9" name="Espace réservé du texte 178">
            <a:extLst>
              <a:ext uri="{FF2B5EF4-FFF2-40B4-BE49-F238E27FC236}">
                <a16:creationId xmlns:a16="http://schemas.microsoft.com/office/drawing/2014/main" id="{4DEEF581-7335-524C-16B4-2EDEAA95A35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3" name="Espace réservé du texte 182">
            <a:extLst>
              <a:ext uri="{FF2B5EF4-FFF2-40B4-BE49-F238E27FC236}">
                <a16:creationId xmlns:a16="http://schemas.microsoft.com/office/drawing/2014/main" id="{609EE923-5F71-0E24-2B3A-FA86324AFF0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6" name="Espace réservé du texte 185">
            <a:extLst>
              <a:ext uri="{FF2B5EF4-FFF2-40B4-BE49-F238E27FC236}">
                <a16:creationId xmlns:a16="http://schemas.microsoft.com/office/drawing/2014/main" id="{74116DE2-05C8-4409-A59E-3252793DD0F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9" name="Espace réservé du texte 188">
            <a:extLst>
              <a:ext uri="{FF2B5EF4-FFF2-40B4-BE49-F238E27FC236}">
                <a16:creationId xmlns:a16="http://schemas.microsoft.com/office/drawing/2014/main" id="{BFAC878F-95F5-365B-A833-BAD0102EF5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2" name="Espace réservé du texte 191">
            <a:extLst>
              <a:ext uri="{FF2B5EF4-FFF2-40B4-BE49-F238E27FC236}">
                <a16:creationId xmlns:a16="http://schemas.microsoft.com/office/drawing/2014/main" id="{8C2315FA-FFE5-1882-A289-A55E92DDC9B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5" name="Espace réservé du texte 194">
            <a:extLst>
              <a:ext uri="{FF2B5EF4-FFF2-40B4-BE49-F238E27FC236}">
                <a16:creationId xmlns:a16="http://schemas.microsoft.com/office/drawing/2014/main" id="{26FA8BAB-369E-0015-48CC-1A485CF9660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04" name="Espace réservé du contenu 203">
            <a:extLst>
              <a:ext uri="{FF2B5EF4-FFF2-40B4-BE49-F238E27FC236}">
                <a16:creationId xmlns:a16="http://schemas.microsoft.com/office/drawing/2014/main" id="{13727220-7FC8-9620-C9EC-9625B5F8F67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126810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hème Office 2013 – 2022">
  <a:themeElements>
    <a:clrScheme name="Thème Office 2013 –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 2013 –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 2013 –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5D195217FBBC488C2CE528FD8382BB" ma:contentTypeVersion="12" ma:contentTypeDescription="Crée un document." ma:contentTypeScope="" ma:versionID="8042db52f91900586c2dde10790a9e82">
  <xsd:schema xmlns:xsd="http://www.w3.org/2001/XMLSchema" xmlns:xs="http://www.w3.org/2001/XMLSchema" xmlns:p="http://schemas.microsoft.com/office/2006/metadata/properties" xmlns:ns2="1ebd6001-44b6-4c09-858e-4bb3b0569762" xmlns:ns3="f9f03b04-cee4-442b-93dd-4381827b0c3c" targetNamespace="http://schemas.microsoft.com/office/2006/metadata/properties" ma:root="true" ma:fieldsID="efd15c5e1901a0bfe937981268f28408" ns2:_="" ns3:_="">
    <xsd:import namespace="1ebd6001-44b6-4c09-858e-4bb3b0569762"/>
    <xsd:import namespace="f9f03b04-cee4-442b-93dd-4381827b0c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bd6001-44b6-4c09-858e-4bb3b05697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f03b04-cee4-442b-93dd-4381827b0c3c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090b9c17-71a0-42f0-ba15-cc49fe754906}" ma:internalName="TaxCatchAll" ma:showField="CatchAllData" ma:web="f9f03b04-cee4-442b-93dd-4381827b0c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ebd6001-44b6-4c09-858e-4bb3b0569762">
      <Terms xmlns="http://schemas.microsoft.com/office/infopath/2007/PartnerControls"/>
    </lcf76f155ced4ddcb4097134ff3c332f>
    <TaxCatchAll xmlns="f9f03b04-cee4-442b-93dd-4381827b0c3c" xsi:nil="true"/>
  </documentManagement>
</p:properties>
</file>

<file path=customXml/itemProps1.xml><?xml version="1.0" encoding="utf-8"?>
<ds:datastoreItem xmlns:ds="http://schemas.openxmlformats.org/officeDocument/2006/customXml" ds:itemID="{45C8D661-EE11-4EB6-850E-97976EF66A1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69480B6-4939-499C-957D-19EEE8B94C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bd6001-44b6-4c09-858e-4bb3b0569762"/>
    <ds:schemaRef ds:uri="f9f03b04-cee4-442b-93dd-4381827b0c3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5B6BE41-E2F5-4EDD-830F-3CCC21CBEA80}">
  <ds:schemaRefs>
    <ds:schemaRef ds:uri="1ebd6001-44b6-4c09-858e-4bb3b0569762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purl.org/dc/terms/"/>
    <ds:schemaRef ds:uri="http://purl.org/dc/dcmitype/"/>
    <ds:schemaRef ds:uri="http://schemas.microsoft.com/office/2006/documentManagement/types"/>
    <ds:schemaRef ds:uri="f9f03b04-cee4-442b-93dd-4381827b0c3c"/>
    <ds:schemaRef ds:uri="http://www.w3.org/XML/1998/namespace"/>
    <ds:schemaRef ds:uri="790bad97-6603-4cfa-88e3-774c3e6a61c2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16</TotalTime>
  <Words>131</Words>
  <Application>Microsoft Office PowerPoint</Application>
  <PresentationFormat>Grand écran</PresentationFormat>
  <Paragraphs>109</Paragraphs>
  <Slides>94</Slides>
  <Notes>94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94</vt:i4>
      </vt:variant>
    </vt:vector>
  </HeadingPairs>
  <TitlesOfParts>
    <vt:vector size="102" baseType="lpstr">
      <vt:lpstr>Arial</vt:lpstr>
      <vt:lpstr>Calibri</vt:lpstr>
      <vt:lpstr>Calibri Light</vt:lpstr>
      <vt:lpstr>DIN Next LT Pro</vt:lpstr>
      <vt:lpstr>DIN Next Rounded LT Pro</vt:lpstr>
      <vt:lpstr>Gotham HTF</vt:lpstr>
      <vt:lpstr>Roboto</vt:lpstr>
      <vt:lpstr>Thème Office 2013 – 2022</vt:lpstr>
      <vt:lpstr>Les tables d'addition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Éditions Hatier</dc:creator>
  <cp:lastModifiedBy>Maxime Paul</cp:lastModifiedBy>
  <cp:revision>4</cp:revision>
  <dcterms:created xsi:type="dcterms:W3CDTF">2023-08-11T07:28:18Z</dcterms:created>
  <dcterms:modified xsi:type="dcterms:W3CDTF">2026-05-29T16:09:24Z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0x010100BA5D195217FBBC488C2CE528FD8382BB</vt:lpwstr>
  </property>
  <property fmtid="{D5CDD505-2E9C-101B-9397-08002B2CF9AE}" pid="3" name="MediaServiceImageTags">
    <vt:lpwstr/>
  </property>
</Properties>
</file>