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256" r:id="rId5"/>
    <p:sldId id="305" r:id="rId6"/>
    <p:sldId id="306" r:id="rId7"/>
    <p:sldId id="257" r:id="rId8"/>
    <p:sldId id="285" r:id="rId9"/>
    <p:sldId id="286" r:id="rId10"/>
    <p:sldId id="287" r:id="rId11"/>
    <p:sldId id="288" r:id="rId12"/>
    <p:sldId id="289" r:id="rId13"/>
    <p:sldId id="290" r:id="rId14"/>
    <p:sldId id="312" r:id="rId15"/>
    <p:sldId id="313" r:id="rId16"/>
    <p:sldId id="303" r:id="rId17"/>
    <p:sldId id="291" r:id="rId18"/>
    <p:sldId id="304" r:id="rId19"/>
    <p:sldId id="292" r:id="rId20"/>
    <p:sldId id="315" r:id="rId21"/>
    <p:sldId id="314" r:id="rId22"/>
    <p:sldId id="316" r:id="rId23"/>
    <p:sldId id="317" r:id="rId24"/>
    <p:sldId id="318" r:id="rId25"/>
    <p:sldId id="319" r:id="rId26"/>
    <p:sldId id="320" r:id="rId27"/>
    <p:sldId id="321" r:id="rId28"/>
    <p:sldId id="307" r:id="rId29"/>
    <p:sldId id="269" r:id="rId30"/>
    <p:sldId id="308" r:id="rId31"/>
    <p:sldId id="309" r:id="rId32"/>
    <p:sldId id="310" r:id="rId33"/>
    <p:sldId id="311" r:id="rId3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6C9"/>
    <a:srgbClr val="A7DA41"/>
    <a:srgbClr val="A7CE39"/>
    <a:srgbClr val="FFFBCD"/>
    <a:srgbClr val="D93B96"/>
    <a:srgbClr val="EDB2D0"/>
    <a:srgbClr val="9F76B4"/>
    <a:srgbClr val="D0C0DE"/>
    <a:srgbClr val="32A3DC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59" autoAdjust="0"/>
    <p:restoredTop sz="94660"/>
  </p:normalViewPr>
  <p:slideViewPr>
    <p:cSldViewPr snapToGrid="0">
      <p:cViewPr>
        <p:scale>
          <a:sx n="50" d="100"/>
          <a:sy n="50" d="100"/>
        </p:scale>
        <p:origin x="2730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03:03.861" v="10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02:36.936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02:36.936" v="0" actId="478"/>
          <ac:spMkLst>
            <pc:docMk/>
            <pc:sldMk cId="3456682893" sldId="257"/>
            <ac:spMk id="5" creationId="{858E4D1C-6554-D7F1-4AFC-64193109FEC0}"/>
          </ac:spMkLst>
        </pc:spChg>
        <pc:spChg chg="del">
          <ac:chgData name="TAILLADE JUSTINE" userId="7689be7a-6074-46a5-a6a4-f2fd3e4f6393" providerId="ADAL" clId="{3DA4E5D2-55BE-476B-A66F-7513C64D01BF}" dt="2026-05-29T17:02:36.936" v="0" actId="478"/>
          <ac:spMkLst>
            <pc:docMk/>
            <pc:sldMk cId="3456682893" sldId="257"/>
            <ac:spMk id="11" creationId="{E65A2B9A-943A-F208-110E-83113F20D953}"/>
          </ac:spMkLst>
        </pc:spChg>
      </pc:sldChg>
      <pc:sldChg chg="delSp mod">
        <pc:chgData name="TAILLADE JUSTINE" userId="7689be7a-6074-46a5-a6a4-f2fd3e4f6393" providerId="ADAL" clId="{3DA4E5D2-55BE-476B-A66F-7513C64D01BF}" dt="2026-05-29T17:02:39.556" v="1" actId="478"/>
        <pc:sldMkLst>
          <pc:docMk/>
          <pc:sldMk cId="144508388" sldId="286"/>
        </pc:sldMkLst>
        <pc:spChg chg="del">
          <ac:chgData name="TAILLADE JUSTINE" userId="7689be7a-6074-46a5-a6a4-f2fd3e4f6393" providerId="ADAL" clId="{3DA4E5D2-55BE-476B-A66F-7513C64D01BF}" dt="2026-05-29T17:02:39.556" v="1" actId="478"/>
          <ac:spMkLst>
            <pc:docMk/>
            <pc:sldMk cId="144508388" sldId="286"/>
            <ac:spMk id="4" creationId="{A05013B7-7B7C-49C9-5063-87F38813F447}"/>
          </ac:spMkLst>
        </pc:spChg>
        <pc:spChg chg="del">
          <ac:chgData name="TAILLADE JUSTINE" userId="7689be7a-6074-46a5-a6a4-f2fd3e4f6393" providerId="ADAL" clId="{3DA4E5D2-55BE-476B-A66F-7513C64D01BF}" dt="2026-05-29T17:02:39.556" v="1" actId="478"/>
          <ac:spMkLst>
            <pc:docMk/>
            <pc:sldMk cId="144508388" sldId="286"/>
            <ac:spMk id="9" creationId="{27C9B0BB-F367-85CA-77E9-5B699B989849}"/>
          </ac:spMkLst>
        </pc:spChg>
      </pc:sldChg>
      <pc:sldChg chg="delSp mod">
        <pc:chgData name="TAILLADE JUSTINE" userId="7689be7a-6074-46a5-a6a4-f2fd3e4f6393" providerId="ADAL" clId="{3DA4E5D2-55BE-476B-A66F-7513C64D01BF}" dt="2026-05-29T17:02:41.701" v="2" actId="478"/>
        <pc:sldMkLst>
          <pc:docMk/>
          <pc:sldMk cId="328911502" sldId="287"/>
        </pc:sldMkLst>
        <pc:spChg chg="del">
          <ac:chgData name="TAILLADE JUSTINE" userId="7689be7a-6074-46a5-a6a4-f2fd3e4f6393" providerId="ADAL" clId="{3DA4E5D2-55BE-476B-A66F-7513C64D01BF}" dt="2026-05-29T17:02:41.701" v="2" actId="478"/>
          <ac:spMkLst>
            <pc:docMk/>
            <pc:sldMk cId="328911502" sldId="287"/>
            <ac:spMk id="4" creationId="{0E43D66F-975C-E28D-B0AB-5B44E9807961}"/>
          </ac:spMkLst>
        </pc:spChg>
        <pc:spChg chg="del">
          <ac:chgData name="TAILLADE JUSTINE" userId="7689be7a-6074-46a5-a6a4-f2fd3e4f6393" providerId="ADAL" clId="{3DA4E5D2-55BE-476B-A66F-7513C64D01BF}" dt="2026-05-29T17:02:41.701" v="2" actId="478"/>
          <ac:spMkLst>
            <pc:docMk/>
            <pc:sldMk cId="328911502" sldId="287"/>
            <ac:spMk id="9" creationId="{B8D0BF2A-3E59-13BF-694A-6969C6778058}"/>
          </ac:spMkLst>
        </pc:spChg>
      </pc:sldChg>
      <pc:sldChg chg="delSp mod">
        <pc:chgData name="TAILLADE JUSTINE" userId="7689be7a-6074-46a5-a6a4-f2fd3e4f6393" providerId="ADAL" clId="{3DA4E5D2-55BE-476B-A66F-7513C64D01BF}" dt="2026-05-29T17:02:44.614" v="3" actId="478"/>
        <pc:sldMkLst>
          <pc:docMk/>
          <pc:sldMk cId="909551957" sldId="289"/>
        </pc:sldMkLst>
        <pc:spChg chg="del">
          <ac:chgData name="TAILLADE JUSTINE" userId="7689be7a-6074-46a5-a6a4-f2fd3e4f6393" providerId="ADAL" clId="{3DA4E5D2-55BE-476B-A66F-7513C64D01BF}" dt="2026-05-29T17:02:44.614" v="3" actId="478"/>
          <ac:spMkLst>
            <pc:docMk/>
            <pc:sldMk cId="909551957" sldId="289"/>
            <ac:spMk id="4" creationId="{31A66AC4-6CB3-4947-E462-FFC83750156B}"/>
          </ac:spMkLst>
        </pc:spChg>
        <pc:spChg chg="del">
          <ac:chgData name="TAILLADE JUSTINE" userId="7689be7a-6074-46a5-a6a4-f2fd3e4f6393" providerId="ADAL" clId="{3DA4E5D2-55BE-476B-A66F-7513C64D01BF}" dt="2026-05-29T17:02:44.614" v="3" actId="478"/>
          <ac:spMkLst>
            <pc:docMk/>
            <pc:sldMk cId="909551957" sldId="289"/>
            <ac:spMk id="10" creationId="{8494AB68-509A-4939-8AED-03A88DB28966}"/>
          </ac:spMkLst>
        </pc:spChg>
      </pc:sldChg>
      <pc:sldChg chg="delSp mod">
        <pc:chgData name="TAILLADE JUSTINE" userId="7689be7a-6074-46a5-a6a4-f2fd3e4f6393" providerId="ADAL" clId="{3DA4E5D2-55BE-476B-A66F-7513C64D01BF}" dt="2026-05-29T17:02:46.565" v="4" actId="478"/>
        <pc:sldMkLst>
          <pc:docMk/>
          <pc:sldMk cId="52113245" sldId="290"/>
        </pc:sldMkLst>
        <pc:spChg chg="del">
          <ac:chgData name="TAILLADE JUSTINE" userId="7689be7a-6074-46a5-a6a4-f2fd3e4f6393" providerId="ADAL" clId="{3DA4E5D2-55BE-476B-A66F-7513C64D01BF}" dt="2026-05-29T17:02:46.565" v="4" actId="478"/>
          <ac:spMkLst>
            <pc:docMk/>
            <pc:sldMk cId="52113245" sldId="290"/>
            <ac:spMk id="6" creationId="{8E32DCB0-860F-5DA0-62C8-F9AB5B2CA343}"/>
          </ac:spMkLst>
        </pc:spChg>
        <pc:spChg chg="del">
          <ac:chgData name="TAILLADE JUSTINE" userId="7689be7a-6074-46a5-a6a4-f2fd3e4f6393" providerId="ADAL" clId="{3DA4E5D2-55BE-476B-A66F-7513C64D01BF}" dt="2026-05-29T17:02:46.565" v="4" actId="478"/>
          <ac:spMkLst>
            <pc:docMk/>
            <pc:sldMk cId="52113245" sldId="290"/>
            <ac:spMk id="11" creationId="{D855ED7C-A51C-A590-1A92-C892F0263934}"/>
          </ac:spMkLst>
        </pc:spChg>
      </pc:sldChg>
      <pc:sldChg chg="delSp mod">
        <pc:chgData name="TAILLADE JUSTINE" userId="7689be7a-6074-46a5-a6a4-f2fd3e4f6393" providerId="ADAL" clId="{3DA4E5D2-55BE-476B-A66F-7513C64D01BF}" dt="2026-05-29T17:02:52.933" v="7" actId="478"/>
        <pc:sldMkLst>
          <pc:docMk/>
          <pc:sldMk cId="1865625991" sldId="291"/>
        </pc:sldMkLst>
        <pc:spChg chg="del">
          <ac:chgData name="TAILLADE JUSTINE" userId="7689be7a-6074-46a5-a6a4-f2fd3e4f6393" providerId="ADAL" clId="{3DA4E5D2-55BE-476B-A66F-7513C64D01BF}" dt="2026-05-29T17:02:52.933" v="7" actId="478"/>
          <ac:spMkLst>
            <pc:docMk/>
            <pc:sldMk cId="1865625991" sldId="291"/>
            <ac:spMk id="4" creationId="{8DD3804F-6D6F-EDA1-497E-33E65E254958}"/>
          </ac:spMkLst>
        </pc:spChg>
        <pc:spChg chg="del">
          <ac:chgData name="TAILLADE JUSTINE" userId="7689be7a-6074-46a5-a6a4-f2fd3e4f6393" providerId="ADAL" clId="{3DA4E5D2-55BE-476B-A66F-7513C64D01BF}" dt="2026-05-29T17:02:52.933" v="7" actId="478"/>
          <ac:spMkLst>
            <pc:docMk/>
            <pc:sldMk cId="1865625991" sldId="291"/>
            <ac:spMk id="10" creationId="{5B7BD148-E067-5336-54CD-3E91162994AE}"/>
          </ac:spMkLst>
        </pc:spChg>
      </pc:sldChg>
      <pc:sldChg chg="delSp mod">
        <pc:chgData name="TAILLADE JUSTINE" userId="7689be7a-6074-46a5-a6a4-f2fd3e4f6393" providerId="ADAL" clId="{3DA4E5D2-55BE-476B-A66F-7513C64D01BF}" dt="2026-05-29T17:03:00.437" v="9" actId="478"/>
        <pc:sldMkLst>
          <pc:docMk/>
          <pc:sldMk cId="110381550" sldId="292"/>
        </pc:sldMkLst>
        <pc:spChg chg="del">
          <ac:chgData name="TAILLADE JUSTINE" userId="7689be7a-6074-46a5-a6a4-f2fd3e4f6393" providerId="ADAL" clId="{3DA4E5D2-55BE-476B-A66F-7513C64D01BF}" dt="2026-05-29T17:03:00.437" v="9" actId="478"/>
          <ac:spMkLst>
            <pc:docMk/>
            <pc:sldMk cId="110381550" sldId="292"/>
            <ac:spMk id="4" creationId="{269457D5-B699-4A4F-48FF-C57304463FD0}"/>
          </ac:spMkLst>
        </pc:spChg>
        <pc:spChg chg="del">
          <ac:chgData name="TAILLADE JUSTINE" userId="7689be7a-6074-46a5-a6a4-f2fd3e4f6393" providerId="ADAL" clId="{3DA4E5D2-55BE-476B-A66F-7513C64D01BF}" dt="2026-05-29T17:03:00.437" v="9" actId="478"/>
          <ac:spMkLst>
            <pc:docMk/>
            <pc:sldMk cId="110381550" sldId="292"/>
            <ac:spMk id="10" creationId="{C2862E95-2E5A-4B41-EC22-431D3A35839F}"/>
          </ac:spMkLst>
        </pc:spChg>
      </pc:sldChg>
      <pc:sldChg chg="delSp mod">
        <pc:chgData name="TAILLADE JUSTINE" userId="7689be7a-6074-46a5-a6a4-f2fd3e4f6393" providerId="ADAL" clId="{3DA4E5D2-55BE-476B-A66F-7513C64D01BF}" dt="2026-05-29T17:02:51.005" v="6" actId="478"/>
        <pc:sldMkLst>
          <pc:docMk/>
          <pc:sldMk cId="2539554961" sldId="303"/>
        </pc:sldMkLst>
        <pc:spChg chg="del">
          <ac:chgData name="TAILLADE JUSTINE" userId="7689be7a-6074-46a5-a6a4-f2fd3e4f6393" providerId="ADAL" clId="{3DA4E5D2-55BE-476B-A66F-7513C64D01BF}" dt="2026-05-29T17:02:51.005" v="6" actId="478"/>
          <ac:spMkLst>
            <pc:docMk/>
            <pc:sldMk cId="2539554961" sldId="303"/>
            <ac:spMk id="6" creationId="{64DCA31F-BB18-22CB-7969-1EC1FEE85993}"/>
          </ac:spMkLst>
        </pc:spChg>
        <pc:spChg chg="del">
          <ac:chgData name="TAILLADE JUSTINE" userId="7689be7a-6074-46a5-a6a4-f2fd3e4f6393" providerId="ADAL" clId="{3DA4E5D2-55BE-476B-A66F-7513C64D01BF}" dt="2026-05-29T17:02:51.005" v="6" actId="478"/>
          <ac:spMkLst>
            <pc:docMk/>
            <pc:sldMk cId="2539554961" sldId="303"/>
            <ac:spMk id="11" creationId="{97A25D8A-E528-51EB-992C-04960FBD0A36}"/>
          </ac:spMkLst>
        </pc:spChg>
      </pc:sldChg>
      <pc:sldChg chg="delSp mod">
        <pc:chgData name="TAILLADE JUSTINE" userId="7689be7a-6074-46a5-a6a4-f2fd3e4f6393" providerId="ADAL" clId="{3DA4E5D2-55BE-476B-A66F-7513C64D01BF}" dt="2026-05-29T17:02:54.613" v="8" actId="478"/>
        <pc:sldMkLst>
          <pc:docMk/>
          <pc:sldMk cId="814299511" sldId="304"/>
        </pc:sldMkLst>
        <pc:spChg chg="del">
          <ac:chgData name="TAILLADE JUSTINE" userId="7689be7a-6074-46a5-a6a4-f2fd3e4f6393" providerId="ADAL" clId="{3DA4E5D2-55BE-476B-A66F-7513C64D01BF}" dt="2026-05-29T17:02:54.613" v="8" actId="478"/>
          <ac:spMkLst>
            <pc:docMk/>
            <pc:sldMk cId="814299511" sldId="304"/>
            <ac:spMk id="4" creationId="{B2122C12-4419-8081-C3A7-900EA044A766}"/>
          </ac:spMkLst>
        </pc:spChg>
        <pc:spChg chg="del">
          <ac:chgData name="TAILLADE JUSTINE" userId="7689be7a-6074-46a5-a6a4-f2fd3e4f6393" providerId="ADAL" clId="{3DA4E5D2-55BE-476B-A66F-7513C64D01BF}" dt="2026-05-29T17:02:54.613" v="8" actId="478"/>
          <ac:spMkLst>
            <pc:docMk/>
            <pc:sldMk cId="814299511" sldId="304"/>
            <ac:spMk id="11" creationId="{1E36D243-104B-2183-63A3-F142692A155A}"/>
          </ac:spMkLst>
        </pc:spChg>
      </pc:sldChg>
      <pc:sldChg chg="delSp mod">
        <pc:chgData name="TAILLADE JUSTINE" userId="7689be7a-6074-46a5-a6a4-f2fd3e4f6393" providerId="ADAL" clId="{3DA4E5D2-55BE-476B-A66F-7513C64D01BF}" dt="2026-05-29T17:02:48.549" v="5" actId="478"/>
        <pc:sldMkLst>
          <pc:docMk/>
          <pc:sldMk cId="3906810733" sldId="312"/>
        </pc:sldMkLst>
        <pc:spChg chg="del">
          <ac:chgData name="TAILLADE JUSTINE" userId="7689be7a-6074-46a5-a6a4-f2fd3e4f6393" providerId="ADAL" clId="{3DA4E5D2-55BE-476B-A66F-7513C64D01BF}" dt="2026-05-29T17:02:48.549" v="5" actId="478"/>
          <ac:spMkLst>
            <pc:docMk/>
            <pc:sldMk cId="3906810733" sldId="312"/>
            <ac:spMk id="4" creationId="{F936ECFF-959A-30C2-9AF1-16FDD482E1C0}"/>
          </ac:spMkLst>
        </pc:spChg>
        <pc:spChg chg="del">
          <ac:chgData name="TAILLADE JUSTINE" userId="7689be7a-6074-46a5-a6a4-f2fd3e4f6393" providerId="ADAL" clId="{3DA4E5D2-55BE-476B-A66F-7513C64D01BF}" dt="2026-05-29T17:02:48.549" v="5" actId="478"/>
          <ac:spMkLst>
            <pc:docMk/>
            <pc:sldMk cId="3906810733" sldId="312"/>
            <ac:spMk id="10" creationId="{CD35F960-5C13-0E4D-5306-16A765421FF7}"/>
          </ac:spMkLst>
        </pc:spChg>
      </pc:sldChg>
      <pc:sldChg chg="delSp mod">
        <pc:chgData name="TAILLADE JUSTINE" userId="7689be7a-6074-46a5-a6a4-f2fd3e4f6393" providerId="ADAL" clId="{3DA4E5D2-55BE-476B-A66F-7513C64D01BF}" dt="2026-05-29T17:03:03.861" v="10" actId="478"/>
        <pc:sldMkLst>
          <pc:docMk/>
          <pc:sldMk cId="14614923" sldId="314"/>
        </pc:sldMkLst>
        <pc:spChg chg="del">
          <ac:chgData name="TAILLADE JUSTINE" userId="7689be7a-6074-46a5-a6a4-f2fd3e4f6393" providerId="ADAL" clId="{3DA4E5D2-55BE-476B-A66F-7513C64D01BF}" dt="2026-05-29T17:03:03.861" v="10" actId="478"/>
          <ac:spMkLst>
            <pc:docMk/>
            <pc:sldMk cId="14614923" sldId="314"/>
            <ac:spMk id="4" creationId="{24A1331B-ACB5-AFB0-5FCA-66B40F8D9D48}"/>
          </ac:spMkLst>
        </pc:spChg>
        <pc:spChg chg="del">
          <ac:chgData name="TAILLADE JUSTINE" userId="7689be7a-6074-46a5-a6a4-f2fd3e4f6393" providerId="ADAL" clId="{3DA4E5D2-55BE-476B-A66F-7513C64D01BF}" dt="2026-05-29T17:03:03.861" v="10" actId="478"/>
          <ac:spMkLst>
            <pc:docMk/>
            <pc:sldMk cId="14614923" sldId="314"/>
            <ac:spMk id="10" creationId="{93FF0760-1E9F-10E7-736C-73A971D61D1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3B2B5-CA7D-420F-ADC5-11B94A8D07DA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C4E6B-BAE7-4B41-8317-65949F1542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8414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18038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39453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2314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977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719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1917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98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0086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16985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91940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3565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3894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14861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7218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51765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75821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75965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33302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22255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45630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8838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3562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37139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3363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0360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5438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1839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4819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3560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4E6B-BAE7-4B41-8317-65949F154220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5283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Leçon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E99A627-8449-EF23-6343-7CF545C8BACC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758127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C8B2BB5-D123-8514-3126-5624A1B850B3}"/>
              </a:ext>
            </a:extLst>
          </p:cNvPr>
          <p:cNvSpPr txBox="1"/>
          <p:nvPr userDrawn="1"/>
        </p:nvSpPr>
        <p:spPr>
          <a:xfrm>
            <a:off x="2946400" y="2677362"/>
            <a:ext cx="3774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505728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690974D-11AF-2676-4628-E685FEE64A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52AB467B-56CD-EAF9-E6A2-9FA065040D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C112C26-E098-B259-4B08-B1CD23A00C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4DB93525-7C54-1A00-961E-898C8E7FD9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17B6C9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37DB3BB-559C-F54C-7E71-624031BF98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7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70814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507E562-A4EA-256D-C93E-11D6F317588C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63522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491B42F-555D-6D66-C75E-2C73D4827F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5CE53ED-2602-2D9E-2D76-479179CD4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4225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49" r:id="rId3"/>
    <p:sldLayoutId id="2147483660" r:id="rId4"/>
    <p:sldLayoutId id="2147483650" r:id="rId5"/>
    <p:sldLayoutId id="2147483677" r:id="rId6"/>
    <p:sldLayoutId id="2147483675" r:id="rId7"/>
    <p:sldLayoutId id="2147483661" r:id="rId8"/>
    <p:sldLayoutId id="2147483671" r:id="rId9"/>
    <p:sldLayoutId id="2147483672" r:id="rId10"/>
    <p:sldLayoutId id="2147483673" r:id="rId11"/>
    <p:sldLayoutId id="214748367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Les parenthèses (1)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Comprendre le sens des parenthèses dans un calcul.</a:t>
            </a:r>
          </a:p>
          <a:p>
            <a:r>
              <a:rPr lang="fr-FR" dirty="0"/>
              <a:t>Effectuer un calcul contenant des parenthèses.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469A4ABD-6A8D-3811-27BE-05916AEC02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24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21C3A31-D6AC-8833-5B2E-3FEA8F4A6B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84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5FF86-8502-84ED-A413-7E06B196A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A0CF862F-3A22-A8A9-A1B1-917AC1B101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2113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765FF-5A54-0BA9-3D13-770011340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29EB14BE-9237-6ADD-08CC-AC91001BB4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06810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E8ACA-4062-A06A-3C3D-0C3FF7B4B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B94582E-CD2E-331C-CC0F-D57010E4A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25AD545B-B510-768B-768F-EA3CEDF94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9158F49-10D5-9473-5E0D-C45EE8F9A8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256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D5265D-F42C-344C-2046-0EEAE0113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880D0F1D-72A9-9748-A66E-CC803C84B3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39554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080C2-A3AE-1E8D-F1D6-3FC09C10A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7471D9E6-96B6-877D-5669-3319A2589E3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65625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9FC81-03B5-B9E5-AF07-37E8BDE36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E474833D-1064-2313-7456-87606559C7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142995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7749D-2FAB-FA9A-4B0D-E529B0EAF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FB5155A0-A723-3DB0-B980-4E7A8A373F7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03815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FF5C7-63AE-CB29-02FC-967D17E1F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A5156BF-07E9-E451-7944-EADB78634B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4B0082E1-C0CB-2701-E31D-E8FEE52FF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A986C5A-99C8-71C2-AD66-9B2CD8CBCE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480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2E64B-2194-1AC7-06C8-957FD6959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466C3731-DBCA-65C2-421E-3750282F0A4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614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6EF7E-8C67-1FB9-EFF0-382A7533E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C77E10-87E0-BD91-301B-B3D6ED95C1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0BFC84C2-CBEC-0D5C-4FFA-3E859FB38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8C94B78-B8A1-AA81-A191-D29DA7A4D4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214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AB89704-1EFE-E570-FA52-B895B97B7E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9AE71E6-C98C-B068-36C1-C62C6BB842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BD8FC5F-4081-026A-56D3-98C7C0D5E1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7027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9E7399-7FFE-BA10-720E-C511571FE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EF4B848-0DF4-E437-D576-D1576D0A3D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9FF82D65-4307-44BE-EB5C-3E15DEE12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7F7379-E216-2846-3B44-3CD98F8178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75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4F887-622A-20E0-D22D-6F2E078F4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DB8BF84-810B-133E-62CE-4FD52F7394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1C6DCF2-B9C7-4A58-3A68-3CB5EFB2C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9D08C9C-6826-F689-D88D-CFB19C7838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12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6480F-F4D4-45C5-1457-6DE1C9DE8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1F132E7-C660-55F7-B475-3AA5E0A224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6EB503C7-EC16-7739-3D4A-F7C325012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6826E9E-FC7D-09C5-37A5-89F3193A76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3859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9953C-4C8B-C8C0-B122-7E5E6067E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96C0C09-8134-7749-4232-A091928FE4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49AD921C-CE9E-1FC1-2969-E8A46E9DF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F1BCB6-945C-767C-0BCE-F90629E056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271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1EE7C-C3EC-E1BC-F00D-E1E360433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6505EAD-B4D8-265C-4451-5A00F75365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587C58BC-40F8-0FBB-1633-E951DBB4B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13A6BA5-3D14-0CA3-F0D7-562167FC84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873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BF6EA-ADFF-A8F7-CE42-51E644C341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B3853CC-821A-0469-A9A5-ED8FAFEC2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A6C415E-15AD-F47C-B3B4-4C1305ABDDE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3923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C5A22FD-8230-2564-F4C7-BB23A45AEE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8CA09E3-1D18-1D6E-F6CC-3AB6E4D13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CDF62AB-0592-CBAC-32FC-621D3ECFDA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434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B3DEB-0E6F-B4FC-BCB7-7E3EC61E3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1C66EFC-313C-13D5-4963-DDB153F2FA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C5B6F57-62A5-2BC6-81A2-50B847D1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338FC52-8782-7B2C-12A2-8276539D28D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7358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3D115-4642-178F-0E25-F8F731FC5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177D142-D490-9127-E3D1-25EF70B5FD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0209D2C7-750F-F2EA-93C5-AB1EC874A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D1091E9-6291-80BA-FC8F-86FA36FB2A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018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464DA-8EF0-0A09-ADA4-11EA23FD7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158612A-D12F-8B31-3EBC-D8EBE5C520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FB13130B-0219-403C-7805-73CDF7244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E1C0557-4B87-DC8B-AF77-C27E42DC3B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392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CF7FE18-C11C-A51E-3778-991B9451E4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9ADF26AB-FD0B-0810-D48E-DDDF9E46C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FDD8DA9-22C6-2D35-D925-DD7CDB386F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8829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9ACA9-DCDF-6F76-9F17-9DCCB4714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EE1AA7D-044A-33D3-C81B-9B47D6DEBA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13F2E78-C896-8397-4EF5-E0796174E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E353066-FE4B-970D-3627-F0D2C9308F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46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494EA62B-783B-2EDE-F7DB-C91E591804B3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7315CEA7-8ED2-7D43-7B8F-5583617A99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370F0-01ED-8DFE-6DD6-D2D1974B0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6D1AF36-9019-7D09-5980-9966CF69F1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B31787FB-2720-3BDE-4828-DFC1B3E92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EFF7B97-5FA2-60AC-7CB8-C0178006CA8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11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1EB8B-65AB-1D32-D32F-5C3C0044E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92856826-5141-AE66-285F-F46095AD973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4508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201967-5DB9-3E26-84BE-1F197D225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8FE731CF-B8C0-C385-1AF7-A7AF50B1BD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8911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00DF8-CDE4-6C50-C617-1CFB351F0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9D679CB-92DA-1444-6DC2-12EADB6D36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256040F4-EAE8-3967-C584-A9F20A3EF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40C2914-3062-0962-4D26-AA8FB8C94A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518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EFE84-BED3-DE89-DFE8-2250E7DB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7837158F-0417-8525-39F1-8BBA0F47538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095519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7096C9-5816-463F-82A5-7577E56FC4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Grand écran</PresentationFormat>
  <Paragraphs>35</Paragraphs>
  <Slides>30</Slides>
  <Notes>30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8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Les parenthèses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