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354" r:id="rId5"/>
    <p:sldId id="358" r:id="rId6"/>
    <p:sldId id="355" r:id="rId7"/>
    <p:sldId id="349" r:id="rId8"/>
    <p:sldId id="348" r:id="rId9"/>
    <p:sldId id="359" r:id="rId10"/>
    <p:sldId id="351" r:id="rId11"/>
    <p:sldId id="360" r:id="rId12"/>
    <p:sldId id="361" r:id="rId13"/>
    <p:sldId id="362" r:id="rId14"/>
    <p:sldId id="363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0FE7B0-A2E3-4D80-9220-C62DAD038306}" v="11" dt="2026-05-29T16:50:36.0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660"/>
  </p:normalViewPr>
  <p:slideViewPr>
    <p:cSldViewPr snapToGrid="0">
      <p:cViewPr>
        <p:scale>
          <a:sx n="100" d="100"/>
          <a:sy n="100" d="100"/>
        </p:scale>
        <p:origin x="1182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21:25.110" v="3" actId="20577"/>
      <pc:docMkLst>
        <pc:docMk/>
      </pc:docMkLst>
      <pc:sldChg chg="delSp mod">
        <pc:chgData name="TAILLADE JUSTINE" userId="7689be7a-6074-46a5-a6a4-f2fd3e4f6393" providerId="ADAL" clId="{3DA4E5D2-55BE-476B-A66F-7513C64D01BF}" dt="2026-05-29T17:21:13.464" v="0" actId="478"/>
        <pc:sldMkLst>
          <pc:docMk/>
          <pc:sldMk cId="32929347" sldId="349"/>
        </pc:sldMkLst>
        <pc:spChg chg="del">
          <ac:chgData name="TAILLADE JUSTINE" userId="7689be7a-6074-46a5-a6a4-f2fd3e4f6393" providerId="ADAL" clId="{3DA4E5D2-55BE-476B-A66F-7513C64D01BF}" dt="2026-05-29T17:21:13.464" v="0" actId="478"/>
          <ac:spMkLst>
            <pc:docMk/>
            <pc:sldMk cId="32929347" sldId="349"/>
            <ac:spMk id="7" creationId="{AAA33EF8-523B-E416-54EF-60FD371A33DF}"/>
          </ac:spMkLst>
        </pc:spChg>
      </pc:sldChg>
      <pc:sldChg chg="delSp mod">
        <pc:chgData name="TAILLADE JUSTINE" userId="7689be7a-6074-46a5-a6a4-f2fd3e4f6393" providerId="ADAL" clId="{3DA4E5D2-55BE-476B-A66F-7513C64D01BF}" dt="2026-05-29T17:21:16.407" v="1" actId="478"/>
        <pc:sldMkLst>
          <pc:docMk/>
          <pc:sldMk cId="3940073161" sldId="351"/>
        </pc:sldMkLst>
        <pc:spChg chg="del">
          <ac:chgData name="TAILLADE JUSTINE" userId="7689be7a-6074-46a5-a6a4-f2fd3e4f6393" providerId="ADAL" clId="{3DA4E5D2-55BE-476B-A66F-7513C64D01BF}" dt="2026-05-29T17:21:16.407" v="1" actId="478"/>
          <ac:spMkLst>
            <pc:docMk/>
            <pc:sldMk cId="3940073161" sldId="351"/>
            <ac:spMk id="9" creationId="{D7109280-8E8B-F161-8AE0-B0A1D4D2FE08}"/>
          </ac:spMkLst>
        </pc:spChg>
      </pc:sldChg>
      <pc:sldChg chg="modNotesTx">
        <pc:chgData name="TAILLADE JUSTINE" userId="7689be7a-6074-46a5-a6a4-f2fd3e4f6393" providerId="ADAL" clId="{3DA4E5D2-55BE-476B-A66F-7513C64D01BF}" dt="2026-05-29T17:21:25.110" v="3" actId="20577"/>
        <pc:sldMkLst>
          <pc:docMk/>
          <pc:sldMk cId="2597783999" sldId="35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DB9ECABE-90D7-3726-DE28-AC4C2784936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74DD20E-9EC6-D2EB-56B9-79CA3D24CDB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90840-CEED-4620-B075-8904BA5A2160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CA5FE2D-81AE-92FF-540E-9E0AEF6496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C38E9AF-AFAE-184C-1901-8826AD6C8B6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A943AB-C4FE-4CB7-B431-FA79984470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1375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A2491-68AA-48F6-8DD2-A33801AAEE01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7FDC2-8056-4966-80A3-9CA6209C18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9200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7FDC2-8056-4966-80A3-9CA6209C188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9260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7FDC2-8056-4966-80A3-9CA6209C1889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02114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7FDC2-8056-4966-80A3-9CA6209C1889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522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7FDC2-8056-4966-80A3-9CA6209C188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8535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7FDC2-8056-4966-80A3-9CA6209C1889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8606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7FDC2-8056-4966-80A3-9CA6209C1889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19788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7FDC2-8056-4966-80A3-9CA6209C1889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265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7FDC2-8056-4966-80A3-9CA6209C1889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9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7FDC2-8056-4966-80A3-9CA6209C1889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911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7FDC2-8056-4966-80A3-9CA6209C1889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83566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47FDC2-8056-4966-80A3-9CA6209C1889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664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née A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  <a:endParaRPr lang="fr-FR" sz="8000" b="1" dirty="0">
              <a:solidFill>
                <a:schemeClr val="bg1"/>
              </a:solidFill>
              <a:latin typeface="DIN Next Rounded LT Pro" panose="020F0503020203050203" pitchFamily="34" charset="0"/>
            </a:endParaRP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605882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36ACAD3-1524-980B-06BD-EF806068E9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03587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correction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932CC933-089A-1B3B-2DF0-182BD604A6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8838D6B9-DD54-8133-D2D5-151F1982F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994834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correction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12B192B4-35A1-6243-41C4-B8C7E62AD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774594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946399" y="2752437"/>
            <a:ext cx="8931563" cy="3260436"/>
          </a:xfrm>
        </p:spPr>
        <p:txBody>
          <a:bodyPr/>
          <a:lstStyle>
            <a:lvl1pPr marL="0" indent="0" algn="l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Modifier le style des sous-titres du masque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9A1F4653-85DD-1DCE-F74E-3383E13F965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17995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R 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5A153CA-3E27-BABB-21CE-AD987DB9AE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788192"/>
            <a:ext cx="5181600" cy="5831123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788192"/>
            <a:ext cx="5181600" cy="5831123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FF92834-32B6-97D9-A3D7-9BE253255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E7FD71E6-3D3B-9E47-7155-5D5E344FF1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97116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946379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B56B567-89F4-19AB-E666-CCFB47B23A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Espace réservé du contenu 2"/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1AA423D0-C030-EB98-D613-85CFA4230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E309C0C-7663-FBEB-01F1-0922F540D5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97116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159664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R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2F52F35-7650-30A8-E6AD-3702AB7CB5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A7685734-089A-C8D6-293A-38E10869F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7E4CFF6-ABFC-1795-51C5-A4DC557A09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97116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9612436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DBF3486E-718F-E3A5-F745-83A9A1782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124BB211-912B-238A-F805-F7EBD977F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97116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201907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correction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771594"/>
            <a:ext cx="5181600" cy="5847721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771594"/>
            <a:ext cx="5181600" cy="5847721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61C9C3A-EC23-C04E-F724-6B5385D86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F2F64A7-9AE8-3647-9087-97834A0F0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97116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177781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correction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8F8AD853-984E-B73F-0F81-6C208DFC0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1A6F2B22-1089-DFC6-10FC-6F6A266311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97116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111725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née B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E0A63B9-E766-2F67-35EA-506D60154826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  <a:endParaRPr lang="fr-FR" sz="8000" b="1" dirty="0">
              <a:solidFill>
                <a:schemeClr val="bg1"/>
              </a:solidFill>
              <a:latin typeface="DIN Next Rounded LT Pro" panose="020F0503020203050203" pitchFamily="34" charset="0"/>
            </a:endParaRP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884073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40913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e en ro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3085901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3885729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908417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çon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8F9CA83-5B85-28C9-F036-591223E82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140943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6797875-CAF1-ABC2-6938-6538E6A9B2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C41E4E85-0E08-79BE-8AB8-753959BD5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717687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26BA277-D4E5-1676-1580-520757B4EC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45D6B67-2207-0495-0C1E-1FEF5E220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099306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2F98213-C8FD-9515-836B-794625881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AD9521-AB26-DFB5-AF9A-6B0D32B1F7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79FAEF-9CB0-A68E-CD29-345FC5E7E8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9D70FE-BFD9-4110-AC9A-B669D4C4F4C9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19DAC48-E100-6DCA-F98E-B8DE1456B0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A237B6-E578-5590-8A82-72EA5594BA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1CC2EC-E47E-497D-8949-306FDCB101E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9379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60" r:id="rId13"/>
    <p:sldLayoutId id="2147483661" r:id="rId14"/>
    <p:sldLayoutId id="2147483662" r:id="rId15"/>
    <p:sldLayoutId id="2147483663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398" y="1496698"/>
            <a:ext cx="8931564" cy="757382"/>
          </a:xfrm>
        </p:spPr>
        <p:txBody>
          <a:bodyPr>
            <a:normAutofit fontScale="90000"/>
          </a:bodyPr>
          <a:lstStyle/>
          <a:p>
            <a:r>
              <a:rPr lang="fr-FR" dirty="0"/>
              <a:t>Les droites parallèles et perpendiculaires 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Objectifs :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5"/>
          </p:nvPr>
        </p:nvSpPr>
        <p:spPr>
          <a:xfrm>
            <a:off x="2946398" y="3173413"/>
            <a:ext cx="8376922" cy="1862821"/>
          </a:xfrm>
        </p:spPr>
        <p:txBody>
          <a:bodyPr>
            <a:normAutofit/>
          </a:bodyPr>
          <a:lstStyle/>
          <a:p>
            <a:pPr marL="342900" indent="-342900"/>
            <a:r>
              <a:rPr lang="fr-FR" dirty="0"/>
              <a:t>Reconnaitre et utiliser la notion de parallélisme.</a:t>
            </a:r>
          </a:p>
          <a:p>
            <a:pPr marL="342900" indent="-342900"/>
            <a:r>
              <a:rPr lang="fr-FR" dirty="0"/>
              <a:t>Reconnaitre et utiliser la notion de perpendicularité.</a:t>
            </a:r>
          </a:p>
          <a:p>
            <a:endParaRPr lang="fr-FR" dirty="0"/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F2B2B250-612D-7EE1-1D9F-84C3B6B914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681" y="2728840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C73021E-27F1-DDFA-3369-ACEA304008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591" y="2727635"/>
            <a:ext cx="2512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783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2D5C5667-FFA3-37F4-A636-16F7FF3AE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8E5E222-32D5-CABA-F15A-E08AE593337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92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A73DB97-432C-DEE2-0EA4-C6FDC8BF2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1FD363D-3F2C-C369-1B48-0FDE1DB6476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93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E5593E1-3BCC-B4CF-23C8-EC179232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5AF132E-CCBE-38B3-4EE7-A62436A689E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272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AA79DF5-6BD7-A424-D6A3-9C26A88CD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351E06E-8E33-63EF-5309-B30905EBF6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972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EC59A245-C3E7-794C-2D3D-117F070D5DF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929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A1C874B-D022-7095-D88A-07F3CA0F3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9843F24-5BDA-8053-E0A7-1F54FC3917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681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BEEFC4F-3319-D634-39EB-A5497BB2E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F3B8DDA-AB0E-79A9-8050-BA0A17F559E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3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31C4324B-06C7-0171-D0EE-D6A72354513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40073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3EBD0E7-B3BE-F88E-7FDF-6A0F02921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E2A6856-381B-A20F-D47D-1E7A6BBB6E2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217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9033723-B892-4D71-99A4-AFAE4374D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84698BA-ACE8-D9CD-EC91-1EECA3AA09A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25090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125235-B0E0-44A4-97F5-9AACB2648956}">
  <ds:schemaRefs>
    <ds:schemaRef ds:uri="http://schemas.microsoft.com/office/2006/metadata/properties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f9f03b04-cee4-442b-93dd-4381827b0c3c"/>
    <ds:schemaRef ds:uri="1ebd6001-44b6-4c09-858e-4bb3b056976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3D308A4-B389-405E-A3B6-7980EBFBD2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76594A0-7337-424E-A3C1-068F3A60E77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Microsoft Office PowerPoint</Application>
  <PresentationFormat>Grand écran</PresentationFormat>
  <Paragraphs>15</Paragraphs>
  <Slides>11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9" baseType="lpstr">
      <vt:lpstr>Aptos</vt:lpstr>
      <vt:lpstr>Aptos Display</vt:lpstr>
      <vt:lpstr>Arial</vt:lpstr>
      <vt:lpstr>DIN Next Rounded LT Pro</vt:lpstr>
      <vt:lpstr>Gotham HTF</vt:lpstr>
      <vt:lpstr>Morning Breeze</vt:lpstr>
      <vt:lpstr>Roboto</vt:lpstr>
      <vt:lpstr>Thème Office</vt:lpstr>
      <vt:lpstr>Les droites parallèles et perpendiculaires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Parallèles et perpendiculaires</dc:title>
  <dc:creator>Éditions Hatier</dc:creator>
  <cp:lastModifiedBy>TAILLADE JUSTINE</cp:lastModifiedBy>
  <cp:revision>2</cp:revision>
  <dcterms:created xsi:type="dcterms:W3CDTF">2026-04-15T15:24:20Z</dcterms:created>
  <dcterms:modified xsi:type="dcterms:W3CDTF">2026-05-29T17:21:26Z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