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256" r:id="rId5"/>
    <p:sldId id="318" r:id="rId6"/>
    <p:sldId id="316" r:id="rId7"/>
    <p:sldId id="306" r:id="rId8"/>
    <p:sldId id="323" r:id="rId9"/>
    <p:sldId id="308" r:id="rId10"/>
    <p:sldId id="324" r:id="rId11"/>
    <p:sldId id="326" r:id="rId12"/>
    <p:sldId id="335" r:id="rId13"/>
    <p:sldId id="327" r:id="rId14"/>
    <p:sldId id="325" r:id="rId15"/>
    <p:sldId id="328" r:id="rId16"/>
    <p:sldId id="329" r:id="rId17"/>
    <p:sldId id="331" r:id="rId18"/>
    <p:sldId id="332" r:id="rId19"/>
    <p:sldId id="333" r:id="rId20"/>
    <p:sldId id="334" r:id="rId21"/>
    <p:sldId id="317" r:id="rId22"/>
    <p:sldId id="269" r:id="rId23"/>
    <p:sldId id="336" r:id="rId24"/>
    <p:sldId id="337" r:id="rId25"/>
    <p:sldId id="338" r:id="rId2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6C9"/>
    <a:srgbClr val="A7DA41"/>
    <a:srgbClr val="A7CE39"/>
    <a:srgbClr val="FFFBCD"/>
    <a:srgbClr val="D93B96"/>
    <a:srgbClr val="EDB2D0"/>
    <a:srgbClr val="9F76B4"/>
    <a:srgbClr val="D0C0DE"/>
    <a:srgbClr val="32A3DC"/>
    <a:srgbClr val="B2D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3" autoAdjust="0"/>
    <p:restoredTop sz="94660"/>
  </p:normalViewPr>
  <p:slideViewPr>
    <p:cSldViewPr snapToGrid="0">
      <p:cViewPr>
        <p:scale>
          <a:sx n="75" d="100"/>
          <a:sy n="75" d="100"/>
        </p:scale>
        <p:origin x="2046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15:14.975" v="15" actId="20577"/>
      <pc:docMkLst>
        <pc:docMk/>
      </pc:docMkLst>
      <pc:sldChg chg="delSp mod">
        <pc:chgData name="TAILLADE JUSTINE" userId="7689be7a-6074-46a5-a6a4-f2fd3e4f6393" providerId="ADAL" clId="{3DA4E5D2-55BE-476B-A66F-7513C64D01BF}" dt="2026-05-29T17:14:01.359" v="0" actId="478"/>
        <pc:sldMkLst>
          <pc:docMk/>
          <pc:sldMk cId="1437344285" sldId="306"/>
        </pc:sldMkLst>
        <pc:spChg chg="del">
          <ac:chgData name="TAILLADE JUSTINE" userId="7689be7a-6074-46a5-a6a4-f2fd3e4f6393" providerId="ADAL" clId="{3DA4E5D2-55BE-476B-A66F-7513C64D01BF}" dt="2026-05-29T17:14:01.359" v="0" actId="478"/>
          <ac:spMkLst>
            <pc:docMk/>
            <pc:sldMk cId="1437344285" sldId="306"/>
            <ac:spMk id="5" creationId="{42382B06-1651-5429-AB22-A3B8C605AC16}"/>
          </ac:spMkLst>
        </pc:spChg>
        <pc:spChg chg="del">
          <ac:chgData name="TAILLADE JUSTINE" userId="7689be7a-6074-46a5-a6a4-f2fd3e4f6393" providerId="ADAL" clId="{3DA4E5D2-55BE-476B-A66F-7513C64D01BF}" dt="2026-05-29T17:14:01.359" v="0" actId="478"/>
          <ac:spMkLst>
            <pc:docMk/>
            <pc:sldMk cId="1437344285" sldId="306"/>
            <ac:spMk id="7" creationId="{227E0A7C-9CE7-B7E2-BE0A-2A25BE557709}"/>
          </ac:spMkLst>
        </pc:spChg>
        <pc:spChg chg="del">
          <ac:chgData name="TAILLADE JUSTINE" userId="7689be7a-6074-46a5-a6a4-f2fd3e4f6393" providerId="ADAL" clId="{3DA4E5D2-55BE-476B-A66F-7513C64D01BF}" dt="2026-05-29T17:14:01.359" v="0" actId="478"/>
          <ac:spMkLst>
            <pc:docMk/>
            <pc:sldMk cId="1437344285" sldId="306"/>
            <ac:spMk id="11" creationId="{8E7EEAAA-4B8B-DDBB-675B-EBEE2746D8E8}"/>
          </ac:spMkLst>
        </pc:spChg>
      </pc:sldChg>
      <pc:sldChg chg="delSp mod">
        <pc:chgData name="TAILLADE JUSTINE" userId="7689be7a-6074-46a5-a6a4-f2fd3e4f6393" providerId="ADAL" clId="{3DA4E5D2-55BE-476B-A66F-7513C64D01BF}" dt="2026-05-29T17:14:07.086" v="2" actId="478"/>
        <pc:sldMkLst>
          <pc:docMk/>
          <pc:sldMk cId="940825244" sldId="308"/>
        </pc:sldMkLst>
        <pc:spChg chg="del">
          <ac:chgData name="TAILLADE JUSTINE" userId="7689be7a-6074-46a5-a6a4-f2fd3e4f6393" providerId="ADAL" clId="{3DA4E5D2-55BE-476B-A66F-7513C64D01BF}" dt="2026-05-29T17:14:07.086" v="2" actId="478"/>
          <ac:spMkLst>
            <pc:docMk/>
            <pc:sldMk cId="940825244" sldId="308"/>
            <ac:spMk id="8" creationId="{6FE77982-C57E-0F49-6CCD-1354A08636FA}"/>
          </ac:spMkLst>
        </pc:spChg>
        <pc:spChg chg="del">
          <ac:chgData name="TAILLADE JUSTINE" userId="7689be7a-6074-46a5-a6a4-f2fd3e4f6393" providerId="ADAL" clId="{3DA4E5D2-55BE-476B-A66F-7513C64D01BF}" dt="2026-05-29T17:14:07.086" v="2" actId="478"/>
          <ac:spMkLst>
            <pc:docMk/>
            <pc:sldMk cId="940825244" sldId="308"/>
            <ac:spMk id="10" creationId="{62D980D1-FF35-7887-FBA5-F1EA19E3043D}"/>
          </ac:spMkLst>
        </pc:spChg>
      </pc:sldChg>
      <pc:sldChg chg="delSp mod">
        <pc:chgData name="TAILLADE JUSTINE" userId="7689be7a-6074-46a5-a6a4-f2fd3e4f6393" providerId="ADAL" clId="{3DA4E5D2-55BE-476B-A66F-7513C64D01BF}" dt="2026-05-29T17:14:03.997" v="1" actId="478"/>
        <pc:sldMkLst>
          <pc:docMk/>
          <pc:sldMk cId="365800562" sldId="323"/>
        </pc:sldMkLst>
        <pc:spChg chg="del">
          <ac:chgData name="TAILLADE JUSTINE" userId="7689be7a-6074-46a5-a6a4-f2fd3e4f6393" providerId="ADAL" clId="{3DA4E5D2-55BE-476B-A66F-7513C64D01BF}" dt="2026-05-29T17:14:03.997" v="1" actId="478"/>
          <ac:spMkLst>
            <pc:docMk/>
            <pc:sldMk cId="365800562" sldId="323"/>
            <ac:spMk id="6" creationId="{B3C082D9-BEF4-A78F-6562-9C50D2A5EE53}"/>
          </ac:spMkLst>
        </pc:spChg>
        <pc:spChg chg="del">
          <ac:chgData name="TAILLADE JUSTINE" userId="7689be7a-6074-46a5-a6a4-f2fd3e4f6393" providerId="ADAL" clId="{3DA4E5D2-55BE-476B-A66F-7513C64D01BF}" dt="2026-05-29T17:14:03.997" v="1" actId="478"/>
          <ac:spMkLst>
            <pc:docMk/>
            <pc:sldMk cId="365800562" sldId="323"/>
            <ac:spMk id="8" creationId="{CBADAE1C-6167-EBF9-2EF1-1925CF1D251E}"/>
          </ac:spMkLst>
        </pc:spChg>
        <pc:spChg chg="del">
          <ac:chgData name="TAILLADE JUSTINE" userId="7689be7a-6074-46a5-a6a4-f2fd3e4f6393" providerId="ADAL" clId="{3DA4E5D2-55BE-476B-A66F-7513C64D01BF}" dt="2026-05-29T17:14:03.997" v="1" actId="478"/>
          <ac:spMkLst>
            <pc:docMk/>
            <pc:sldMk cId="365800562" sldId="323"/>
            <ac:spMk id="12" creationId="{A4B1BB16-358A-B3AE-1A3B-9670A8D0E421}"/>
          </ac:spMkLst>
        </pc:spChg>
      </pc:sldChg>
      <pc:sldChg chg="delSp mod">
        <pc:chgData name="TAILLADE JUSTINE" userId="7689be7a-6074-46a5-a6a4-f2fd3e4f6393" providerId="ADAL" clId="{3DA4E5D2-55BE-476B-A66F-7513C64D01BF}" dt="2026-05-29T17:14:10.701" v="3" actId="478"/>
        <pc:sldMkLst>
          <pc:docMk/>
          <pc:sldMk cId="1162246527" sldId="324"/>
        </pc:sldMkLst>
        <pc:spChg chg="del">
          <ac:chgData name="TAILLADE JUSTINE" userId="7689be7a-6074-46a5-a6a4-f2fd3e4f6393" providerId="ADAL" clId="{3DA4E5D2-55BE-476B-A66F-7513C64D01BF}" dt="2026-05-29T17:14:10.701" v="3" actId="478"/>
          <ac:spMkLst>
            <pc:docMk/>
            <pc:sldMk cId="1162246527" sldId="324"/>
            <ac:spMk id="7" creationId="{0E9A61F9-EA7D-D5F8-F414-BBB360C2B3A6}"/>
          </ac:spMkLst>
        </pc:spChg>
        <pc:spChg chg="del">
          <ac:chgData name="TAILLADE JUSTINE" userId="7689be7a-6074-46a5-a6a4-f2fd3e4f6393" providerId="ADAL" clId="{3DA4E5D2-55BE-476B-A66F-7513C64D01BF}" dt="2026-05-29T17:14:10.701" v="3" actId="478"/>
          <ac:spMkLst>
            <pc:docMk/>
            <pc:sldMk cId="1162246527" sldId="324"/>
            <ac:spMk id="11" creationId="{55CAAFBD-67C6-4F49-2DC2-1E1F487964B0}"/>
          </ac:spMkLst>
        </pc:spChg>
      </pc:sldChg>
      <pc:sldChg chg="delSp mod">
        <pc:chgData name="TAILLADE JUSTINE" userId="7689be7a-6074-46a5-a6a4-f2fd3e4f6393" providerId="ADAL" clId="{3DA4E5D2-55BE-476B-A66F-7513C64D01BF}" dt="2026-05-29T17:14:51.614" v="7" actId="478"/>
        <pc:sldMkLst>
          <pc:docMk/>
          <pc:sldMk cId="1714410195" sldId="325"/>
        </pc:sldMkLst>
        <pc:spChg chg="del">
          <ac:chgData name="TAILLADE JUSTINE" userId="7689be7a-6074-46a5-a6a4-f2fd3e4f6393" providerId="ADAL" clId="{3DA4E5D2-55BE-476B-A66F-7513C64D01BF}" dt="2026-05-29T17:14:51.614" v="7" actId="478"/>
          <ac:spMkLst>
            <pc:docMk/>
            <pc:sldMk cId="1714410195" sldId="325"/>
            <ac:spMk id="8" creationId="{3FC03D82-8E2B-E362-B06E-B030FD5CA330}"/>
          </ac:spMkLst>
        </pc:spChg>
        <pc:spChg chg="del">
          <ac:chgData name="TAILLADE JUSTINE" userId="7689be7a-6074-46a5-a6a4-f2fd3e4f6393" providerId="ADAL" clId="{3DA4E5D2-55BE-476B-A66F-7513C64D01BF}" dt="2026-05-29T17:14:51.614" v="7" actId="478"/>
          <ac:spMkLst>
            <pc:docMk/>
            <pc:sldMk cId="1714410195" sldId="325"/>
            <ac:spMk id="10" creationId="{10011559-2C3C-DF02-4AA0-87839DC3F383}"/>
          </ac:spMkLst>
        </pc:spChg>
      </pc:sldChg>
      <pc:sldChg chg="delSp mod">
        <pc:chgData name="TAILLADE JUSTINE" userId="7689be7a-6074-46a5-a6a4-f2fd3e4f6393" providerId="ADAL" clId="{3DA4E5D2-55BE-476B-A66F-7513C64D01BF}" dt="2026-05-29T17:14:46.766" v="4" actId="478"/>
        <pc:sldMkLst>
          <pc:docMk/>
          <pc:sldMk cId="638658003" sldId="326"/>
        </pc:sldMkLst>
        <pc:spChg chg="del">
          <ac:chgData name="TAILLADE JUSTINE" userId="7689be7a-6074-46a5-a6a4-f2fd3e4f6393" providerId="ADAL" clId="{3DA4E5D2-55BE-476B-A66F-7513C64D01BF}" dt="2026-05-29T17:14:46.766" v="4" actId="478"/>
          <ac:spMkLst>
            <pc:docMk/>
            <pc:sldMk cId="638658003" sldId="326"/>
            <ac:spMk id="7" creationId="{6EC3AF0D-4A42-3650-D76B-E3D9D32D4CD6}"/>
          </ac:spMkLst>
        </pc:spChg>
        <pc:spChg chg="del">
          <ac:chgData name="TAILLADE JUSTINE" userId="7689be7a-6074-46a5-a6a4-f2fd3e4f6393" providerId="ADAL" clId="{3DA4E5D2-55BE-476B-A66F-7513C64D01BF}" dt="2026-05-29T17:14:46.766" v="4" actId="478"/>
          <ac:spMkLst>
            <pc:docMk/>
            <pc:sldMk cId="638658003" sldId="326"/>
            <ac:spMk id="11" creationId="{2DD18E2C-A867-DA42-1E9D-8D61585E4033}"/>
          </ac:spMkLst>
        </pc:spChg>
      </pc:sldChg>
      <pc:sldChg chg="delSp mod">
        <pc:chgData name="TAILLADE JUSTINE" userId="7689be7a-6074-46a5-a6a4-f2fd3e4f6393" providerId="ADAL" clId="{3DA4E5D2-55BE-476B-A66F-7513C64D01BF}" dt="2026-05-29T17:14:50.078" v="6" actId="478"/>
        <pc:sldMkLst>
          <pc:docMk/>
          <pc:sldMk cId="683137198" sldId="327"/>
        </pc:sldMkLst>
        <pc:spChg chg="del">
          <ac:chgData name="TAILLADE JUSTINE" userId="7689be7a-6074-46a5-a6a4-f2fd3e4f6393" providerId="ADAL" clId="{3DA4E5D2-55BE-476B-A66F-7513C64D01BF}" dt="2026-05-29T17:14:50.078" v="6" actId="478"/>
          <ac:spMkLst>
            <pc:docMk/>
            <pc:sldMk cId="683137198" sldId="327"/>
            <ac:spMk id="5" creationId="{3A6EB7F3-F6DF-61E2-335D-A666E4595819}"/>
          </ac:spMkLst>
        </pc:spChg>
        <pc:spChg chg="del">
          <ac:chgData name="TAILLADE JUSTINE" userId="7689be7a-6074-46a5-a6a4-f2fd3e4f6393" providerId="ADAL" clId="{3DA4E5D2-55BE-476B-A66F-7513C64D01BF}" dt="2026-05-29T17:14:50.078" v="6" actId="478"/>
          <ac:spMkLst>
            <pc:docMk/>
            <pc:sldMk cId="683137198" sldId="327"/>
            <ac:spMk id="8" creationId="{1896B257-058B-FEB9-DF42-0079A7C0B3CA}"/>
          </ac:spMkLst>
        </pc:spChg>
        <pc:spChg chg="del">
          <ac:chgData name="TAILLADE JUSTINE" userId="7689be7a-6074-46a5-a6a4-f2fd3e4f6393" providerId="ADAL" clId="{3DA4E5D2-55BE-476B-A66F-7513C64D01BF}" dt="2026-05-29T17:14:50.078" v="6" actId="478"/>
          <ac:spMkLst>
            <pc:docMk/>
            <pc:sldMk cId="683137198" sldId="327"/>
            <ac:spMk id="12" creationId="{85DCF802-1832-815E-628D-18BC2E7B2D04}"/>
          </ac:spMkLst>
        </pc:spChg>
      </pc:sldChg>
      <pc:sldChg chg="delSp mod">
        <pc:chgData name="TAILLADE JUSTINE" userId="7689be7a-6074-46a5-a6a4-f2fd3e4f6393" providerId="ADAL" clId="{3DA4E5D2-55BE-476B-A66F-7513C64D01BF}" dt="2026-05-29T17:14:54.974" v="8" actId="478"/>
        <pc:sldMkLst>
          <pc:docMk/>
          <pc:sldMk cId="3374150639" sldId="328"/>
        </pc:sldMkLst>
        <pc:spChg chg="del">
          <ac:chgData name="TAILLADE JUSTINE" userId="7689be7a-6074-46a5-a6a4-f2fd3e4f6393" providerId="ADAL" clId="{3DA4E5D2-55BE-476B-A66F-7513C64D01BF}" dt="2026-05-29T17:14:54.974" v="8" actId="478"/>
          <ac:spMkLst>
            <pc:docMk/>
            <pc:sldMk cId="3374150639" sldId="328"/>
            <ac:spMk id="8" creationId="{A43B6AC6-8E41-2814-4F64-79A7051A2035}"/>
          </ac:spMkLst>
        </pc:spChg>
        <pc:spChg chg="del">
          <ac:chgData name="TAILLADE JUSTINE" userId="7689be7a-6074-46a5-a6a4-f2fd3e4f6393" providerId="ADAL" clId="{3DA4E5D2-55BE-476B-A66F-7513C64D01BF}" dt="2026-05-29T17:14:54.974" v="8" actId="478"/>
          <ac:spMkLst>
            <pc:docMk/>
            <pc:sldMk cId="3374150639" sldId="328"/>
            <ac:spMk id="10" creationId="{E29DE2AC-E27C-A54F-31A3-8244F59334CE}"/>
          </ac:spMkLst>
        </pc:spChg>
        <pc:spChg chg="del">
          <ac:chgData name="TAILLADE JUSTINE" userId="7689be7a-6074-46a5-a6a4-f2fd3e4f6393" providerId="ADAL" clId="{3DA4E5D2-55BE-476B-A66F-7513C64D01BF}" dt="2026-05-29T17:14:54.974" v="8" actId="478"/>
          <ac:spMkLst>
            <pc:docMk/>
            <pc:sldMk cId="3374150639" sldId="328"/>
            <ac:spMk id="15" creationId="{EC7E8DBB-6D41-7C61-03BE-02F111380FBE}"/>
          </ac:spMkLst>
        </pc:spChg>
      </pc:sldChg>
      <pc:sldChg chg="delSp mod">
        <pc:chgData name="TAILLADE JUSTINE" userId="7689be7a-6074-46a5-a6a4-f2fd3e4f6393" providerId="ADAL" clId="{3DA4E5D2-55BE-476B-A66F-7513C64D01BF}" dt="2026-05-29T17:15:01.615" v="9" actId="478"/>
        <pc:sldMkLst>
          <pc:docMk/>
          <pc:sldMk cId="2471307072" sldId="329"/>
        </pc:sldMkLst>
        <pc:spChg chg="del">
          <ac:chgData name="TAILLADE JUSTINE" userId="7689be7a-6074-46a5-a6a4-f2fd3e4f6393" providerId="ADAL" clId="{3DA4E5D2-55BE-476B-A66F-7513C64D01BF}" dt="2026-05-29T17:15:01.615" v="9" actId="478"/>
          <ac:spMkLst>
            <pc:docMk/>
            <pc:sldMk cId="2471307072" sldId="329"/>
            <ac:spMk id="9" creationId="{2FF6D1CF-8DEC-1DBA-97A0-3C9B6F9032DF}"/>
          </ac:spMkLst>
        </pc:spChg>
        <pc:spChg chg="del">
          <ac:chgData name="TAILLADE JUSTINE" userId="7689be7a-6074-46a5-a6a4-f2fd3e4f6393" providerId="ADAL" clId="{3DA4E5D2-55BE-476B-A66F-7513C64D01BF}" dt="2026-05-29T17:15:01.615" v="9" actId="478"/>
          <ac:spMkLst>
            <pc:docMk/>
            <pc:sldMk cId="2471307072" sldId="329"/>
            <ac:spMk id="11" creationId="{A1C82FB4-F8B8-BE53-13F8-A0BB2A0CB3B3}"/>
          </ac:spMkLst>
        </pc:spChg>
      </pc:sldChg>
      <pc:sldChg chg="delSp mod">
        <pc:chgData name="TAILLADE JUSTINE" userId="7689be7a-6074-46a5-a6a4-f2fd3e4f6393" providerId="ADAL" clId="{3DA4E5D2-55BE-476B-A66F-7513C64D01BF}" dt="2026-05-29T17:15:03.214" v="10" actId="478"/>
        <pc:sldMkLst>
          <pc:docMk/>
          <pc:sldMk cId="1396934641" sldId="331"/>
        </pc:sldMkLst>
        <pc:spChg chg="del">
          <ac:chgData name="TAILLADE JUSTINE" userId="7689be7a-6074-46a5-a6a4-f2fd3e4f6393" providerId="ADAL" clId="{3DA4E5D2-55BE-476B-A66F-7513C64D01BF}" dt="2026-05-29T17:15:03.214" v="10" actId="478"/>
          <ac:spMkLst>
            <pc:docMk/>
            <pc:sldMk cId="1396934641" sldId="331"/>
            <ac:spMk id="10" creationId="{1EF40776-B3A9-5B7E-65E4-93BAE6DABA29}"/>
          </ac:spMkLst>
        </pc:spChg>
        <pc:spChg chg="del">
          <ac:chgData name="TAILLADE JUSTINE" userId="7689be7a-6074-46a5-a6a4-f2fd3e4f6393" providerId="ADAL" clId="{3DA4E5D2-55BE-476B-A66F-7513C64D01BF}" dt="2026-05-29T17:15:03.214" v="10" actId="478"/>
          <ac:spMkLst>
            <pc:docMk/>
            <pc:sldMk cId="1396934641" sldId="331"/>
            <ac:spMk id="12" creationId="{38D5B7A5-EDDD-47AE-70B1-7BF79FAB01B2}"/>
          </ac:spMkLst>
        </pc:spChg>
      </pc:sldChg>
      <pc:sldChg chg="delSp mod">
        <pc:chgData name="TAILLADE JUSTINE" userId="7689be7a-6074-46a5-a6a4-f2fd3e4f6393" providerId="ADAL" clId="{3DA4E5D2-55BE-476B-A66F-7513C64D01BF}" dt="2026-05-29T17:15:04.910" v="11" actId="478"/>
        <pc:sldMkLst>
          <pc:docMk/>
          <pc:sldMk cId="2816091810" sldId="332"/>
        </pc:sldMkLst>
        <pc:spChg chg="del">
          <ac:chgData name="TAILLADE JUSTINE" userId="7689be7a-6074-46a5-a6a4-f2fd3e4f6393" providerId="ADAL" clId="{3DA4E5D2-55BE-476B-A66F-7513C64D01BF}" dt="2026-05-29T17:15:04.910" v="11" actId="478"/>
          <ac:spMkLst>
            <pc:docMk/>
            <pc:sldMk cId="2816091810" sldId="332"/>
            <ac:spMk id="9" creationId="{9529A7CC-D5BD-DF11-8503-9195FE758272}"/>
          </ac:spMkLst>
        </pc:spChg>
        <pc:spChg chg="del">
          <ac:chgData name="TAILLADE JUSTINE" userId="7689be7a-6074-46a5-a6a4-f2fd3e4f6393" providerId="ADAL" clId="{3DA4E5D2-55BE-476B-A66F-7513C64D01BF}" dt="2026-05-29T17:15:04.910" v="11" actId="478"/>
          <ac:spMkLst>
            <pc:docMk/>
            <pc:sldMk cId="2816091810" sldId="332"/>
            <ac:spMk id="11" creationId="{EC067444-DA58-1517-6045-25D9AC5AE9CB}"/>
          </ac:spMkLst>
        </pc:spChg>
        <pc:spChg chg="del">
          <ac:chgData name="TAILLADE JUSTINE" userId="7689be7a-6074-46a5-a6a4-f2fd3e4f6393" providerId="ADAL" clId="{3DA4E5D2-55BE-476B-A66F-7513C64D01BF}" dt="2026-05-29T17:15:04.910" v="11" actId="478"/>
          <ac:spMkLst>
            <pc:docMk/>
            <pc:sldMk cId="2816091810" sldId="332"/>
            <ac:spMk id="16" creationId="{D9575B1B-C6CC-C0F0-E819-1D78FB6C451B}"/>
          </ac:spMkLst>
        </pc:spChg>
      </pc:sldChg>
      <pc:sldChg chg="delSp mod">
        <pc:chgData name="TAILLADE JUSTINE" userId="7689be7a-6074-46a5-a6a4-f2fd3e4f6393" providerId="ADAL" clId="{3DA4E5D2-55BE-476B-A66F-7513C64D01BF}" dt="2026-05-29T17:15:06.431" v="12" actId="478"/>
        <pc:sldMkLst>
          <pc:docMk/>
          <pc:sldMk cId="393451878" sldId="333"/>
        </pc:sldMkLst>
        <pc:spChg chg="del">
          <ac:chgData name="TAILLADE JUSTINE" userId="7689be7a-6074-46a5-a6a4-f2fd3e4f6393" providerId="ADAL" clId="{3DA4E5D2-55BE-476B-A66F-7513C64D01BF}" dt="2026-05-29T17:15:06.431" v="12" actId="478"/>
          <ac:spMkLst>
            <pc:docMk/>
            <pc:sldMk cId="393451878" sldId="333"/>
            <ac:spMk id="9" creationId="{1D0DB46D-A4D0-465C-8296-E87A90730852}"/>
          </ac:spMkLst>
        </pc:spChg>
        <pc:spChg chg="del">
          <ac:chgData name="TAILLADE JUSTINE" userId="7689be7a-6074-46a5-a6a4-f2fd3e4f6393" providerId="ADAL" clId="{3DA4E5D2-55BE-476B-A66F-7513C64D01BF}" dt="2026-05-29T17:15:06.431" v="12" actId="478"/>
          <ac:spMkLst>
            <pc:docMk/>
            <pc:sldMk cId="393451878" sldId="333"/>
            <ac:spMk id="12" creationId="{EE1B86FD-91F0-4546-C427-640B5C664E11}"/>
          </ac:spMkLst>
        </pc:spChg>
        <pc:spChg chg="del">
          <ac:chgData name="TAILLADE JUSTINE" userId="7689be7a-6074-46a5-a6a4-f2fd3e4f6393" providerId="ADAL" clId="{3DA4E5D2-55BE-476B-A66F-7513C64D01BF}" dt="2026-05-29T17:15:06.431" v="12" actId="478"/>
          <ac:spMkLst>
            <pc:docMk/>
            <pc:sldMk cId="393451878" sldId="333"/>
            <ac:spMk id="14" creationId="{DFE067E4-12BC-06E4-0D2A-9C0E1CF17DFF}"/>
          </ac:spMkLst>
        </pc:spChg>
      </pc:sldChg>
      <pc:sldChg chg="delSp mod">
        <pc:chgData name="TAILLADE JUSTINE" userId="7689be7a-6074-46a5-a6a4-f2fd3e4f6393" providerId="ADAL" clId="{3DA4E5D2-55BE-476B-A66F-7513C64D01BF}" dt="2026-05-29T17:15:08.079" v="13" actId="478"/>
        <pc:sldMkLst>
          <pc:docMk/>
          <pc:sldMk cId="2515019262" sldId="334"/>
        </pc:sldMkLst>
        <pc:spChg chg="del">
          <ac:chgData name="TAILLADE JUSTINE" userId="7689be7a-6074-46a5-a6a4-f2fd3e4f6393" providerId="ADAL" clId="{3DA4E5D2-55BE-476B-A66F-7513C64D01BF}" dt="2026-05-29T17:15:08.079" v="13" actId="478"/>
          <ac:spMkLst>
            <pc:docMk/>
            <pc:sldMk cId="2515019262" sldId="334"/>
            <ac:spMk id="11" creationId="{A8D4CCD0-3A8F-7F5A-8AB6-84713CB796B1}"/>
          </ac:spMkLst>
        </pc:spChg>
        <pc:spChg chg="del">
          <ac:chgData name="TAILLADE JUSTINE" userId="7689be7a-6074-46a5-a6a4-f2fd3e4f6393" providerId="ADAL" clId="{3DA4E5D2-55BE-476B-A66F-7513C64D01BF}" dt="2026-05-29T17:15:08.079" v="13" actId="478"/>
          <ac:spMkLst>
            <pc:docMk/>
            <pc:sldMk cId="2515019262" sldId="334"/>
            <ac:spMk id="13" creationId="{0673241C-76DC-84E8-D59F-335FB79DB530}"/>
          </ac:spMkLst>
        </pc:spChg>
      </pc:sldChg>
      <pc:sldChg chg="delSp mod">
        <pc:chgData name="TAILLADE JUSTINE" userId="7689be7a-6074-46a5-a6a4-f2fd3e4f6393" providerId="ADAL" clId="{3DA4E5D2-55BE-476B-A66F-7513C64D01BF}" dt="2026-05-29T17:14:48.398" v="5" actId="478"/>
        <pc:sldMkLst>
          <pc:docMk/>
          <pc:sldMk cId="142444448" sldId="335"/>
        </pc:sldMkLst>
        <pc:spChg chg="del">
          <ac:chgData name="TAILLADE JUSTINE" userId="7689be7a-6074-46a5-a6a4-f2fd3e4f6393" providerId="ADAL" clId="{3DA4E5D2-55BE-476B-A66F-7513C64D01BF}" dt="2026-05-29T17:14:48.398" v="5" actId="478"/>
          <ac:spMkLst>
            <pc:docMk/>
            <pc:sldMk cId="142444448" sldId="335"/>
            <ac:spMk id="9" creationId="{B7D79846-171E-2CCE-A512-39771E77259D}"/>
          </ac:spMkLst>
        </pc:spChg>
        <pc:spChg chg="del">
          <ac:chgData name="TAILLADE JUSTINE" userId="7689be7a-6074-46a5-a6a4-f2fd3e4f6393" providerId="ADAL" clId="{3DA4E5D2-55BE-476B-A66F-7513C64D01BF}" dt="2026-05-29T17:14:48.398" v="5" actId="478"/>
          <ac:spMkLst>
            <pc:docMk/>
            <pc:sldMk cId="142444448" sldId="335"/>
            <ac:spMk id="12" creationId="{11B90B30-E341-C03D-4117-054379699ECE}"/>
          </ac:spMkLst>
        </pc:spChg>
      </pc:sldChg>
      <pc:sldChg chg="modNotesTx">
        <pc:chgData name="TAILLADE JUSTINE" userId="7689be7a-6074-46a5-a6a4-f2fd3e4f6393" providerId="ADAL" clId="{3DA4E5D2-55BE-476B-A66F-7513C64D01BF}" dt="2026-05-29T17:15:14.975" v="15" actId="20577"/>
        <pc:sldMkLst>
          <pc:docMk/>
          <pc:sldMk cId="4165425674" sldId="33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DDB7E-6561-4A5F-A9BA-757F2B3DDE6F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FA678-28C0-4702-8D9F-463F3CFF0E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141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2221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74334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38493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42662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6486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9455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47645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72317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79237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2794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2269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7401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09623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62661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8069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9083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4430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1800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2831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13532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3410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FA678-28C0-4702-8D9F-463F3CFF0E2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9277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-Leçon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FC8C977-9F51-8A7B-9432-CCD6FCB9F0E0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4222515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65D307-712E-7EC5-13E0-EFA8390177AA}"/>
              </a:ext>
            </a:extLst>
          </p:cNvPr>
          <p:cNvSpPr txBox="1"/>
          <p:nvPr userDrawn="1"/>
        </p:nvSpPr>
        <p:spPr>
          <a:xfrm>
            <a:off x="2946400" y="2677362"/>
            <a:ext cx="37744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rgbClr val="01B5A5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409046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690974D-11AF-2676-4628-E685FEE64A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52AB467B-56CD-EAF9-E6A2-9FA065040D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C112C26-E098-B259-4B08-B1CD23A00C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4DB93525-7C54-1A00-961E-898C8E7FD9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17B6C9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37DB3BB-559C-F54C-7E71-624031BF98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7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708144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2B173E-93F7-86DF-1DA9-689192F2B0D0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3526864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491B42F-555D-6D66-C75E-2C73D4827F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5CE53ED-2602-2D9E-2D76-479179CD4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42257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49" r:id="rId3"/>
    <p:sldLayoutId id="2147483660" r:id="rId4"/>
    <p:sldLayoutId id="2147483650" r:id="rId5"/>
    <p:sldLayoutId id="2147483676" r:id="rId6"/>
    <p:sldLayoutId id="2147483675" r:id="rId7"/>
    <p:sldLayoutId id="2147483661" r:id="rId8"/>
    <p:sldLayoutId id="2147483671" r:id="rId9"/>
    <p:sldLayoutId id="2147483672" r:id="rId10"/>
    <p:sldLayoutId id="2147483677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3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Estimer un résultat (1)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Estimer le résultat d’une addition, d’une soustraction.</a:t>
            </a:r>
          </a:p>
          <a:p>
            <a:r>
              <a:rPr lang="fr-FR" dirty="0"/>
              <a:t>Connaitre et utiliser le symbole ≈.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AE5DE62-858C-4027-5041-F89DB8AAED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824" y="2758382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5AE6427-9E6B-26A2-0E11-BC92B43303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984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C12211-0C06-0D13-895F-3B71AE3BE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7219308E-EDFF-84E4-7CFE-0F5E7688B3E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83137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14506-264D-EA78-49A1-467027D1F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89692949-FECA-6185-10B1-93C21BDC196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14410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BC558-9587-A899-B42C-90DC44D2A7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8D61EAA0-5644-A412-9F91-7D63ACBC70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74150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4FC2F-55AC-BAD1-8696-E8C1A17E7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1D855C72-62B5-5FBB-3139-6A8A924528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71307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D1039-65AC-5382-19DC-23ACD0D4D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D547B096-7DAD-ED06-F0B8-79A9380D1C6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96934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D9986-9CC4-2F99-7651-257556DE6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AB43E5C2-5295-B146-D264-ECC9B8FDA80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16091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2EE32-200A-D099-202E-CFDBADC8A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C1FD21A6-0587-06EB-A6F9-4A6FA73D28C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3451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54416-9E67-1F1D-28DB-0B25A1CD6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957BB798-1F28-BF91-D450-4CCE62F5A01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150192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B2C382-A66C-329F-E381-B589C2640C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920F699-3606-ACF9-4977-E2768BF26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DD55F0F-CA1E-AF17-2543-6FD7E28582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541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1637106-C592-873F-5DAA-F2715EB629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B4A3E27-A26F-ECD0-AEB6-AF02C53D7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A1BFBEC-94B3-331A-D63C-334A7BEB795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43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CED0B-84B2-8122-9125-394122E14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C9C9F66-AAB7-20B5-9AA8-559EDB6B47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F75E25B-27A1-CBDC-9091-575408C93A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79D2F27-4753-0F17-9B75-7D0B8D7748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8019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EBC2C-02C4-FA69-F7B4-907E7A367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D80CC25-D78F-D37F-CF12-E64D23F44E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6EC45E0-9918-BB06-4C8A-2A50CC427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087F35D-F53E-1A27-3919-7CDF7463F1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198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C43C0-CD69-3E31-C157-EDA4B3F12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0C6F83-4174-475F-29FD-BCA724E10A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E396C09-D5BA-FEF9-5D46-DAAB2A5C3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31B6CF1-B2C1-6044-50DF-3F55ADCB871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5372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13F11-BD59-4069-863A-4A0D6453A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FE51D5-8FC6-9D3E-783A-CE66A88CD5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1FA6DBC-AA6F-16F3-F317-D3709A9F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C90DFE2-3E6F-6070-424B-2F8521BF75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25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4AE744-C7D3-2ADB-D184-7015F7593F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6030F505-7541-7604-0361-F1BCFE27A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6048287-200D-78D1-50C9-9C2A18E1A5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33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692DB-895B-9F52-F978-2F0287893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905C7DA9-272F-2042-1A27-9AE531B9F5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37344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1ABDF-40A3-CE61-3AC0-E31198CCD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456EF686-5813-5433-B204-952DCA5701C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5800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A79E4-0B58-213A-2AB2-1852ACAFC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AB137853-E152-338C-A9FD-C09064B49E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40825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6CD58-3B85-3F53-E2B7-E01092C74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EA143412-0717-0986-FA73-187CD6617D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62246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8BF4B-1D9F-699F-157C-57FF82FFE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26B54F7B-F93A-9E17-B77D-308940946A5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38658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AD426-BCD7-01BE-49E0-F4397F7E1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02AD3728-A6DC-298E-735C-0B93AEF0DF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244444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Props1.xml><?xml version="1.0" encoding="utf-8"?>
<ds:datastoreItem xmlns:ds="http://schemas.openxmlformats.org/officeDocument/2006/customXml" ds:itemID="{4BD904A8-5420-4A9C-BAC5-2CB50B6F26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47</Words>
  <Application>Microsoft Office PowerPoint</Application>
  <PresentationFormat>Grand écran</PresentationFormat>
  <Paragraphs>27</Paragraphs>
  <Slides>22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0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Estimer un résultat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