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99"/>
  </p:notesMasterIdLst>
  <p:sldIdLst>
    <p:sldId id="256" r:id="rId5"/>
    <p:sldId id="1796" r:id="rId6"/>
    <p:sldId id="1778" r:id="rId7"/>
    <p:sldId id="1747" r:id="rId8"/>
    <p:sldId id="1748" r:id="rId9"/>
    <p:sldId id="1924" r:id="rId10"/>
    <p:sldId id="1925" r:id="rId11"/>
    <p:sldId id="1779" r:id="rId12"/>
    <p:sldId id="260" r:id="rId13"/>
    <p:sldId id="1753" r:id="rId14"/>
    <p:sldId id="1872" r:id="rId15"/>
    <p:sldId id="1873" r:id="rId16"/>
    <p:sldId id="1874" r:id="rId17"/>
    <p:sldId id="1875" r:id="rId18"/>
    <p:sldId id="1876" r:id="rId19"/>
    <p:sldId id="1877" r:id="rId20"/>
    <p:sldId id="1879" r:id="rId21"/>
    <p:sldId id="1878" r:id="rId22"/>
    <p:sldId id="1880" r:id="rId23"/>
    <p:sldId id="1881" r:id="rId24"/>
    <p:sldId id="1010" r:id="rId25"/>
    <p:sldId id="1815" r:id="rId26"/>
    <p:sldId id="1825" r:id="rId27"/>
    <p:sldId id="1882" r:id="rId28"/>
    <p:sldId id="1883" r:id="rId29"/>
    <p:sldId id="1884" r:id="rId30"/>
    <p:sldId id="1885" r:id="rId31"/>
    <p:sldId id="1890" r:id="rId32"/>
    <p:sldId id="1886" r:id="rId33"/>
    <p:sldId id="1887" r:id="rId34"/>
    <p:sldId id="1888" r:id="rId35"/>
    <p:sldId id="1824" r:id="rId36"/>
    <p:sldId id="1826" r:id="rId37"/>
    <p:sldId id="1839" r:id="rId38"/>
    <p:sldId id="1891" r:id="rId39"/>
    <p:sldId id="1892" r:id="rId40"/>
    <p:sldId id="1893" r:id="rId41"/>
    <p:sldId id="1894" r:id="rId42"/>
    <p:sldId id="1895" r:id="rId43"/>
    <p:sldId id="1896" r:id="rId44"/>
    <p:sldId id="1897" r:id="rId45"/>
    <p:sldId id="1898" r:id="rId46"/>
    <p:sldId id="1899" r:id="rId47"/>
    <p:sldId id="1900" r:id="rId48"/>
    <p:sldId id="1901" r:id="rId49"/>
    <p:sldId id="1840" r:id="rId50"/>
    <p:sldId id="1902" r:id="rId51"/>
    <p:sldId id="1903" r:id="rId52"/>
    <p:sldId id="1904" r:id="rId53"/>
    <p:sldId id="1905" r:id="rId54"/>
    <p:sldId id="1906" r:id="rId55"/>
    <p:sldId id="1907" r:id="rId56"/>
    <p:sldId id="1908" r:id="rId57"/>
    <p:sldId id="1909" r:id="rId58"/>
    <p:sldId id="1910" r:id="rId59"/>
    <p:sldId id="1911" r:id="rId60"/>
    <p:sldId id="1912" r:id="rId61"/>
    <p:sldId id="1852" r:id="rId62"/>
    <p:sldId id="1913" r:id="rId63"/>
    <p:sldId id="1914" r:id="rId64"/>
    <p:sldId id="1915" r:id="rId65"/>
    <p:sldId id="1916" r:id="rId66"/>
    <p:sldId id="1917" r:id="rId67"/>
    <p:sldId id="1918" r:id="rId68"/>
    <p:sldId id="1919" r:id="rId69"/>
    <p:sldId id="1920" r:id="rId70"/>
    <p:sldId id="1921" r:id="rId71"/>
    <p:sldId id="1922" r:id="rId72"/>
    <p:sldId id="1923" r:id="rId73"/>
    <p:sldId id="1864" r:id="rId74"/>
    <p:sldId id="1865" r:id="rId75"/>
    <p:sldId id="1868" r:id="rId76"/>
    <p:sldId id="1926" r:id="rId77"/>
    <p:sldId id="1867" r:id="rId78"/>
    <p:sldId id="1776" r:id="rId79"/>
    <p:sldId id="1773" r:id="rId80"/>
    <p:sldId id="1792" r:id="rId81"/>
    <p:sldId id="1774" r:id="rId82"/>
    <p:sldId id="1795" r:id="rId83"/>
    <p:sldId id="1775" r:id="rId84"/>
    <p:sldId id="1780" r:id="rId85"/>
    <p:sldId id="1781" r:id="rId86"/>
    <p:sldId id="1782" r:id="rId87"/>
    <p:sldId id="1790" r:id="rId88"/>
    <p:sldId id="1783" r:id="rId89"/>
    <p:sldId id="1791" r:id="rId90"/>
    <p:sldId id="1784" r:id="rId91"/>
    <p:sldId id="1785" r:id="rId92"/>
    <p:sldId id="1786" r:id="rId93"/>
    <p:sldId id="1787" r:id="rId94"/>
    <p:sldId id="1793" r:id="rId95"/>
    <p:sldId id="1788" r:id="rId96"/>
    <p:sldId id="1794" r:id="rId97"/>
    <p:sldId id="1789" r:id="rId9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27CEC7A9-2840-9E50-B828-D87DC37E7B84}" name="Maxime Paul" initials="MP" userId="5c8ed5db6c62c93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B5A5"/>
    <a:srgbClr val="26B1B4"/>
    <a:srgbClr val="FFFFFF"/>
    <a:srgbClr val="FF0000"/>
    <a:srgbClr val="ED7D31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0B9223-533F-44FE-A564-2FF2FFBD2ABB}" v="51" dt="2026-05-28T15:47:30.6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0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theme" Target="theme/theme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presProps" Target="presProps.xml"/><Relationship Id="rId105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12136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9594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14093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41502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096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67765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7416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47236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34879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78172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7334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7695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9284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6413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07086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0134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85664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63334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27240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5043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27856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9674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71768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51545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45408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78281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70382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23721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493997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92907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06215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54060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3302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0618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2882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79555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47530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95268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779544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766888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1722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57451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000546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947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15935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6098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880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82519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121011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50673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99543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681716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837665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050917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21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90998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14273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06005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103809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469701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92022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457463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37420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820425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98876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426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5750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396441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265697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637525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93369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738901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56161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848850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1081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27692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148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51834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25211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753215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150336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29103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70908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173299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088390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15366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4273995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7055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26184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06789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477407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196066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924049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8464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6.jp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6.jp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8916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5040BA07-8025-5A53-F80C-641695467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2C441EE-0A43-2AD2-A6DB-881A4349CAA2}"/>
              </a:ext>
            </a:extLst>
          </p:cNvPr>
          <p:cNvSpPr txBox="1">
            <a:spLocks/>
          </p:cNvSpPr>
          <p:nvPr userDrawn="1"/>
        </p:nvSpPr>
        <p:spPr>
          <a:xfrm>
            <a:off x="1324337" y="124321"/>
            <a:ext cx="8676000" cy="4710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Gotham HTF" pitchFamily="50" charset="0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AD54C238-A2C0-1534-F5AE-CD782F400B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6774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451C2FB-53F8-D67E-9A7E-43E6A829F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2E1982FE-3A7E-8C61-7746-5BF6A3B53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9F88865B-89A9-81C3-A472-857B454A3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8641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3744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83CCF13-7911-82A6-42C6-D508C6363D25}"/>
              </a:ext>
            </a:extLst>
          </p:cNvPr>
          <p:cNvSpPr txBox="1"/>
          <p:nvPr userDrawn="1"/>
        </p:nvSpPr>
        <p:spPr>
          <a:xfrm>
            <a:off x="1603610" y="2848368"/>
            <a:ext cx="698782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Exercices</a:t>
            </a:r>
            <a:endParaRPr kumimoji="0" lang="fr-FR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566486D-AD9E-7BA3-8A06-3FE97C6C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3915" y="2848368"/>
            <a:ext cx="4433116" cy="1200329"/>
          </a:xfrm>
        </p:spPr>
        <p:txBody>
          <a:bodyPr anchor="ctr">
            <a:noAutofit/>
          </a:bodyPr>
          <a:lstStyle>
            <a:lvl1pPr marL="0" indent="0" algn="l">
              <a:buNone/>
              <a:defRPr sz="8800" b="1">
                <a:solidFill>
                  <a:srgbClr val="01B5A5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n°</a:t>
            </a:r>
          </a:p>
        </p:txBody>
      </p:sp>
    </p:spTree>
    <p:extLst>
      <p:ext uri="{BB962C8B-B14F-4D97-AF65-F5344CB8AC3E}">
        <p14:creationId xmlns:p14="http://schemas.microsoft.com/office/powerpoint/2010/main" val="192579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0" y="2305615"/>
            <a:ext cx="8127999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 </a:t>
            </a:r>
            <a:b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Passons au problème.</a:t>
            </a:r>
            <a:endParaRPr kumimoji="0" lang="fr-FR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06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1" y="2321004"/>
            <a:ext cx="8127999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5149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AC681C5-DEEA-5330-0603-D665742931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1425" y="2246275"/>
            <a:ext cx="5038949" cy="432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AFF06B-7B09-5A88-C351-4373C34E75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41442" y="2246275"/>
            <a:ext cx="5038949" cy="432000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A173E0B-6E61-949C-9F58-412C1D81F1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48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B124C8E2-D8AE-A737-BF32-D5FC52EC57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057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AAB1804-6438-7B32-868F-FF9AE11DC3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50666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303099CE-FF1A-E821-21D9-90A63BAAA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048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80E1DBCB-3573-DCD8-34D0-E765D7C859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7057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FB4F8640-F3A6-A434-4C99-D040356F1F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50666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42AD2BA0-A749-1FCD-F4A4-549F9FD202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048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34EFD062-34B7-4005-5BDE-0E2988216E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7057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75088CC8-489C-FDE2-734E-D5B9E8A5DEB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50666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8E1D85E1-6756-10AC-1473-E12486FEF4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048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1EC67FBD-32D4-1F00-CE6E-F65AFE4BD2C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7057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42B7A8BC-304C-0573-763B-2A5019E3DB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0666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D362D20E-73CA-72BD-7F77-C4079799546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048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94EAB449-6410-FE46-3395-1091F82BEE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7057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C914E37A-324C-504B-B5D8-D18F82CE021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250666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D7D233CC-F4D0-1996-4E44-00DC742096F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6920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AC1A9DA3-9138-795B-874A-6C1065AD2C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4929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D6FA536F-17A2-071D-6953-F3A802A5DFB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29389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1F0D630-5C2F-BC90-5F49-D880791F9A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6920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3C6D0E95-A41C-BF7F-90F9-4BB744DD995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14929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DC2D052F-452B-E7E9-0952-ECD407103F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29389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1EA34D90-04A5-EFCB-5EBB-94118B68114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6920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2F1A3B9B-ECEB-157F-1444-43F87C84B00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4929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89C31D50-E23B-C7F9-B6AB-1E8CE73F1A6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29389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4953CDB4-9DB3-26D4-81F3-4756361ED2D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6920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65D0E304-7774-167E-AB4A-32BE216387D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14929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75096CAA-3603-9C12-AAAB-9C9EDE27D5C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29389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94B7706D-4947-12C4-3AF2-BA51092C083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6920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9D674B90-B522-FDB7-BECB-7C96808B896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14929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62A75C2F-C4BB-891C-DBE3-BE61E9101B3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9389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410699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pr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B0E66F5-DF99-2432-02EE-1F2CDBE3BCBA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74801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751A7AAA-F6E6-4904-18BB-94DFD78D2A2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41442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A8264516-CFD3-7655-2DB3-D3648FFF71D9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90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F0AE541-AEE5-28B0-1E52-9DC81E862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8474" y="2238756"/>
            <a:ext cx="5040000" cy="346302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6C23B83-FD9E-0CBF-856A-2724325EE3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11693" y="2229231"/>
            <a:ext cx="5040000" cy="3463029"/>
          </a:xfrm>
          <a:prstGeom prst="rect">
            <a:avLst/>
          </a:prstGeom>
        </p:spPr>
      </p:pic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A423090C-4A5B-D4F6-B0EB-B56C60A4C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B7D35035-F9F2-BC31-FBFF-9442007AAE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C7D63E2C-FC7F-1C95-E5E2-3ABF84CF0B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0009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66C0C121-5444-E5B3-EE0E-55A7D5D824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009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2088047C-BFF8-9528-C612-2E84145472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73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C84F7687-B5F5-183B-C596-835092E723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73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7" name="Espace réservé du texte 8">
            <a:extLst>
              <a:ext uri="{FF2B5EF4-FFF2-40B4-BE49-F238E27FC236}">
                <a16:creationId xmlns:a16="http://schemas.microsoft.com/office/drawing/2014/main" id="{FB8E7864-41A6-C8F6-ED65-87F903E327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5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8" name="Espace réservé du texte 8">
            <a:extLst>
              <a:ext uri="{FF2B5EF4-FFF2-40B4-BE49-F238E27FC236}">
                <a16:creationId xmlns:a16="http://schemas.microsoft.com/office/drawing/2014/main" id="{94E5187A-41CC-1C72-08B6-A25D2ED63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5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9" name="Espace réservé du texte 8">
            <a:extLst>
              <a:ext uri="{FF2B5EF4-FFF2-40B4-BE49-F238E27FC236}">
                <a16:creationId xmlns:a16="http://schemas.microsoft.com/office/drawing/2014/main" id="{70CCE60F-F044-8262-BD94-2B50CC5F74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009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0" name="Espace réservé du texte 8">
            <a:extLst>
              <a:ext uri="{FF2B5EF4-FFF2-40B4-BE49-F238E27FC236}">
                <a16:creationId xmlns:a16="http://schemas.microsoft.com/office/drawing/2014/main" id="{663F900B-0664-F44A-A0AE-4FD77C282C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009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1" name="Espace réservé du texte 8">
            <a:extLst>
              <a:ext uri="{FF2B5EF4-FFF2-40B4-BE49-F238E27FC236}">
                <a16:creationId xmlns:a16="http://schemas.microsoft.com/office/drawing/2014/main" id="{D92D8935-7127-0142-6520-691F7747A6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273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2" name="Espace réservé du texte 8">
            <a:extLst>
              <a:ext uri="{FF2B5EF4-FFF2-40B4-BE49-F238E27FC236}">
                <a16:creationId xmlns:a16="http://schemas.microsoft.com/office/drawing/2014/main" id="{97F73068-83B7-BE35-1931-46CAF7F255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73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3" name="Espace réservé du texte 8">
            <a:extLst>
              <a:ext uri="{FF2B5EF4-FFF2-40B4-BE49-F238E27FC236}">
                <a16:creationId xmlns:a16="http://schemas.microsoft.com/office/drawing/2014/main" id="{DBE9496B-B3C7-AAD4-F55B-038D0D47101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5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4" name="Espace réservé du texte 8">
            <a:extLst>
              <a:ext uri="{FF2B5EF4-FFF2-40B4-BE49-F238E27FC236}">
                <a16:creationId xmlns:a16="http://schemas.microsoft.com/office/drawing/2014/main" id="{18DD0F52-F3F5-7917-267C-373B7A9773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5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5" name="Espace réservé du texte 8">
            <a:extLst>
              <a:ext uri="{FF2B5EF4-FFF2-40B4-BE49-F238E27FC236}">
                <a16:creationId xmlns:a16="http://schemas.microsoft.com/office/drawing/2014/main" id="{85B2E360-6E30-A858-5221-21703E3E920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009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2B264F42-4F1B-2CEE-1FE4-72E92DBF5D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009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4116EF53-714A-9A03-8759-6C21A31E01C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73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86B3B117-9B2D-AF46-C17F-3B7EBE2504C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73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8998F22-93C8-FD73-EC1E-606B6A4099B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5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42CCC4F9-9F54-08F8-2D05-69837C8C46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5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361EA584-0E17-B74F-6CD6-F000B47993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0009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C2394A80-6E3A-686A-2C2E-A577203FE1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0009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73248ADE-E5EF-D9B6-D4DA-E2A1F3E7D5E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273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E4916716-007D-8461-7862-7A55C24653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73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56706902-2DA2-2199-B70B-8531E334500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5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96F0C8AF-D370-6FA1-74CA-19A978031EB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5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EB0FA5BB-C243-B3D9-B78B-FFFE103D2FC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009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EB34586E-FE35-4365-D099-966B9FCC545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0009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4B91721B-566C-E48E-B6FC-FB69F3BDCB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73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95ACF93A-989F-9DFC-7563-65C7D35E96F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73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1" name="Espace réservé du texte 8">
            <a:extLst>
              <a:ext uri="{FF2B5EF4-FFF2-40B4-BE49-F238E27FC236}">
                <a16:creationId xmlns:a16="http://schemas.microsoft.com/office/drawing/2014/main" id="{93A0C251-BB5A-F872-6C33-2CADE3F9B0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430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2" name="Espace réservé du texte 8">
            <a:extLst>
              <a:ext uri="{FF2B5EF4-FFF2-40B4-BE49-F238E27FC236}">
                <a16:creationId xmlns:a16="http://schemas.microsoft.com/office/drawing/2014/main" id="{BD1C4FF0-2613-EF52-EE33-5CE31F6D51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430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3" name="Espace réservé du texte 8">
            <a:extLst>
              <a:ext uri="{FF2B5EF4-FFF2-40B4-BE49-F238E27FC236}">
                <a16:creationId xmlns:a16="http://schemas.microsoft.com/office/drawing/2014/main" id="{AAC86C74-7192-2C83-A202-7E5D09B029D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83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4" name="Espace réservé du texte 8">
            <a:extLst>
              <a:ext uri="{FF2B5EF4-FFF2-40B4-BE49-F238E27FC236}">
                <a16:creationId xmlns:a16="http://schemas.microsoft.com/office/drawing/2014/main" id="{82E0352B-062F-D18E-A171-3B6BA584A92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83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5" name="Espace réservé du texte 8">
            <a:extLst>
              <a:ext uri="{FF2B5EF4-FFF2-40B4-BE49-F238E27FC236}">
                <a16:creationId xmlns:a16="http://schemas.microsoft.com/office/drawing/2014/main" id="{CC5B61E5-16C4-2C33-5DC0-D49574CDAA9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778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6" name="Espace réservé du texte 8">
            <a:extLst>
              <a:ext uri="{FF2B5EF4-FFF2-40B4-BE49-F238E27FC236}">
                <a16:creationId xmlns:a16="http://schemas.microsoft.com/office/drawing/2014/main" id="{F7A2575C-82CF-A444-71D6-2F39A65AA0C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778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7" name="Espace réservé du texte 8">
            <a:extLst>
              <a:ext uri="{FF2B5EF4-FFF2-40B4-BE49-F238E27FC236}">
                <a16:creationId xmlns:a16="http://schemas.microsoft.com/office/drawing/2014/main" id="{8C666EEE-B1A5-0DE0-BD4F-7ED91736306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30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8" name="Espace réservé du texte 8">
            <a:extLst>
              <a:ext uri="{FF2B5EF4-FFF2-40B4-BE49-F238E27FC236}">
                <a16:creationId xmlns:a16="http://schemas.microsoft.com/office/drawing/2014/main" id="{966D480F-3F0A-11CF-8E9C-18D5411F0E0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30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9" name="Espace réservé du texte 8">
            <a:extLst>
              <a:ext uri="{FF2B5EF4-FFF2-40B4-BE49-F238E27FC236}">
                <a16:creationId xmlns:a16="http://schemas.microsoft.com/office/drawing/2014/main" id="{FB3748CF-670B-A1E2-554D-37CDBDC558C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10583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0" name="Espace réservé du texte 8">
            <a:extLst>
              <a:ext uri="{FF2B5EF4-FFF2-40B4-BE49-F238E27FC236}">
                <a16:creationId xmlns:a16="http://schemas.microsoft.com/office/drawing/2014/main" id="{63CB7B65-E142-524E-B4E8-004E6807ED2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10583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1" name="Espace réservé du texte 8">
            <a:extLst>
              <a:ext uri="{FF2B5EF4-FFF2-40B4-BE49-F238E27FC236}">
                <a16:creationId xmlns:a16="http://schemas.microsoft.com/office/drawing/2014/main" id="{69157956-E426-4212-B618-255C983C73A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778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2" name="Espace réservé du texte 8">
            <a:extLst>
              <a:ext uri="{FF2B5EF4-FFF2-40B4-BE49-F238E27FC236}">
                <a16:creationId xmlns:a16="http://schemas.microsoft.com/office/drawing/2014/main" id="{6C3B4817-5334-AB19-3F7F-D6E90C8462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778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3" name="Espace réservé du texte 8">
            <a:extLst>
              <a:ext uri="{FF2B5EF4-FFF2-40B4-BE49-F238E27FC236}">
                <a16:creationId xmlns:a16="http://schemas.microsoft.com/office/drawing/2014/main" id="{A5E7EF9F-9FEF-A43B-798C-CEF3EF4C68B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430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4" name="Espace réservé du texte 8">
            <a:extLst>
              <a:ext uri="{FF2B5EF4-FFF2-40B4-BE49-F238E27FC236}">
                <a16:creationId xmlns:a16="http://schemas.microsoft.com/office/drawing/2014/main" id="{3FA05CF2-E37E-C06F-2E43-068F9A37787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430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5" name="Espace réservé du texte 8">
            <a:extLst>
              <a:ext uri="{FF2B5EF4-FFF2-40B4-BE49-F238E27FC236}">
                <a16:creationId xmlns:a16="http://schemas.microsoft.com/office/drawing/2014/main" id="{B8C527DB-1EC9-3394-962A-29536849F6C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10583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6" name="Espace réservé du texte 8">
            <a:extLst>
              <a:ext uri="{FF2B5EF4-FFF2-40B4-BE49-F238E27FC236}">
                <a16:creationId xmlns:a16="http://schemas.microsoft.com/office/drawing/2014/main" id="{E8F20FAD-9AE6-CD5A-A6D8-B14B4CFFCF2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0583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7" name="Espace réservé du texte 8">
            <a:extLst>
              <a:ext uri="{FF2B5EF4-FFF2-40B4-BE49-F238E27FC236}">
                <a16:creationId xmlns:a16="http://schemas.microsoft.com/office/drawing/2014/main" id="{3EDCC02B-D510-56B9-A2AC-9D66FA4659A1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778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8" name="Espace réservé du texte 8">
            <a:extLst>
              <a:ext uri="{FF2B5EF4-FFF2-40B4-BE49-F238E27FC236}">
                <a16:creationId xmlns:a16="http://schemas.microsoft.com/office/drawing/2014/main" id="{BAC98AA0-51C9-9980-2C13-23B7D98D34B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78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9" name="Espace réservé du texte 8">
            <a:extLst>
              <a:ext uri="{FF2B5EF4-FFF2-40B4-BE49-F238E27FC236}">
                <a16:creationId xmlns:a16="http://schemas.microsoft.com/office/drawing/2014/main" id="{6E9C3794-91C0-82A7-54CB-8FE9FB5B877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430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0" name="Espace réservé du texte 8">
            <a:extLst>
              <a:ext uri="{FF2B5EF4-FFF2-40B4-BE49-F238E27FC236}">
                <a16:creationId xmlns:a16="http://schemas.microsoft.com/office/drawing/2014/main" id="{31136057-10BE-644B-124F-251436EE1C9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430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1" name="Espace réservé du texte 8">
            <a:extLst>
              <a:ext uri="{FF2B5EF4-FFF2-40B4-BE49-F238E27FC236}">
                <a16:creationId xmlns:a16="http://schemas.microsoft.com/office/drawing/2014/main" id="{991A2095-BE92-D778-0204-FEFD55BF82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10583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2" name="Espace réservé du texte 8">
            <a:extLst>
              <a:ext uri="{FF2B5EF4-FFF2-40B4-BE49-F238E27FC236}">
                <a16:creationId xmlns:a16="http://schemas.microsoft.com/office/drawing/2014/main" id="{2A31B5E2-0F39-BED0-C706-DED9F2DB7F7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10583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3" name="Espace réservé du texte 8">
            <a:extLst>
              <a:ext uri="{FF2B5EF4-FFF2-40B4-BE49-F238E27FC236}">
                <a16:creationId xmlns:a16="http://schemas.microsoft.com/office/drawing/2014/main" id="{104955E3-C5C1-A52F-6B10-757BFBD1A332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778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4" name="Espace réservé du texte 8">
            <a:extLst>
              <a:ext uri="{FF2B5EF4-FFF2-40B4-BE49-F238E27FC236}">
                <a16:creationId xmlns:a16="http://schemas.microsoft.com/office/drawing/2014/main" id="{99BAB6D6-B12A-12C9-57CA-DE9AB78BC110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778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5" name="Espace réservé du texte 8">
            <a:extLst>
              <a:ext uri="{FF2B5EF4-FFF2-40B4-BE49-F238E27FC236}">
                <a16:creationId xmlns:a16="http://schemas.microsoft.com/office/drawing/2014/main" id="{EB3ECE8F-CBAF-0EEE-BBE3-1D7B4FE54F6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430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6" name="Espace réservé du texte 8">
            <a:extLst>
              <a:ext uri="{FF2B5EF4-FFF2-40B4-BE49-F238E27FC236}">
                <a16:creationId xmlns:a16="http://schemas.microsoft.com/office/drawing/2014/main" id="{68DFF722-C608-44D5-3376-69DF1C22B2E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430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7" name="Espace réservé du texte 8">
            <a:extLst>
              <a:ext uri="{FF2B5EF4-FFF2-40B4-BE49-F238E27FC236}">
                <a16:creationId xmlns:a16="http://schemas.microsoft.com/office/drawing/2014/main" id="{7D34B571-F167-5C73-61A0-EB33595F81B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10583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8" name="Espace réservé du texte 8">
            <a:extLst>
              <a:ext uri="{FF2B5EF4-FFF2-40B4-BE49-F238E27FC236}">
                <a16:creationId xmlns:a16="http://schemas.microsoft.com/office/drawing/2014/main" id="{53237642-F8D7-3D3A-D9C7-CA9153214A59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10583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9" name="Espace réservé du texte 8">
            <a:extLst>
              <a:ext uri="{FF2B5EF4-FFF2-40B4-BE49-F238E27FC236}">
                <a16:creationId xmlns:a16="http://schemas.microsoft.com/office/drawing/2014/main" id="{B76749BF-9108-C5EF-D122-0B7F8AB4B7E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9778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0" name="Espace réservé du texte 8">
            <a:extLst>
              <a:ext uri="{FF2B5EF4-FFF2-40B4-BE49-F238E27FC236}">
                <a16:creationId xmlns:a16="http://schemas.microsoft.com/office/drawing/2014/main" id="{C4669C41-3EF8-FB38-F4E6-A5A41EF0CA0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778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1" name="Espace réservé du texte 8">
            <a:extLst>
              <a:ext uri="{FF2B5EF4-FFF2-40B4-BE49-F238E27FC236}">
                <a16:creationId xmlns:a16="http://schemas.microsoft.com/office/drawing/2014/main" id="{C9652604-757A-1C70-9E5B-F7043E49651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5213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2" name="Espace réservé du texte 8">
            <a:extLst>
              <a:ext uri="{FF2B5EF4-FFF2-40B4-BE49-F238E27FC236}">
                <a16:creationId xmlns:a16="http://schemas.microsoft.com/office/drawing/2014/main" id="{D43A31C4-89B8-9A91-0966-00B2E6568EA7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935468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sp>
        <p:nvSpPr>
          <p:cNvPr id="95" name="Espace réservé du texte 8">
            <a:extLst>
              <a:ext uri="{FF2B5EF4-FFF2-40B4-BE49-F238E27FC236}">
                <a16:creationId xmlns:a16="http://schemas.microsoft.com/office/drawing/2014/main" id="{FD4BD1F7-D79C-2CDB-6ACF-DF869462B27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6447700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6" name="Espace réservé du texte 8">
            <a:extLst>
              <a:ext uri="{FF2B5EF4-FFF2-40B4-BE49-F238E27FC236}">
                <a16:creationId xmlns:a16="http://schemas.microsoft.com/office/drawing/2014/main" id="{E1B84C89-C0BE-937D-466B-4A27A53894B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457955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ED36FE1A-FC1E-F458-A3F5-BC8F7AA1FC82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3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N° exercice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64778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4908423F-F94A-85D2-61DF-18A4CF3A6B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07A0AF-8262-9DED-9803-97483450803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AC325AEF-7088-C949-B919-13C75E683D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67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2-colonne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CF0722BA-0EA4-1B58-B030-213CD0C65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B4E5538-AC19-5731-6686-2BA6BD1A5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F403C33B-4B8D-FF43-4213-9553071187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20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vid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B098778E-9588-2910-CEC0-98A4261F2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7539E42E-70D2-425C-4898-3406BD51C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CF3D2731-15F0-3425-A8F3-3FDDCBFBE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1665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3116DCD5-3AB0-0B3C-5299-4A503C63C0B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352799" y="675075"/>
            <a:ext cx="8129155" cy="576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D3F740BA-DA20-C883-02FC-E6B7CB1926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B9B4EE50-43A1-033F-F6BF-69E8FFD67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0A99039-D90B-73A7-ED62-8770E59780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Espace réservé du contenu 3">
            <a:extLst>
              <a:ext uri="{FF2B5EF4-FFF2-40B4-BE49-F238E27FC236}">
                <a16:creationId xmlns:a16="http://schemas.microsoft.com/office/drawing/2014/main" id="{B28BB76D-FC79-8E20-4BAC-1D68DCD1E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ACBA9569-269A-974F-B35C-91CCBC616D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9884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B5560743-6B45-959C-E2D1-311C05A409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DFFCD31E-73A5-508D-29A5-DCD041BB2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D7B83F5C-4313-897B-5639-BB0B0E3CB7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095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9011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72611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86600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6DAAE5B1-BF97-2E3C-8688-DA26B2E80A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46399" y="2678915"/>
            <a:ext cx="5521325" cy="117871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800" baseline="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Objectifs 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1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BA9C37F1-D77E-F5BA-2E81-C60B4E42CF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B434A968-B312-DDD8-F590-AD46571C2D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81761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</p:spTree>
    <p:extLst>
      <p:ext uri="{BB962C8B-B14F-4D97-AF65-F5344CB8AC3E}">
        <p14:creationId xmlns:p14="http://schemas.microsoft.com/office/powerpoint/2010/main" val="41968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CA76722-CCB0-BB1F-8C4C-7E86D4CD79B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131127" y="4415443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Réponse.</a:t>
            </a:r>
          </a:p>
        </p:txBody>
      </p:sp>
    </p:spTree>
    <p:extLst>
      <p:ext uri="{BB962C8B-B14F-4D97-AF65-F5344CB8AC3E}">
        <p14:creationId xmlns:p14="http://schemas.microsoft.com/office/powerpoint/2010/main" val="321299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59B443D-3F66-AFBF-A49F-B53F9F514C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DB131602-FE19-53D3-CBF1-64F9B169D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AE634BF-44FC-4615-2FD8-3353CBA64D2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30C0B6D-40E5-EE36-2DDF-040E2A7399DF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1C87E9A4-33BC-F0EB-624B-1B9D4DEDF1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4381D03-ABFA-C13A-DC76-0A49034BC8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A6623-07A4-CD81-FCA4-48F1A3F487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527EBC7-FE2C-02E6-FEAB-B53A1A754C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7588" y="4012707"/>
            <a:ext cx="5578411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6EF7BBE9-FBE5-497C-DE7D-5AB569D3EE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A570EAB3-52B2-9AE6-2EC0-F785CF828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4637" y="4012707"/>
            <a:ext cx="5580000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52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0571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6317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720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4F3377-4AA6-473B-0EBA-6C33B89759E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30CBB3B-2A96-AD45-E148-63CB5DD57F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37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81D43FE-715B-FFDB-9F0C-3A4EF0F609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4FF4B07-51EE-92B0-FB11-A011BAE88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1A210BC6-A552-931A-A2AA-5C142B47D9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221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7929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808B931-F7FB-0BB3-9CD2-0C69372DA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D767005-9F83-0F5C-8BE9-13E96477B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4277D233-380B-BB7E-6647-13A111F0A5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2852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Drill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1 et 4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2 et 5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3 et 6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5EA38B1-4F57-B8F5-2C26-57768F93E9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CEE53A8-8112-BC73-3B14-10882372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3920B707-3DEA-4B63-EF9A-48AFA53AF9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47748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247BCDC-F9D3-C742-E951-E5C244CF2C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EBE3337-88B7-C4E9-16CE-701516175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9CA730B-6A9D-3DAF-D8A1-AFA1DE65FC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4753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E0137FA-EA80-B4A6-D260-DCDFDF92248C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Drill</a:t>
            </a:r>
          </a:p>
        </p:txBody>
      </p:sp>
    </p:spTree>
    <p:extLst>
      <p:ext uri="{BB962C8B-B14F-4D97-AF65-F5344CB8AC3E}">
        <p14:creationId xmlns:p14="http://schemas.microsoft.com/office/powerpoint/2010/main" val="6508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Exerc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73176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4609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50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19F264D-F43A-B22C-966B-096930FAFAC3}"/>
              </a:ext>
            </a:extLst>
          </p:cNvPr>
          <p:cNvSpPr txBox="1"/>
          <p:nvPr userDrawn="1"/>
        </p:nvSpPr>
        <p:spPr>
          <a:xfrm>
            <a:off x="840296" y="6025455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403038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52357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 + répon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F7E63310-C3A1-FBE7-CEC9-18EB2FAE2F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41544" y="3054015"/>
            <a:ext cx="5140906" cy="914400"/>
          </a:xfrm>
        </p:spPr>
        <p:txBody>
          <a:bodyPr anchor="ctr">
            <a:noAutofit/>
          </a:bodyPr>
          <a:lstStyle>
            <a:lvl1pPr marL="0" indent="0" algn="l">
              <a:buNone/>
              <a:defRPr sz="70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DEB74B1-F4C3-8512-2D5C-96C78384A69B}"/>
              </a:ext>
            </a:extLst>
          </p:cNvPr>
          <p:cNvSpPr txBox="1"/>
          <p:nvPr userDrawn="1"/>
        </p:nvSpPr>
        <p:spPr>
          <a:xfrm>
            <a:off x="874800" y="5628640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78532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64" r:id="rId6"/>
    <p:sldLayoutId id="2147483765" r:id="rId7"/>
    <p:sldLayoutId id="2147483724" r:id="rId8"/>
    <p:sldLayoutId id="2147483747" r:id="rId9"/>
    <p:sldLayoutId id="2147483726" r:id="rId10"/>
    <p:sldLayoutId id="2147483727" r:id="rId11"/>
    <p:sldLayoutId id="2147483744" r:id="rId12"/>
    <p:sldLayoutId id="2147483754" r:id="rId13"/>
    <p:sldLayoutId id="2147483757" r:id="rId14"/>
    <p:sldLayoutId id="2147483758" r:id="rId15"/>
    <p:sldLayoutId id="2147483750" r:id="rId16"/>
    <p:sldLayoutId id="2147483752" r:id="rId17"/>
    <p:sldLayoutId id="2147483751" r:id="rId18"/>
    <p:sldLayoutId id="2147483753" r:id="rId19"/>
    <p:sldLayoutId id="2147483745" r:id="rId20"/>
    <p:sldLayoutId id="2147483728" r:id="rId21"/>
    <p:sldLayoutId id="2147483729" r:id="rId22"/>
    <p:sldLayoutId id="2147483755" r:id="rId23"/>
    <p:sldLayoutId id="2147483730" r:id="rId24"/>
    <p:sldLayoutId id="2147483731" r:id="rId25"/>
    <p:sldLayoutId id="2147483732" r:id="rId26"/>
    <p:sldLayoutId id="2147483756" r:id="rId27"/>
    <p:sldLayoutId id="2147483766" r:id="rId28"/>
    <p:sldLayoutId id="2147483767" r:id="rId29"/>
    <p:sldLayoutId id="2147483733" r:id="rId30"/>
    <p:sldLayoutId id="2147483748" r:id="rId31"/>
    <p:sldLayoutId id="2147483749" r:id="rId32"/>
    <p:sldLayoutId id="2147483742" r:id="rId33"/>
    <p:sldLayoutId id="2147483743" r:id="rId34"/>
    <p:sldLayoutId id="2147483741" r:id="rId35"/>
    <p:sldLayoutId id="2147483740" r:id="rId36"/>
    <p:sldLayoutId id="2147483734" r:id="rId37"/>
    <p:sldLayoutId id="2147483735" r:id="rId38"/>
    <p:sldLayoutId id="2147483736" r:id="rId39"/>
    <p:sldLayoutId id="2147483737" r:id="rId40"/>
    <p:sldLayoutId id="2147483738" r:id="rId41"/>
    <p:sldLayoutId id="2147483760" r:id="rId42"/>
    <p:sldLayoutId id="2147483761" r:id="rId43"/>
    <p:sldLayoutId id="2147483762" r:id="rId4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9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5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Les tables de multiplication (1)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Objectif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fr-FR" dirty="0"/>
              <a:t>Connaitre les tables de multiplication.</a:t>
            </a:r>
          </a:p>
        </p:txBody>
      </p:sp>
      <p:pic>
        <p:nvPicPr>
          <p:cNvPr id="2" name="Image 1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3B21E77F-1289-7D49-70D7-56A52D20C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892" y="2758382"/>
            <a:ext cx="2350800" cy="306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BDD1FAF-A236-8D76-B2E4-18CB925F68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77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895A1-1DCC-FFCE-D207-D720C4D7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5770279-C3B5-D0A7-7594-13641FDE88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FE4522BF-C210-271B-2C95-B8F3E6CEC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D487A40-5D67-2649-B454-53739A7503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3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E0B4D-06A9-EF35-3DC8-2A4668FA1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D51D4C9-0C56-17A0-E272-39FAE85738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F8BA39FC-D387-839A-99D0-5B25A42F9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76939DA-1B7C-BD79-AEEA-F908D8A0BAF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1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53C21-2B19-D10C-AFA4-909D63A70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AC07763-F1E7-BF68-86E1-D7C30F910B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E45E60ED-FE0F-8D07-CC5F-6BC445596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A29C7673-AA4A-656C-08DE-63D8ECEFA7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5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A918D-0AA7-2D5A-3BE8-DF3310051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C242BF2-105C-735F-49E7-3FCA2FD400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DAB21EFF-6E45-1760-078C-0A0C04058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AFE85A80-F1CA-2206-51D2-1D3E13BB7D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F4357-D58C-13B0-9722-21560145B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9A0D00A-B0B2-A95A-D523-455B64A42F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2DA4AAAA-69F4-CD15-E527-CAD491C8A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9E5FDB9-C66B-D1B4-3A84-DC49473261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4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7CC3D-5720-B180-8FCB-25B06E299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13BA63D-0067-EBD5-BA18-0EC313FD5E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3FA5FE2B-32B9-685E-19D0-DA1A25F3B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0088F8F2-00C4-2478-7ACB-4B72D725CB7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4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DB563-8023-2F64-5DAC-E27989B38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227AD86-E856-E0BE-B33C-178780D4EC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8C4D2F23-A04E-2B96-DF2C-A4706BCB8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3E0DA4E-A72A-8AB2-08CA-AFC9E4D65A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7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42280-5427-F75A-4A23-B8C9FD0A2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C0979AF-588A-5215-8F20-E2522BCF2BA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1C099F96-95DE-B83E-944D-33D382D14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CC7D02D-195F-D91D-8BD2-3625D7B3D4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64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0CFE6-69CB-D377-B472-F9C2F0DB5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7FE6800-0B62-C863-457A-A7EC58AAFC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AB3336FC-9285-2788-8FA0-F4CEF48B1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E01DA9F-D827-1933-C1D8-EDBB5B12DB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2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E8C08-4300-2771-CD2E-C9EC1C9D5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0455EB81-EFA9-CA5B-E25B-AC399691A0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A4201ED8-D4C0-35A8-7889-D1618D032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082D9A3-3A2A-60A4-77A0-DCE1E42D2BF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33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50E4D-5D19-8BDD-4EBF-1C873AD58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0B420EF-113F-61D2-BDDC-DF84498BAD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97474EF2-C6C2-580A-F662-B4AD060205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2EA4322-9E59-DC71-1A03-C70A4315EB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6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6C315-3F47-ECAD-6FBA-499D688A6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E28781C-D1A9-CBE5-95C3-A7D73D737D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F9012F18-CAAF-CC3D-5AD3-F85F76276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3AAC3975-E3ED-8F7F-E500-0399DA91C8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9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7184552-AD31-F0CF-82EC-B29E44AA96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61E84A7-4151-8C82-0E9D-D510AB82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EB0D124-3755-6C3B-F3CE-6C2E14CF5BD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3B6D3-6454-1436-BE65-02207DBCC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3EB05DD-89AC-085B-8EF5-08D4A90817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082D12F1-C2BC-3B5A-51C6-BEFD80BFA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5AD347D-0DAD-372F-74A3-78D9D33624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3EBC3-706D-B094-3343-4636F3B2B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650BA0A-C6E9-0FD5-FA54-7E78D8F5F7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3E0A201-991A-3CAF-514F-754311767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69C07EE-187C-3EC6-7B91-AFC7A34B1F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1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3F1FF-9DDF-B9EB-EE15-6B770055E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DE0E08-5177-0772-AFEF-EF73B9D0AA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C207B0F-9214-E198-32C4-B41A8AA6E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E7DDEF1-05CD-3DF2-0991-17C2DCF3BA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38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DDEF0-C12B-351B-79AC-ED7F4BA3E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3FA26AF-FC79-8A33-43A2-EAD85A988F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B12090D-A1C3-96D5-311B-6291620B7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F9A91E2-0A48-1683-841E-F1C1B1B9E1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52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8C75A-0611-EFE7-A7AC-0B75216A9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7D25248-B842-8851-F3FD-3C6FEF4CA7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EF1DE60-9BE9-3DAA-EBE1-9DEA3F920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E6B0E5A-C6EB-5F1D-2986-DFD5BAA2D3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77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9B2BF-184F-826E-DED1-F8074EF19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A116064-D08D-47D1-447C-07AA262FC9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E340C0C-8ADC-2B97-C497-E8524FA44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FE337C2-0441-DF21-563A-0421AC5DE6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8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8FC77F-529E-71ED-EE53-0005D1532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78F53E2-E3B5-7B89-94E2-197C50F14F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D959C44-6E90-5285-BAEB-30C794F82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FF68DD9-154C-DD39-CF00-E92614FF4D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7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67631-A9F7-58AA-97CC-B52ECBD4C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4984FB3-8D76-FDE5-237E-0E8BBEFDC7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716E026E-1AFA-F252-6D38-3F90967D6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DDDE10E-A1EA-6844-472F-70CB7C5CDB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406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740D9D5-EA09-5B31-76EA-64B1F6DBD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48B2F86-5A6F-692E-750D-FF0B1D216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07A2CE0-6A13-AF9F-16FC-A0178831D89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0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0A0E7-A226-B2BF-2083-588900A34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E1B3974-5750-1F28-89ED-B8B8C3DF9E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FA631C4-9152-FAF9-8380-31501D81F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AFEAAB2-BBD6-B3EF-7A13-EF18D096B9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36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5E04EA-5D10-A054-F4E9-1B2926D6F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54BBC3-17E5-8544-9F1F-28FC0C7828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1683A96-BA63-4A9E-6B60-E533FAE54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57E68E-488C-1E08-66E7-42152DD7F2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92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B47FA-BC41-F91B-F32A-2158F450F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B3B9AC4-1487-DD41-06C2-FE0D4BB5A0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2C2D1840-23D2-7952-C4A9-36946FF8C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DD2EF00-8EDE-E458-17F7-E8A69A11B0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F614B3-B96B-715F-F69E-79D7190A6BB0}"/>
              </a:ext>
            </a:extLst>
          </p:cNvPr>
          <p:cNvSpPr/>
          <p:nvPr/>
        </p:nvSpPr>
        <p:spPr>
          <a:xfrm>
            <a:off x="2135999" y="6007014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23229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5E537-27B4-AF89-F3DF-C209620E0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EA2310B-7B28-02EB-ECF0-FEB2B2ABE4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494BE437-1734-7683-A289-748790F24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55DAEEC-7405-5E11-7CF1-6CA9106AB0F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97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A5FE5-E9D4-5F58-034C-BE0E16788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9548A56-3197-9C13-D9C0-A5F4C8E419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E46B06F-683A-67F0-6AE4-C58B07787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E3C4A7-0119-155A-53A1-38E64526B5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4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7C4C7-7E0B-F609-FA67-E27B9C633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2CCD453-F618-6767-3DEB-E83D27E890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721CC886-4988-3395-56FC-7E70342E0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169E514-D509-9233-0160-953DF447F7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28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BCD8-5766-2521-7FAB-8941B19FE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A0CEDB9-B9E5-2F87-C040-A979E299C4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5D1E770-B067-ED90-3E0B-02C2E3E38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2AEB208-729B-A3BB-EBC4-86F08B01F7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77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5CAFD-1782-BE72-E379-E13CA120F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3327CC1-ED0F-371F-A5F7-2C13E8A8BE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EBF729A-E7A4-A0DD-AB43-76117588C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0D5ADB5-116E-8E3C-8A46-41B4FDAFFE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270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F39B1-8D65-CE9F-F218-76A77AE17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DC218D9-E7EF-0A3F-7B90-FB2EC01E26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80C6F71-339B-0AC4-09DF-D32646CEF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7956C8E-D856-05AF-FA11-B5602CE9DC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32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3D1F6-F7A6-F204-F723-304712A12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14D7813-D69C-0E2E-1930-2471104F8D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53EC782-7CF5-3FB9-82C8-1E581B4DB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6CD6BFC-8A14-37C6-921C-1E51EDC47D5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30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2D22D-D6F4-2033-A89A-1C1518BD4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B657582C-519B-EB8C-D6E2-E08D884E5BD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0B27243B-A578-5A3D-C33B-38E49671805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6600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ACA64-8024-8057-AC0E-2410236FE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58E4388-0F8A-21E1-B696-E8F9DB2E96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74D9BE4-BAAF-431B-A758-E38C55DE6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E52F4BE-8BE6-19C7-86C8-8A9B3DA27F4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362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607997-DF47-2897-C780-2D8BC1EBF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ED6D2B7-F4C8-493E-9EF0-4B8B06761B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A3B0DD6-3FCC-E415-8638-9A7B63239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A0E70E3-ECE0-D233-C4BB-9F457BEBFB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3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ECD45B-F106-927B-5C71-BEF630E5C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7F14411-A755-273E-40FF-8A897452C2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00E07441-3EA2-7364-FFCD-118F0DACF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7C07CD7-02F2-2F5A-23DB-A1715F690B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5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BFF085-53E5-FB3B-9D73-3ABBFD257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454D9ED-A9A4-94EE-AF1F-A772B77AD9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E599A59-74B0-106F-2F95-5C4335E18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4D95212-4794-8FAA-F94A-E0E9CD141D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F09E1-2006-CCE8-59F8-EEBBDCEA5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1C93C2D-D29F-EF4A-DC3C-05DF1E085E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E48D6CCB-A5A1-FCBF-2AB2-E6F2C7830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1BE402B-0441-9C82-AB07-E2FCD4D68E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DED841-255D-9150-CE86-990893BD03F4}"/>
              </a:ext>
            </a:extLst>
          </p:cNvPr>
          <p:cNvSpPr/>
          <p:nvPr/>
        </p:nvSpPr>
        <p:spPr>
          <a:xfrm>
            <a:off x="2135999" y="6007014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19492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39DB6-AEE6-7F9E-1254-5EE57FFAA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331C467-63BA-F5AF-4CD9-2F4B0FBDC0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F0BAEAB-D109-4010-D354-A73B09A01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D8D7569-D9BD-DD32-CB44-119DF1EBF45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79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F5497-62B0-CA0E-4D63-0AE13DDE1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78DD205-9E8B-3ED9-4D9E-83443EEFD8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465A4DCC-34F7-081B-8BBA-283FA07D1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BB7526A-0C56-26B2-5002-01D5AC77C8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4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725FF-A898-1394-AB57-7E722D0E3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4432E55-1B7E-9894-24F8-61964723C4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9EBB212-AF3D-FA92-561F-8838E7B39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0AC1976-6F06-34BA-AA8D-2CF4E72849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99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257DF-F7D3-2D4B-8E24-C4C0569C3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3EE6E42-9A21-A003-E095-2DDED5511A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7F77119-481C-373C-A4DC-0404718F7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0EB0D7A-5FAA-617B-C4BD-F182A665DB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296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41AB9-E4D2-D8FE-4D6C-186E8FD1A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23A1966-AD9E-6321-2A46-E4F715BAFB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3E1F224-FD98-97F6-6658-2053CC2D6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5FAEDD1-E3CC-4400-DFC6-564A213CE5D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09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2D024-4337-0330-E05E-191978D7B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64C092A3-AD8C-3733-3493-7D915A8A433E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ED621BA9-D518-0F13-229F-66AA97BA1E2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420BEFA0-C92D-7040-B375-4B275252A1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8893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70387-FE00-1AE5-7385-AF160BC9D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2874B3B-4E78-0C4A-0BE3-E62CF86446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9686F89-B801-4B20-4D2C-393867EBB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BFAD29F-7C58-7246-CBF2-9C0EC19E9D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355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FA3C7-E1A7-722D-D28E-D07DC90D6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0A1219C-92EA-F23A-FE24-F613E7C804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AB6A1AF-EAE1-5C5D-3A57-01FDC3EC9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C7A48FB-08E5-EBDE-2ACC-11A6747571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41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CB280-981A-1E4C-8F11-7F9C46330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AA047F5-D706-3BE1-BE2C-762327FE84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EAF1C16-2C22-C4B3-B1E4-47E568FB4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6063512-A722-DFDF-C3B5-CD778745F0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19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ECEE5-F802-C988-145D-F493279A9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8995F85-A575-09CB-BCB1-D36DCB9797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96E4380-4742-F0F4-40F6-04CB66CAC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C9D1A7A-2D96-7F93-D5F3-1FFC220D29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968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F0827E-25B6-1DD5-D4AD-D6C02524A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37BBC7D-3734-B0D3-8D24-430671E6D7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D808B03-C3C1-7506-D68A-AF187A6D1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93007CD-0A45-9CD5-532B-2DE13002915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74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0A280-ED64-EB26-C19B-66DE5B7BE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D26A922-8705-7A62-DEE6-55414092D2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CBDEE02-946D-CAA7-DF3F-37D7F89C5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E83804D-3A38-C526-DB9A-443E9A8E35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12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5C278-1B25-6FF8-3106-9C2474198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6A592BC-6F94-FF86-DE1A-5B8C4A9169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76A2913C-6011-4AD7-ED48-BD231BC5C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67DA0C3-A57E-1B7C-0546-9835F7B670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AFC1C7D-13CF-1956-8942-B04C76C586AE}"/>
              </a:ext>
            </a:extLst>
          </p:cNvPr>
          <p:cNvSpPr/>
          <p:nvPr/>
        </p:nvSpPr>
        <p:spPr>
          <a:xfrm>
            <a:off x="2135999" y="6007014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316483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ED7BF-F1FC-F91E-E610-191DB4827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FB41779-F2DC-AE2A-34DC-A96D376EA9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71CB7BA-3371-4A8D-6EE8-466CADB8D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6AA1594-14CE-7691-14E2-1279F38510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14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C587E-C4CD-5EFA-604F-6FD9A6A06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28BA977-B912-2F42-1F47-2B2B9D6317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4C348593-F636-A5C6-9A29-5B573A4E7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C40318F-C9B7-41C9-2CDD-EF7E0A61C7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75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00ADF-4A1C-60B4-523F-4CADED340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7942F36-064F-361C-6543-54C97CE59B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3D1EBA8-9D51-5D84-47A0-D71F36260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0274574-2368-0D6C-8C49-95A6A5C4C1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549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D0788-B9B6-BFB5-A01E-84D30A873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89E1A51C-0DE5-6BAD-16B6-509E639537D6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AD338099-3CEC-00D7-65C3-E2561698FEF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22092F35-5EA9-4B68-6889-9CE7D58F19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8356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B930F-89AB-7CD3-C162-36A99C029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4BA2420-BC3A-1412-819F-88AB976275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D40C17A-AB01-0898-30E9-1B1787D3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F7FB974-E293-97B7-01C2-D375C178DA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87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206C2-AE6D-9399-724F-CD15DE5E4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A7DBFC9-8A24-5419-4F18-C9B531F0D1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876B53A-ED12-EA66-C594-93412DABE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D5D8149-1A46-F503-6CE0-83AB2A9C0D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6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26F73-E0A5-26A4-DECC-3DF91E823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F196BB6-E920-DB69-2B5E-DC41BAAD1E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200E059-A327-9B12-2BC4-37C3BEA69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2762553-C80B-2E82-63D4-E29C2A14C4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44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2BEF4-8A1E-D5BE-BAE6-AEF91F5F2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CEC9640-8B73-C34B-62B4-FC9D41A3E3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02F7E9EE-9D9D-3673-A39B-4C97CA9C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3C05D8D-334A-6B21-D706-22F81EFAF0D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02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D950F-182F-9B4C-43B7-87E60C7B6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8814DA3-80F6-2A82-32B2-949DD569A9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E0AE2B2-F7A1-F77C-ED4C-7C1142911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CC5E496-7524-33E1-3953-70754996D9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533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407C1-1709-9B13-B311-09BD14209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32ADCCF-4854-0CC1-E343-98B7263093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09B6D01-BFAD-AC43-8AAB-5921B592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2802C1F-302D-7BB2-539F-EC1684E24A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4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96E92-183F-6E5C-4F0A-6CD7AB7D9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09B37A8-0D1F-30A9-18FF-80CB09CDFF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34755B7-8A4E-B187-D989-5CFCA2CFE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1A2F20C-84A6-505C-735B-578DB2CFDC6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75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82FF9-65A1-E594-635C-96999EDCD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6048E7E-E626-E10B-73D3-75FC187523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BE4696A-8ED2-133A-7421-32C61A111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7F4054D-73A1-D3B1-61E8-827859D8DC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01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F2616-1915-C64E-0E49-15F0214A1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B1A780-4BBE-46F7-B6F8-A1136D0AA6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AAAA269-AB07-C0D0-9CED-684E5AE14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5AB4E89-D3C9-B314-FE03-91930133A8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784AC1A-19A8-639A-5FE0-C753A646C0EF}"/>
              </a:ext>
            </a:extLst>
          </p:cNvPr>
          <p:cNvSpPr/>
          <p:nvPr/>
        </p:nvSpPr>
        <p:spPr>
          <a:xfrm>
            <a:off x="2135999" y="6007014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267724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E8F11-704B-BC24-E43F-AAC2481EC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F62CB78-6CD2-5BA7-7DBD-4737EA43D8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225C989-B5C2-9D01-933C-BE207B99C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166EB9A-60AE-03E1-99BF-579701F51F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67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9D6FF-1068-CDEF-2E3E-E1BD9D89D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EDA543D6-CD58-019D-6584-267DE5CDE09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848920AD-A9AE-6058-8664-3C9E355A992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247CAD4D-63C0-4E28-3858-8DDB827950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5756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F73D9-8ECD-ED37-DDBB-F54AD3E5E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6A2809A-97F7-21F9-5B22-85EED19829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39107FB-CC14-C58D-849C-06980EE86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B0F3E4C-AB28-969F-2651-F7ABE48848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7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86DE2-9485-7B3C-81BA-F940B1A45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8428E54-9AE0-50CD-7174-2A6580B34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B776164-3E6C-2603-B52C-E5CD433BED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FC1C02F-BC95-6BE3-244A-C76C7540AB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5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CA082-F94F-0007-D31C-472C5D36B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032F7008-CCED-6984-633B-C5B2664B6E6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9C508F05-E782-5F32-55CE-DA7EB338F2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3BCE240-2212-B828-D76E-E77A7AA50714}"/>
              </a:ext>
            </a:extLst>
          </p:cNvPr>
          <p:cNvSpPr/>
          <p:nvPr/>
        </p:nvSpPr>
        <p:spPr>
          <a:xfrm>
            <a:off x="4992623" y="944420"/>
            <a:ext cx="703941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831044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54820-34BD-5B76-1D8A-4928DFB92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EDED4E07-A17C-8D35-A98C-22AC493ED78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0F0F0118-F4BC-B57B-0920-E727498EBE8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4218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426D4-F85C-3700-9B6F-669D68900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CEE14F-AC23-73B4-66EA-1953661118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D2B768C-7F87-CE23-05C2-C1D9734BD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8B66EC6-5609-6AF3-B03A-33EF70C2EE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1294BBC-8FDC-0B16-7DD8-B07640F43A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9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73DFA-D18C-C173-04B2-7D6E609B9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B4748C6E-8A57-4265-4802-5B3F8868E4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033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00FF19-47D8-45CC-F612-3DC6CED865A0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D81C884-8F2D-58B1-7A3D-F6B5DAC97D3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F6136EA-9375-92B4-0A6E-65273F99590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AAD268E-6B38-2D30-47F1-F069C4F4A2A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49078533-B18A-91F3-E872-38FD28D8965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CB20914-4561-CDAF-D87B-5196D366846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9FC81FE4-1EA3-50B2-CCE3-6B7419A27D8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B08572B7-2915-F715-3608-1947FC16DBA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EAB3E9AC-5FBF-7493-66A4-46DFDF2F735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5834ACA0-8F62-6C6F-27E5-FF875DE3526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770E5E0A-6FD3-8BB3-A15C-79A679D30D7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5B3EA1A1-0584-00BF-7E9D-9C1CC7F42CE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7E4670BC-19C4-A32F-5EE6-5199F878EBE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4" name="Espace réservé du texte 63">
            <a:extLst>
              <a:ext uri="{FF2B5EF4-FFF2-40B4-BE49-F238E27FC236}">
                <a16:creationId xmlns:a16="http://schemas.microsoft.com/office/drawing/2014/main" id="{8308C746-0D51-B7E7-7084-D812C6E59F5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B26B282F-FBCF-A860-7577-DCDC4508BF1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DA6B2724-19F8-BA21-1F02-ACD5289532D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8DD21ABF-51FD-C103-1DBF-5115EC93C2C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6" name="Espace réservé du texte 75">
            <a:extLst>
              <a:ext uri="{FF2B5EF4-FFF2-40B4-BE49-F238E27FC236}">
                <a16:creationId xmlns:a16="http://schemas.microsoft.com/office/drawing/2014/main" id="{13A160DC-BB07-835B-A304-E7842C69B95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222689AB-F76A-DBD8-AC3A-DA1054C7328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4" name="Espace réservé du texte 83">
            <a:extLst>
              <a:ext uri="{FF2B5EF4-FFF2-40B4-BE49-F238E27FC236}">
                <a16:creationId xmlns:a16="http://schemas.microsoft.com/office/drawing/2014/main" id="{7C38B7DE-D125-D180-8F31-87812267B3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60FC8A18-D7E6-587B-26C7-0F6A13CF189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2" name="Espace réservé du texte 91">
            <a:extLst>
              <a:ext uri="{FF2B5EF4-FFF2-40B4-BE49-F238E27FC236}">
                <a16:creationId xmlns:a16="http://schemas.microsoft.com/office/drawing/2014/main" id="{40425262-A168-B820-8199-C186C97A85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6" name="Espace réservé du texte 95">
            <a:extLst>
              <a:ext uri="{FF2B5EF4-FFF2-40B4-BE49-F238E27FC236}">
                <a16:creationId xmlns:a16="http://schemas.microsoft.com/office/drawing/2014/main" id="{F3AC141D-A678-26AF-AD3C-4F7D3FEEB4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0" name="Espace réservé du texte 99">
            <a:extLst>
              <a:ext uri="{FF2B5EF4-FFF2-40B4-BE49-F238E27FC236}">
                <a16:creationId xmlns:a16="http://schemas.microsoft.com/office/drawing/2014/main" id="{21510B45-374B-C2EE-AD71-855D9C9BD7D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4" name="Espace réservé du texte 103">
            <a:extLst>
              <a:ext uri="{FF2B5EF4-FFF2-40B4-BE49-F238E27FC236}">
                <a16:creationId xmlns:a16="http://schemas.microsoft.com/office/drawing/2014/main" id="{41800FA0-FC03-E17B-9404-E60881A763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8" name="Espace réservé du texte 107">
            <a:extLst>
              <a:ext uri="{FF2B5EF4-FFF2-40B4-BE49-F238E27FC236}">
                <a16:creationId xmlns:a16="http://schemas.microsoft.com/office/drawing/2014/main" id="{D5FC9B24-63F4-F59D-0F25-C69DB1B7BE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4633B92B-8D23-2733-DE04-04F9947538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2B789AC6-CDFD-9BAA-D2F9-638972D53A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0" name="Espace réservé du texte 119">
            <a:extLst>
              <a:ext uri="{FF2B5EF4-FFF2-40B4-BE49-F238E27FC236}">
                <a16:creationId xmlns:a16="http://schemas.microsoft.com/office/drawing/2014/main" id="{4E404021-5C5F-A90F-717F-3D711F163B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EA24CD7D-B5B7-9BC5-59DF-830E5434D9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4" name="Espace réservé du contenu 133">
            <a:extLst>
              <a:ext uri="{FF2B5EF4-FFF2-40B4-BE49-F238E27FC236}">
                <a16:creationId xmlns:a16="http://schemas.microsoft.com/office/drawing/2014/main" id="{69953D39-BCEF-F368-3548-FCA65FB82C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DAD2C80-A4C1-3F7F-CD51-F93E55F6A950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720789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FD935-C17E-4DD0-4BE1-27F02BBCA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E4D4750-674B-9566-B692-77ABF5477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47CB5A9-FF2D-B6EA-C2B0-1D1E9D170C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ECB4D88-2897-7A12-8D6A-C42C497B58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7DB46C-3056-31FD-A6A1-0F344EDCB9C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FEA404AE-C924-58C3-DF29-CECF2E04BCDD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C8813003-331E-31ED-C450-179EE1A9D5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701D09-8989-4C8A-4C04-99D7C139043C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5596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755A8-46A3-31AC-3DF9-B9EBA6F14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C1700DE-3B79-2203-967F-677F44C3D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98846BB-A205-D4A7-A9EE-99A7F2DAF2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7E44A01-DB02-32BA-6482-7C761021D9A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DD4A129-0F61-9BE1-69A4-C1C36BA4B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4A928AE-834F-2D53-E8C0-937945E544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F32CD7C-F3F9-BA55-B5D5-3121245E3F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4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EB5A6A3-0A56-93D9-6A46-4919E73841BB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F41A7D3-18B8-A92E-7806-678FF0D13104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2EC2A97-58BD-59F2-8BF7-13BD1AEAA4C2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14FD3F86-B74B-16D7-D2F0-C1782257FBB6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B5B785DE-3BC5-6F1B-C759-C58627421308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F1B99DA2-D3B2-BEB5-EB1C-640D75C8C020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95D195D3-8831-75B4-956A-6A1A70FC7216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65F989CE-F2C4-946A-1951-EA44F5317D05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FDF073B5-F6EC-6CC2-BE3D-0D6E92930408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9B9CDE74-529F-7BDB-0712-3761625D30B2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48EEAEE1-D824-0707-4C81-22399C636ADA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236870D8-2847-6E0A-7287-E37FEF013341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D8D60932-E790-CED7-E5F9-7C8B125D38D0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07E7CC9D-B550-D809-D3F4-E5E8109D957A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E01F1436-883C-4AF4-BF4D-33A385E8C187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C0B5CBAA-3E57-C833-7EBD-24C6ADD6505D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2" name="Espace réservé du texte 51">
            <a:extLst>
              <a:ext uri="{FF2B5EF4-FFF2-40B4-BE49-F238E27FC236}">
                <a16:creationId xmlns:a16="http://schemas.microsoft.com/office/drawing/2014/main" id="{C0FD03B3-9D0B-8707-6A4F-38F06FF9685C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F5CF5376-57F0-983C-BEFD-8CEAECF81C35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7FF7E178-5650-9E36-16EA-5FB177C6E324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AA5C4B7F-A1B1-9450-B0B1-045AFE15F9C1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302219D-D3B6-DCAF-8F46-95799A1761F7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FD7DCAE0-C04E-5182-4D7E-A8CB52C33901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DBBEBCA9-2E71-5342-9B03-BE804A2F352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2CCF2597-09F0-061C-D5A9-884831032238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4AE3E7EF-373B-D44B-82F6-FC20496AF69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8808F54A-D39D-D553-2CA7-8F4B3DB2A8ED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541DD14E-DA0C-1D5D-1F04-F8D5B4E05C1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4" name="Espace réservé du texte 83">
            <a:extLst>
              <a:ext uri="{FF2B5EF4-FFF2-40B4-BE49-F238E27FC236}">
                <a16:creationId xmlns:a16="http://schemas.microsoft.com/office/drawing/2014/main" id="{9391AA6F-642F-4AD8-3CA8-055373497613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3DE1C774-1DF6-D92D-891E-FC628A590AC8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B1B6B81F-78B4-EF76-87A1-AA505144135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61D4D96A-080C-21C6-1848-271EA2975C13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C08980AA-6152-D6C1-C737-B5D7B49CF0D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0" name="Espace réservé du texte 99">
            <a:extLst>
              <a:ext uri="{FF2B5EF4-FFF2-40B4-BE49-F238E27FC236}">
                <a16:creationId xmlns:a16="http://schemas.microsoft.com/office/drawing/2014/main" id="{0A2A25D2-D8FD-3F5C-CCEB-46C8051EB883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3" name="Espace réservé du texte 102">
            <a:extLst>
              <a:ext uri="{FF2B5EF4-FFF2-40B4-BE49-F238E27FC236}">
                <a16:creationId xmlns:a16="http://schemas.microsoft.com/office/drawing/2014/main" id="{6D67A109-4A6E-8A84-C683-64EE756C516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6" name="Espace réservé du texte 105">
            <a:extLst>
              <a:ext uri="{FF2B5EF4-FFF2-40B4-BE49-F238E27FC236}">
                <a16:creationId xmlns:a16="http://schemas.microsoft.com/office/drawing/2014/main" id="{2ABBA0BC-794B-BBAE-D110-B7D3E62748D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9" name="Espace réservé du texte 108">
            <a:extLst>
              <a:ext uri="{FF2B5EF4-FFF2-40B4-BE49-F238E27FC236}">
                <a16:creationId xmlns:a16="http://schemas.microsoft.com/office/drawing/2014/main" id="{CCC9CE2F-923B-598E-6F3C-41CAFF2890E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02A92398-5C65-E4DF-6631-B063AD5581C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CA2B52AB-588E-5728-2725-E64CE8F338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9" name="Espace réservé du texte 118">
            <a:extLst>
              <a:ext uri="{FF2B5EF4-FFF2-40B4-BE49-F238E27FC236}">
                <a16:creationId xmlns:a16="http://schemas.microsoft.com/office/drawing/2014/main" id="{02DD4516-2FE2-E7F8-0E24-CDD889F5BAC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2" name="Espace réservé du texte 121">
            <a:extLst>
              <a:ext uri="{FF2B5EF4-FFF2-40B4-BE49-F238E27FC236}">
                <a16:creationId xmlns:a16="http://schemas.microsoft.com/office/drawing/2014/main" id="{F62F749C-AEB6-F945-B5C5-75F52060A7B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5" name="Espace réservé du texte 124">
            <a:extLst>
              <a:ext uri="{FF2B5EF4-FFF2-40B4-BE49-F238E27FC236}">
                <a16:creationId xmlns:a16="http://schemas.microsoft.com/office/drawing/2014/main" id="{5A9A1CCF-3AE7-145F-728A-5B383872C1A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F93F568F-D426-6698-4226-04E98324720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40822774-F834-9A6D-6138-8C98B02226D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027C5121-A3B4-9F5F-7FE7-ACB7D73D556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45E93604-21E8-4583-7313-4E8201EBC0A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3" name="Espace réservé du texte 142">
            <a:extLst>
              <a:ext uri="{FF2B5EF4-FFF2-40B4-BE49-F238E27FC236}">
                <a16:creationId xmlns:a16="http://schemas.microsoft.com/office/drawing/2014/main" id="{F5702A8F-97C9-767B-19B9-4627E08439E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12637564-D5BA-528A-6B6A-F0CB721D897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06303C26-473F-30BB-5A68-F09EC7E8BAC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1" name="Espace réservé du texte 150">
            <a:extLst>
              <a:ext uri="{FF2B5EF4-FFF2-40B4-BE49-F238E27FC236}">
                <a16:creationId xmlns:a16="http://schemas.microsoft.com/office/drawing/2014/main" id="{565EFF5F-9B9D-0429-D4DF-46E958A65A1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F0CBC26A-D688-B7D0-1829-74C93757FD4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579DB7A9-0067-869A-D9CA-39DF2A7F353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9" name="Espace réservé du texte 158">
            <a:extLst>
              <a:ext uri="{FF2B5EF4-FFF2-40B4-BE49-F238E27FC236}">
                <a16:creationId xmlns:a16="http://schemas.microsoft.com/office/drawing/2014/main" id="{7F8E902F-8B68-DD46-A612-621EFF4C854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2" name="Espace réservé du texte 161">
            <a:extLst>
              <a:ext uri="{FF2B5EF4-FFF2-40B4-BE49-F238E27FC236}">
                <a16:creationId xmlns:a16="http://schemas.microsoft.com/office/drawing/2014/main" id="{F6E80E5C-4958-03EA-6CD1-BD357792E72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4" name="Espace réservé du texte 163">
            <a:extLst>
              <a:ext uri="{FF2B5EF4-FFF2-40B4-BE49-F238E27FC236}">
                <a16:creationId xmlns:a16="http://schemas.microsoft.com/office/drawing/2014/main" id="{C724F5B0-2BE0-13C6-68CA-633E93E5D76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7" name="Espace réservé du texte 166">
            <a:extLst>
              <a:ext uri="{FF2B5EF4-FFF2-40B4-BE49-F238E27FC236}">
                <a16:creationId xmlns:a16="http://schemas.microsoft.com/office/drawing/2014/main" id="{9E50A5EE-956F-BFAB-4630-F667F12B625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0" name="Espace réservé du texte 169">
            <a:extLst>
              <a:ext uri="{FF2B5EF4-FFF2-40B4-BE49-F238E27FC236}">
                <a16:creationId xmlns:a16="http://schemas.microsoft.com/office/drawing/2014/main" id="{2DBA499A-FBC6-992B-01FA-78F29791EB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3" name="Espace réservé du texte 172">
            <a:extLst>
              <a:ext uri="{FF2B5EF4-FFF2-40B4-BE49-F238E27FC236}">
                <a16:creationId xmlns:a16="http://schemas.microsoft.com/office/drawing/2014/main" id="{8F2A256A-7556-6D1C-BD21-A074895A5C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6" name="Espace réservé du texte 175">
            <a:extLst>
              <a:ext uri="{FF2B5EF4-FFF2-40B4-BE49-F238E27FC236}">
                <a16:creationId xmlns:a16="http://schemas.microsoft.com/office/drawing/2014/main" id="{6D004512-03D4-CB8E-2BEA-64B2F766FFA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9" name="Espace réservé du texte 178">
            <a:extLst>
              <a:ext uri="{FF2B5EF4-FFF2-40B4-BE49-F238E27FC236}">
                <a16:creationId xmlns:a16="http://schemas.microsoft.com/office/drawing/2014/main" id="{AB8E4BD5-263C-33DB-9590-DE3DBF69E9B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3" name="Espace réservé du texte 182">
            <a:extLst>
              <a:ext uri="{FF2B5EF4-FFF2-40B4-BE49-F238E27FC236}">
                <a16:creationId xmlns:a16="http://schemas.microsoft.com/office/drawing/2014/main" id="{85F54875-560C-7C90-5FB0-2F117A1236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6" name="Espace réservé du texte 185">
            <a:extLst>
              <a:ext uri="{FF2B5EF4-FFF2-40B4-BE49-F238E27FC236}">
                <a16:creationId xmlns:a16="http://schemas.microsoft.com/office/drawing/2014/main" id="{8F51CCAC-E072-EE3B-6BFE-6F05947D3A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9" name="Espace réservé du texte 188">
            <a:extLst>
              <a:ext uri="{FF2B5EF4-FFF2-40B4-BE49-F238E27FC236}">
                <a16:creationId xmlns:a16="http://schemas.microsoft.com/office/drawing/2014/main" id="{98B3BF7A-283F-A956-4F6B-32D062D964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2" name="Espace réservé du texte 191">
            <a:extLst>
              <a:ext uri="{FF2B5EF4-FFF2-40B4-BE49-F238E27FC236}">
                <a16:creationId xmlns:a16="http://schemas.microsoft.com/office/drawing/2014/main" id="{42D47A24-2965-4B3B-6F4F-D386F72FF0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5" name="Espace réservé du texte 194">
            <a:extLst>
              <a:ext uri="{FF2B5EF4-FFF2-40B4-BE49-F238E27FC236}">
                <a16:creationId xmlns:a16="http://schemas.microsoft.com/office/drawing/2014/main" id="{963F280B-2E13-DE38-4CED-CB6AE5F3DF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64036623-01E9-1FCE-3B5C-1F4AA4A4D5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9989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DC2B3-0BF3-1B63-5EAF-9FF3DDE00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74E334-B327-3132-97CD-84EE9E2556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A87534C-1037-38D6-257E-D2213F27F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759DADDA-ACBE-3CE2-C154-9DAA5E382C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4032766-F815-BA0B-CF12-7D0CC7FF8F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4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6D826-4FBE-7DEF-B3E4-97CFB05B2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AAA8F6C5-C40A-C255-5F72-7650B87428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763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EA8EE-8B69-1DC8-7C36-556333535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28F4BA-4BA0-F1C6-42A1-EEA1C60BB58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E27C4D6-5779-6271-A581-BA220FAEF4D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187B2C1-513E-1029-746A-150E46F4F91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DAE310D0-F720-D9B8-44E3-9D294D8C970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FDDE734-35C5-D122-4DD9-7FE9C632A75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CCD3A50-359F-E5F7-0645-E7EA8D78483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579F2B-4D68-2267-6FB3-849280878AA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8BC580FF-1EBE-80ED-36C3-F5365485A7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115259FC-B0D6-AD3C-DF7B-F33717B5F0E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D1BEBA89-57C5-7766-F937-5BF90D0638A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8184AC63-630B-071B-1F25-1A1AE647B9C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4B92BB36-54A7-57DD-92FE-9F494AE2A78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E0A80981-EC1D-B11E-DE65-8C58366C7EE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77F96D6B-5919-8DCF-607F-B13575AD4DD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57AC0C0B-FF4E-4A0B-B6F5-73D2B53B524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0" name="Espace réservé du texte 129">
            <a:extLst>
              <a:ext uri="{FF2B5EF4-FFF2-40B4-BE49-F238E27FC236}">
                <a16:creationId xmlns:a16="http://schemas.microsoft.com/office/drawing/2014/main" id="{600FD28D-DD57-ECF5-C296-FFC505A6291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0ACA8CAE-1733-C340-6B40-B05EF0BDCF0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4" name="Espace réservé du texte 133">
            <a:extLst>
              <a:ext uri="{FF2B5EF4-FFF2-40B4-BE49-F238E27FC236}">
                <a16:creationId xmlns:a16="http://schemas.microsoft.com/office/drawing/2014/main" id="{E77B0BE1-98AE-F4ED-BD77-ECDF621F22D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6" name="Espace réservé du texte 135">
            <a:extLst>
              <a:ext uri="{FF2B5EF4-FFF2-40B4-BE49-F238E27FC236}">
                <a16:creationId xmlns:a16="http://schemas.microsoft.com/office/drawing/2014/main" id="{56B67E79-DFBE-13A6-6609-40D42DA0220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A15C7870-A432-46CC-905A-3FF5B30560A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AAA9FF3C-6B1F-89A0-F912-DF5343877B3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2" name="Espace réservé du texte 141">
            <a:extLst>
              <a:ext uri="{FF2B5EF4-FFF2-40B4-BE49-F238E27FC236}">
                <a16:creationId xmlns:a16="http://schemas.microsoft.com/office/drawing/2014/main" id="{B1B20BC9-429A-5AF6-A4DC-BB34143F90D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4" name="Espace réservé du texte 143">
            <a:extLst>
              <a:ext uri="{FF2B5EF4-FFF2-40B4-BE49-F238E27FC236}">
                <a16:creationId xmlns:a16="http://schemas.microsoft.com/office/drawing/2014/main" id="{72C23D42-2D13-4152-3F64-D8402E7E9B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333BCEA7-8148-4C95-32B1-94B565B864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B44A9148-12E7-D82C-4959-B8D994A9794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0" name="Espace réservé du texte 149">
            <a:extLst>
              <a:ext uri="{FF2B5EF4-FFF2-40B4-BE49-F238E27FC236}">
                <a16:creationId xmlns:a16="http://schemas.microsoft.com/office/drawing/2014/main" id="{8AD6085A-68E3-316D-66BA-7921B28FF78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2" name="Espace réservé du texte 151">
            <a:extLst>
              <a:ext uri="{FF2B5EF4-FFF2-40B4-BE49-F238E27FC236}">
                <a16:creationId xmlns:a16="http://schemas.microsoft.com/office/drawing/2014/main" id="{24126BF7-7EBD-E063-56AC-E0949D95FE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A8268B99-17F6-DAD5-D029-2D7CD6BD52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3B594E83-6B09-E43C-AE0F-9396AF13CF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8" name="Espace réservé du texte 157">
            <a:extLst>
              <a:ext uri="{FF2B5EF4-FFF2-40B4-BE49-F238E27FC236}">
                <a16:creationId xmlns:a16="http://schemas.microsoft.com/office/drawing/2014/main" id="{2F8372AE-1B8D-90E1-DE9A-E3135A8122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6" name="Espace réservé du contenu 165">
            <a:extLst>
              <a:ext uri="{FF2B5EF4-FFF2-40B4-BE49-F238E27FC236}">
                <a16:creationId xmlns:a16="http://schemas.microsoft.com/office/drawing/2014/main" id="{A2A8623E-53CA-1EF4-078E-EA6206447B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94AB9D-455D-82BD-97E7-E447DD45CC2A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23087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3F36423-E1EF-106A-62C6-806FD3B7B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309DE1-0D6A-5B23-E17A-A28FEF2ECE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45B943-4A32-18EF-55D2-1409B2AEF4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10E40-0EFF-3817-136A-18D4225C1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D012EC-948C-E84C-206E-5E02FBC07AC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AA4F169A-6775-C307-C8A7-992A2412C3BF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052D9002-699A-805F-1471-C37EFA3E2F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50513D-C63B-E80E-B86F-6CB9B979E5C3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9699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4A3F295-0AF5-0E6C-5986-DEB763117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EDDAF2E-5B0B-D159-9F6A-0D5F706DE4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FDECBFA-3E1B-1F47-14FA-B0D357B335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5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6E6E0-D639-90B1-0B71-9A128B13C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4D8B68-6DE2-6930-BEFF-6AF99FEC600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B495D67-7507-1FF3-B746-128B3052FA5E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20940F2-1B22-9DA0-4879-E0F1D09F26F5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8FACE1B6-1456-614E-6D30-C69B798E3184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81A967-D9C0-845E-C446-D50CEFF3908D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77C0913-76FB-4C20-3E35-D36DF42ED9CA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924493A1-18B2-8B16-8ECC-C368F62559DF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D2909559-3357-37D3-93AA-786DB3CBCCF3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D8A71F5-87CE-8130-5E8C-73DA3CA28896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728E9BAD-65D7-ED1C-2996-A9F7EC9D5A1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23E9E7E1-9984-A5D9-32F1-BD6F3D53C356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63EE27D-C990-50A1-0072-5897D177A71C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8A8011D4-5746-1E62-7511-3E83C505D82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6019FF1E-15E1-F2A1-51EF-CEF82D778A88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CDE331E8-98D7-C283-44F6-0C1F8BCCBD50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6" name="Espace réservé du texte 225">
            <a:extLst>
              <a:ext uri="{FF2B5EF4-FFF2-40B4-BE49-F238E27FC236}">
                <a16:creationId xmlns:a16="http://schemas.microsoft.com/office/drawing/2014/main" id="{BFA0BE75-A6AF-ADE9-3EAF-4B32D2C317D3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0" name="Espace réservé du texte 229">
            <a:extLst>
              <a:ext uri="{FF2B5EF4-FFF2-40B4-BE49-F238E27FC236}">
                <a16:creationId xmlns:a16="http://schemas.microsoft.com/office/drawing/2014/main" id="{5F806B5A-65F9-3ABB-B7DA-DA8A2AB250E3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4" name="Espace réservé du texte 233">
            <a:extLst>
              <a:ext uri="{FF2B5EF4-FFF2-40B4-BE49-F238E27FC236}">
                <a16:creationId xmlns:a16="http://schemas.microsoft.com/office/drawing/2014/main" id="{14200004-5B7E-F4FD-D976-6D37311FA4CB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8" name="Espace réservé du texte 237">
            <a:extLst>
              <a:ext uri="{FF2B5EF4-FFF2-40B4-BE49-F238E27FC236}">
                <a16:creationId xmlns:a16="http://schemas.microsoft.com/office/drawing/2014/main" id="{AC6639A0-6BE9-9AC7-E008-C379EF0835C4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2" name="Espace réservé du texte 241">
            <a:extLst>
              <a:ext uri="{FF2B5EF4-FFF2-40B4-BE49-F238E27FC236}">
                <a16:creationId xmlns:a16="http://schemas.microsoft.com/office/drawing/2014/main" id="{BEC794E3-3CB2-A731-9CB4-5179CE6C5FC3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6" name="Espace réservé du texte 245">
            <a:extLst>
              <a:ext uri="{FF2B5EF4-FFF2-40B4-BE49-F238E27FC236}">
                <a16:creationId xmlns:a16="http://schemas.microsoft.com/office/drawing/2014/main" id="{8266690D-2B16-6F94-193F-0644B6F97407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0" name="Espace réservé du texte 249">
            <a:extLst>
              <a:ext uri="{FF2B5EF4-FFF2-40B4-BE49-F238E27FC236}">
                <a16:creationId xmlns:a16="http://schemas.microsoft.com/office/drawing/2014/main" id="{82C112AB-AC5F-8203-D8BA-F5C3DC6CD7A3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4" name="Espace réservé du texte 253">
            <a:extLst>
              <a:ext uri="{FF2B5EF4-FFF2-40B4-BE49-F238E27FC236}">
                <a16:creationId xmlns:a16="http://schemas.microsoft.com/office/drawing/2014/main" id="{0ABA63AE-9A68-9B83-8F6D-5BB73F8CF0CD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8" name="Espace réservé du texte 257">
            <a:extLst>
              <a:ext uri="{FF2B5EF4-FFF2-40B4-BE49-F238E27FC236}">
                <a16:creationId xmlns:a16="http://schemas.microsoft.com/office/drawing/2014/main" id="{9141ED53-E30E-467A-4F50-AFA37714A923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2" name="Espace réservé du texte 261">
            <a:extLst>
              <a:ext uri="{FF2B5EF4-FFF2-40B4-BE49-F238E27FC236}">
                <a16:creationId xmlns:a16="http://schemas.microsoft.com/office/drawing/2014/main" id="{F634EE72-06AB-CC71-C3F6-78F9C76D952A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5" name="Espace réservé du texte 264">
            <a:extLst>
              <a:ext uri="{FF2B5EF4-FFF2-40B4-BE49-F238E27FC236}">
                <a16:creationId xmlns:a16="http://schemas.microsoft.com/office/drawing/2014/main" id="{6FE980D4-668E-E582-0C27-E7374CA3D75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7" name="Espace réservé du texte 266">
            <a:extLst>
              <a:ext uri="{FF2B5EF4-FFF2-40B4-BE49-F238E27FC236}">
                <a16:creationId xmlns:a16="http://schemas.microsoft.com/office/drawing/2014/main" id="{E7A0EF73-EBF0-7558-F1E9-8EB6D3B459F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9" name="Espace réservé du texte 268">
            <a:extLst>
              <a:ext uri="{FF2B5EF4-FFF2-40B4-BE49-F238E27FC236}">
                <a16:creationId xmlns:a16="http://schemas.microsoft.com/office/drawing/2014/main" id="{CF1A66BE-52D1-2C91-2AC2-424E3DDC2BC4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1" name="Espace réservé du texte 270">
            <a:extLst>
              <a:ext uri="{FF2B5EF4-FFF2-40B4-BE49-F238E27FC236}">
                <a16:creationId xmlns:a16="http://schemas.microsoft.com/office/drawing/2014/main" id="{E6DF6C0D-E00F-2541-CF48-49289CB3951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3" name="Espace réservé du texte 272">
            <a:extLst>
              <a:ext uri="{FF2B5EF4-FFF2-40B4-BE49-F238E27FC236}">
                <a16:creationId xmlns:a16="http://schemas.microsoft.com/office/drawing/2014/main" id="{2BADF13C-F90C-497A-A66D-67BE0552E1D7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5" name="Espace réservé du texte 274">
            <a:extLst>
              <a:ext uri="{FF2B5EF4-FFF2-40B4-BE49-F238E27FC236}">
                <a16:creationId xmlns:a16="http://schemas.microsoft.com/office/drawing/2014/main" id="{2CB50EC8-D864-EAC7-C74B-8A740F77D6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7" name="Espace réservé du texte 276">
            <a:extLst>
              <a:ext uri="{FF2B5EF4-FFF2-40B4-BE49-F238E27FC236}">
                <a16:creationId xmlns:a16="http://schemas.microsoft.com/office/drawing/2014/main" id="{D4671E47-5DEF-FFA0-6726-686F21BD4AA1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9" name="Espace réservé du texte 278">
            <a:extLst>
              <a:ext uri="{FF2B5EF4-FFF2-40B4-BE49-F238E27FC236}">
                <a16:creationId xmlns:a16="http://schemas.microsoft.com/office/drawing/2014/main" id="{9230C72E-E530-459A-616E-18293A13636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1" name="Espace réservé du texte 280">
            <a:extLst>
              <a:ext uri="{FF2B5EF4-FFF2-40B4-BE49-F238E27FC236}">
                <a16:creationId xmlns:a16="http://schemas.microsoft.com/office/drawing/2014/main" id="{FDC74512-1B92-8692-762D-0789FB59303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3" name="Espace réservé du texte 282">
            <a:extLst>
              <a:ext uri="{FF2B5EF4-FFF2-40B4-BE49-F238E27FC236}">
                <a16:creationId xmlns:a16="http://schemas.microsoft.com/office/drawing/2014/main" id="{D96D1A68-8354-A580-6531-D8870354566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5" name="Espace réservé du texte 284">
            <a:extLst>
              <a:ext uri="{FF2B5EF4-FFF2-40B4-BE49-F238E27FC236}">
                <a16:creationId xmlns:a16="http://schemas.microsoft.com/office/drawing/2014/main" id="{9D195A3D-AC3C-9B39-0FB7-C1D25502E3A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7" name="Espace réservé du texte 286">
            <a:extLst>
              <a:ext uri="{FF2B5EF4-FFF2-40B4-BE49-F238E27FC236}">
                <a16:creationId xmlns:a16="http://schemas.microsoft.com/office/drawing/2014/main" id="{1D50885A-2E04-C674-E144-5BC7978EFA5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EC0F263A-09A4-7A54-180A-8437A407FCE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9" name="Espace réservé du texte 98">
            <a:extLst>
              <a:ext uri="{FF2B5EF4-FFF2-40B4-BE49-F238E27FC236}">
                <a16:creationId xmlns:a16="http://schemas.microsoft.com/office/drawing/2014/main" id="{8F70F42D-D89D-746F-A210-71A4128AF56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1" name="Espace réservé du texte 100">
            <a:extLst>
              <a:ext uri="{FF2B5EF4-FFF2-40B4-BE49-F238E27FC236}">
                <a16:creationId xmlns:a16="http://schemas.microsoft.com/office/drawing/2014/main" id="{1727F84A-A367-4A6C-5014-5B9950B1378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3" name="Espace réservé du texte 102">
            <a:extLst>
              <a:ext uri="{FF2B5EF4-FFF2-40B4-BE49-F238E27FC236}">
                <a16:creationId xmlns:a16="http://schemas.microsoft.com/office/drawing/2014/main" id="{8802D5ED-22C8-92E2-4600-5DA50B64A65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6" name="Espace réservé du texte 105">
            <a:extLst>
              <a:ext uri="{FF2B5EF4-FFF2-40B4-BE49-F238E27FC236}">
                <a16:creationId xmlns:a16="http://schemas.microsoft.com/office/drawing/2014/main" id="{53D3A8D3-4781-1CB1-21E9-57289EA17D4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9" name="Espace réservé du texte 108">
            <a:extLst>
              <a:ext uri="{FF2B5EF4-FFF2-40B4-BE49-F238E27FC236}">
                <a16:creationId xmlns:a16="http://schemas.microsoft.com/office/drawing/2014/main" id="{163044B3-782F-C6FA-8E17-974FBD7CE9D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2B100FF0-6FF7-AF5B-3BBE-81EBD35E7F7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5" name="Espace réservé du texte 114">
            <a:extLst>
              <a:ext uri="{FF2B5EF4-FFF2-40B4-BE49-F238E27FC236}">
                <a16:creationId xmlns:a16="http://schemas.microsoft.com/office/drawing/2014/main" id="{19C2FCC7-25B4-04F5-0A09-6C0F9D1B7C3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8" name="Espace réservé du texte 117">
            <a:extLst>
              <a:ext uri="{FF2B5EF4-FFF2-40B4-BE49-F238E27FC236}">
                <a16:creationId xmlns:a16="http://schemas.microsoft.com/office/drawing/2014/main" id="{1AB2958F-3133-3010-96B5-976CE82536F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1" name="Espace réservé du texte 120">
            <a:extLst>
              <a:ext uri="{FF2B5EF4-FFF2-40B4-BE49-F238E27FC236}">
                <a16:creationId xmlns:a16="http://schemas.microsoft.com/office/drawing/2014/main" id="{626E8572-5C4E-DE30-8E17-CE3BDF64AFF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3" name="Espace réservé du texte 122">
            <a:extLst>
              <a:ext uri="{FF2B5EF4-FFF2-40B4-BE49-F238E27FC236}">
                <a16:creationId xmlns:a16="http://schemas.microsoft.com/office/drawing/2014/main" id="{AF53CDFC-4D60-CB42-E11A-4B35C599970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6" name="Espace réservé du texte 125">
            <a:extLst>
              <a:ext uri="{FF2B5EF4-FFF2-40B4-BE49-F238E27FC236}">
                <a16:creationId xmlns:a16="http://schemas.microsoft.com/office/drawing/2014/main" id="{85083A3D-7E25-E324-E117-3E7C1DF645D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F7394F4C-648F-BE1E-AB75-FFC7F0C18FC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92664161-2C95-915F-CF12-57EF73A0C7C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B89C49AB-CC40-22C7-9598-E7EBEEBCCE0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1" name="Espace réservé du texte 140">
            <a:extLst>
              <a:ext uri="{FF2B5EF4-FFF2-40B4-BE49-F238E27FC236}">
                <a16:creationId xmlns:a16="http://schemas.microsoft.com/office/drawing/2014/main" id="{358A45B3-6778-41E1-4701-E05398D782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5" name="Espace réservé du texte 144">
            <a:extLst>
              <a:ext uri="{FF2B5EF4-FFF2-40B4-BE49-F238E27FC236}">
                <a16:creationId xmlns:a16="http://schemas.microsoft.com/office/drawing/2014/main" id="{9483274A-2E4B-B872-DCDD-8A25AF70B48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C2CBB0C0-0A40-69D2-0905-AAAD92C6862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1" name="Espace réservé du texte 150">
            <a:extLst>
              <a:ext uri="{FF2B5EF4-FFF2-40B4-BE49-F238E27FC236}">
                <a16:creationId xmlns:a16="http://schemas.microsoft.com/office/drawing/2014/main" id="{15987F78-ECAB-93C4-B2AA-2723355954A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FF046F79-391F-74C2-39F0-2CFF2E90883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7" name="Espace réservé du texte 156">
            <a:extLst>
              <a:ext uri="{FF2B5EF4-FFF2-40B4-BE49-F238E27FC236}">
                <a16:creationId xmlns:a16="http://schemas.microsoft.com/office/drawing/2014/main" id="{10538A05-0C01-0CDF-1191-77E65A8B79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1" name="Espace réservé du texte 160">
            <a:extLst>
              <a:ext uri="{FF2B5EF4-FFF2-40B4-BE49-F238E27FC236}">
                <a16:creationId xmlns:a16="http://schemas.microsoft.com/office/drawing/2014/main" id="{3C8BC06F-0ECF-9359-A886-3A578406731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4" name="Espace réservé du texte 163">
            <a:extLst>
              <a:ext uri="{FF2B5EF4-FFF2-40B4-BE49-F238E27FC236}">
                <a16:creationId xmlns:a16="http://schemas.microsoft.com/office/drawing/2014/main" id="{2F0E3DBE-1E7E-8805-CD76-CF22B846F6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7" name="Espace réservé du texte 166">
            <a:extLst>
              <a:ext uri="{FF2B5EF4-FFF2-40B4-BE49-F238E27FC236}">
                <a16:creationId xmlns:a16="http://schemas.microsoft.com/office/drawing/2014/main" id="{A84E2130-772C-86AE-0D4C-8DD12A7F377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0" name="Espace réservé du texte 169">
            <a:extLst>
              <a:ext uri="{FF2B5EF4-FFF2-40B4-BE49-F238E27FC236}">
                <a16:creationId xmlns:a16="http://schemas.microsoft.com/office/drawing/2014/main" id="{4C96AEFC-7341-344D-6E48-7C2DC01403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3" name="Espace réservé du texte 172">
            <a:extLst>
              <a:ext uri="{FF2B5EF4-FFF2-40B4-BE49-F238E27FC236}">
                <a16:creationId xmlns:a16="http://schemas.microsoft.com/office/drawing/2014/main" id="{2C94C946-4B05-19CC-0629-228C1FA9B7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6" name="Espace réservé du texte 175">
            <a:extLst>
              <a:ext uri="{FF2B5EF4-FFF2-40B4-BE49-F238E27FC236}">
                <a16:creationId xmlns:a16="http://schemas.microsoft.com/office/drawing/2014/main" id="{8EAFF894-3A03-A90A-3787-DF1F387848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8" name="Espace réservé du contenu 187">
            <a:extLst>
              <a:ext uri="{FF2B5EF4-FFF2-40B4-BE49-F238E27FC236}">
                <a16:creationId xmlns:a16="http://schemas.microsoft.com/office/drawing/2014/main" id="{C7CFA46E-28EA-ADC5-5B33-F112B5062E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766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628F7-E7C7-F75E-CC8B-FD05BAC5E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090273-7DC6-5298-4726-1506F15133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B4B8990-9624-D79E-5324-648E5204B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2F47A993-BD6E-94C2-D96B-1C6551FA59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A6A5FA8-E9D6-B029-10F5-2C4E9550D1D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DFF9B-3496-AF0A-5160-C4B9EAE7B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B54610DA-3570-B7E2-8F86-AB27A37FF6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16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BE6CDB9F-63D1-CA91-4493-DC99907145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7986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55AAA-637D-0760-BDC2-0CD4A959B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B6675CE-4D88-9BC3-0B2F-8961D684B8D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50F8E5F-1649-B952-F8CA-15131F782C7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A471514-9E21-3613-0647-1DAEDBD032A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9F9EA86-54DF-23AD-151A-D5AD663BB8D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F1A5C34D-2BF4-5600-794D-C41F1F693AB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9BE14409-1A35-6442-B3AF-95D3AD181D0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FCC38E4C-5BBD-E39B-F1FF-B9B2E1F0B20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02FD5E00-7F62-9076-2AFD-823AE0D9FBB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0CE25609-E12E-A1DB-0C42-A8C183D1B97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B345279-A92A-8451-4BFB-44D8D1314E7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8BAD237F-5AE3-6C0F-B13A-226BF3987A5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E7E1E6EB-2765-D293-9041-8DF1C21BA99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E717A016-CD04-54E3-33D3-F2E11E88503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6" name="Espace réservé du texte 95">
            <a:extLst>
              <a:ext uri="{FF2B5EF4-FFF2-40B4-BE49-F238E27FC236}">
                <a16:creationId xmlns:a16="http://schemas.microsoft.com/office/drawing/2014/main" id="{1AC3237E-3FBA-EF51-34D3-14B0EBEDEF3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60E909EE-0BB8-8460-3223-464813CECB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0" name="Espace réservé du texte 129">
            <a:extLst>
              <a:ext uri="{FF2B5EF4-FFF2-40B4-BE49-F238E27FC236}">
                <a16:creationId xmlns:a16="http://schemas.microsoft.com/office/drawing/2014/main" id="{34F17095-DC31-44C3-3BC5-03FBBF355EE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9239BCC9-65C4-950C-01F1-8D7BEFA7D2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4" name="Espace réservé du texte 133">
            <a:extLst>
              <a:ext uri="{FF2B5EF4-FFF2-40B4-BE49-F238E27FC236}">
                <a16:creationId xmlns:a16="http://schemas.microsoft.com/office/drawing/2014/main" id="{EF74FDFB-D6AF-76DA-D6D4-6AAC4F76462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6" name="Espace réservé du texte 135">
            <a:extLst>
              <a:ext uri="{FF2B5EF4-FFF2-40B4-BE49-F238E27FC236}">
                <a16:creationId xmlns:a16="http://schemas.microsoft.com/office/drawing/2014/main" id="{230B781C-FD21-FF62-CE2C-E5A27DF1633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7F166CD3-050E-94BE-1ED6-93C4CAC9CFA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FD3688D1-E020-1380-CF0F-D3A79C1B73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2" name="Espace réservé du texte 141">
            <a:extLst>
              <a:ext uri="{FF2B5EF4-FFF2-40B4-BE49-F238E27FC236}">
                <a16:creationId xmlns:a16="http://schemas.microsoft.com/office/drawing/2014/main" id="{A7988789-7026-C42D-4440-4B987ADCC7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4" name="Espace réservé du texte 143">
            <a:extLst>
              <a:ext uri="{FF2B5EF4-FFF2-40B4-BE49-F238E27FC236}">
                <a16:creationId xmlns:a16="http://schemas.microsoft.com/office/drawing/2014/main" id="{4A2969C7-108C-917F-F4E4-3BEB0AB3965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F09E0465-83E5-6A15-528D-D933C3BA750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67472DE1-211F-6B7F-67A6-0405A02CFBF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0" name="Espace réservé du texte 149">
            <a:extLst>
              <a:ext uri="{FF2B5EF4-FFF2-40B4-BE49-F238E27FC236}">
                <a16:creationId xmlns:a16="http://schemas.microsoft.com/office/drawing/2014/main" id="{D7266354-7F8F-0895-156A-C8B4D79945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2" name="Espace réservé du texte 151">
            <a:extLst>
              <a:ext uri="{FF2B5EF4-FFF2-40B4-BE49-F238E27FC236}">
                <a16:creationId xmlns:a16="http://schemas.microsoft.com/office/drawing/2014/main" id="{EF767F33-6170-FFEA-CB6C-BA007994A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A9DF0B19-92F1-8CA1-BD48-B4485EC3F1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A19D48C9-7FC5-7F74-D998-B1098BF54F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8" name="Espace réservé du texte 157">
            <a:extLst>
              <a:ext uri="{FF2B5EF4-FFF2-40B4-BE49-F238E27FC236}">
                <a16:creationId xmlns:a16="http://schemas.microsoft.com/office/drawing/2014/main" id="{07969EB3-F237-7300-94A5-F4B8F3756E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6" name="Espace réservé du contenu 165">
            <a:extLst>
              <a:ext uri="{FF2B5EF4-FFF2-40B4-BE49-F238E27FC236}">
                <a16:creationId xmlns:a16="http://schemas.microsoft.com/office/drawing/2014/main" id="{0339DC0A-1F2B-15E1-4775-661B029578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A717C0-1BFB-FEB5-75F5-F34AC742E067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105345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3A455-FC4E-8195-FF75-4EE050595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90240FB-58FF-A7AA-09FE-E8F719241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CE72CB4-0232-ED2F-8479-FCE2C6B88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4F9F252-9432-F36A-F5C2-0CDA3D6158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8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484B4-2EC0-6944-AFA9-394DB4566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620F49-18E8-E6BD-251B-47AE86EF87E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D0B3CC98-0538-2073-21DD-64EA51E41F9A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8AFC748F-C312-77F0-27E2-23CCF41FCB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C20ABB8-7C99-A8BC-6E22-D82002FB8BFC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76939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0C2DD-AD19-3474-7228-F27B7921B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5B64361-4E4A-7058-4F63-48051165E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67B1D74-D071-FD8D-1CE3-CEB7AAFD08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CE63C6F-B4B6-9CD7-D08B-F7B4FE9B02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6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113D4-EA2E-935F-FB3D-385F41CCC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D8A07F-0378-6065-0969-DBEEFA340F7F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58E1394-71B4-C668-1D26-E1F1C3AFFA5E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679D923-FF39-DE4A-C238-1199EAFCC292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300F2AF-2AD7-E82A-7695-AECEB7A58410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22E23945-FEC2-6E42-56D8-7496297DF828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CEF727AA-B170-AB3F-42EC-07F8EFF1C7AE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2ABD6CB1-88AD-217D-ED63-E0D1177A8249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66061216-869E-727A-C4E3-7CB68F65BC06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06E4D69D-5D3C-1094-037D-E2BE3CD8014C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4A2961A5-8128-F661-2441-62713485655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552954D8-9803-16EE-E160-BC0BB14C0811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FACD0D9D-2611-BB3C-D15F-6CC6E69B5499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0AF28347-BB6C-A7CC-674C-F36ADCA5C4F3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EE73E131-A2BE-E21F-BE6C-88066DF87C1A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F4CB7ABB-68DF-EAC3-4A63-B3BB1ABCB90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5" name="Espace réservé du texte 234">
            <a:extLst>
              <a:ext uri="{FF2B5EF4-FFF2-40B4-BE49-F238E27FC236}">
                <a16:creationId xmlns:a16="http://schemas.microsoft.com/office/drawing/2014/main" id="{70C3FCAB-90FB-3DD2-F1FB-254D44F9A48E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0" name="Espace réservé du texte 239">
            <a:extLst>
              <a:ext uri="{FF2B5EF4-FFF2-40B4-BE49-F238E27FC236}">
                <a16:creationId xmlns:a16="http://schemas.microsoft.com/office/drawing/2014/main" id="{9047ABC2-A5CF-1A38-C769-C4B44D15A24E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4" name="Espace réservé du texte 243">
            <a:extLst>
              <a:ext uri="{FF2B5EF4-FFF2-40B4-BE49-F238E27FC236}">
                <a16:creationId xmlns:a16="http://schemas.microsoft.com/office/drawing/2014/main" id="{55F976E4-D087-E23D-9419-D21BD56FCB60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6" name="Espace réservé du texte 245">
            <a:extLst>
              <a:ext uri="{FF2B5EF4-FFF2-40B4-BE49-F238E27FC236}">
                <a16:creationId xmlns:a16="http://schemas.microsoft.com/office/drawing/2014/main" id="{EEF0B794-F58C-C54A-FC16-D1D9E1C88334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0" name="Espace réservé du texte 249">
            <a:extLst>
              <a:ext uri="{FF2B5EF4-FFF2-40B4-BE49-F238E27FC236}">
                <a16:creationId xmlns:a16="http://schemas.microsoft.com/office/drawing/2014/main" id="{108054EE-B203-90B8-B53D-427FD3087F6F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2" name="Espace réservé du texte 251">
            <a:extLst>
              <a:ext uri="{FF2B5EF4-FFF2-40B4-BE49-F238E27FC236}">
                <a16:creationId xmlns:a16="http://schemas.microsoft.com/office/drawing/2014/main" id="{8E998C6F-6227-8444-57C8-73F9BDCB5252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8" name="Espace réservé du texte 287">
            <a:extLst>
              <a:ext uri="{FF2B5EF4-FFF2-40B4-BE49-F238E27FC236}">
                <a16:creationId xmlns:a16="http://schemas.microsoft.com/office/drawing/2014/main" id="{1DD6309B-0EFA-A36B-FE3A-CF6C06DB1AA2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0" name="Espace réservé du texte 289">
            <a:extLst>
              <a:ext uri="{FF2B5EF4-FFF2-40B4-BE49-F238E27FC236}">
                <a16:creationId xmlns:a16="http://schemas.microsoft.com/office/drawing/2014/main" id="{072B48C4-3BA1-1A57-0638-0809D167414D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2" name="Espace réservé du texte 291">
            <a:extLst>
              <a:ext uri="{FF2B5EF4-FFF2-40B4-BE49-F238E27FC236}">
                <a16:creationId xmlns:a16="http://schemas.microsoft.com/office/drawing/2014/main" id="{61192444-0CBC-03C6-AAFD-4EF4F8238E35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4" name="Espace réservé du texte 293">
            <a:extLst>
              <a:ext uri="{FF2B5EF4-FFF2-40B4-BE49-F238E27FC236}">
                <a16:creationId xmlns:a16="http://schemas.microsoft.com/office/drawing/2014/main" id="{9ED72416-D68A-2898-D720-0C426A83DCDF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6" name="Espace réservé du texte 295">
            <a:extLst>
              <a:ext uri="{FF2B5EF4-FFF2-40B4-BE49-F238E27FC236}">
                <a16:creationId xmlns:a16="http://schemas.microsoft.com/office/drawing/2014/main" id="{5F45DC9B-DCE8-43F4-55D8-79618ACF3CC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8" name="Espace réservé du texte 297">
            <a:extLst>
              <a:ext uri="{FF2B5EF4-FFF2-40B4-BE49-F238E27FC236}">
                <a16:creationId xmlns:a16="http://schemas.microsoft.com/office/drawing/2014/main" id="{7192EE95-85BE-CD6B-ECEB-DF9FACC983A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0" name="Espace réservé du texte 299">
            <a:extLst>
              <a:ext uri="{FF2B5EF4-FFF2-40B4-BE49-F238E27FC236}">
                <a16:creationId xmlns:a16="http://schemas.microsoft.com/office/drawing/2014/main" id="{ED87F392-2412-7D9A-660C-CEC3705DD943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2" name="Espace réservé du texte 301">
            <a:extLst>
              <a:ext uri="{FF2B5EF4-FFF2-40B4-BE49-F238E27FC236}">
                <a16:creationId xmlns:a16="http://schemas.microsoft.com/office/drawing/2014/main" id="{F80E49C1-8F87-7183-D164-3C84B956DA44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4" name="Espace réservé du texte 303">
            <a:extLst>
              <a:ext uri="{FF2B5EF4-FFF2-40B4-BE49-F238E27FC236}">
                <a16:creationId xmlns:a16="http://schemas.microsoft.com/office/drawing/2014/main" id="{1BF491C6-804E-F30B-C6DA-B1D417297803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6" name="Espace réservé du texte 305">
            <a:extLst>
              <a:ext uri="{FF2B5EF4-FFF2-40B4-BE49-F238E27FC236}">
                <a16:creationId xmlns:a16="http://schemas.microsoft.com/office/drawing/2014/main" id="{B83E215F-C8C6-92A6-A88B-868DADC7A17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8" name="Espace réservé du texte 307">
            <a:extLst>
              <a:ext uri="{FF2B5EF4-FFF2-40B4-BE49-F238E27FC236}">
                <a16:creationId xmlns:a16="http://schemas.microsoft.com/office/drawing/2014/main" id="{ECF304AB-92F7-3C6D-4538-92B3B232E92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1" name="Espace réservé du texte 330">
            <a:extLst>
              <a:ext uri="{FF2B5EF4-FFF2-40B4-BE49-F238E27FC236}">
                <a16:creationId xmlns:a16="http://schemas.microsoft.com/office/drawing/2014/main" id="{5A0FD30F-CBCA-D2DC-5D31-AB2A343DD337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3" name="Espace réservé du texte 332">
            <a:extLst>
              <a:ext uri="{FF2B5EF4-FFF2-40B4-BE49-F238E27FC236}">
                <a16:creationId xmlns:a16="http://schemas.microsoft.com/office/drawing/2014/main" id="{0493C435-1E3A-4495-1DDE-5F59A69ABED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5" name="Espace réservé du texte 334">
            <a:extLst>
              <a:ext uri="{FF2B5EF4-FFF2-40B4-BE49-F238E27FC236}">
                <a16:creationId xmlns:a16="http://schemas.microsoft.com/office/drawing/2014/main" id="{9C7C62E0-1BC5-AEDF-6629-CC835947FBB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7" name="Espace réservé du texte 336">
            <a:extLst>
              <a:ext uri="{FF2B5EF4-FFF2-40B4-BE49-F238E27FC236}">
                <a16:creationId xmlns:a16="http://schemas.microsoft.com/office/drawing/2014/main" id="{1DD57185-0CFC-14FC-12CA-BF99611ED88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9" name="Espace réservé du texte 338">
            <a:extLst>
              <a:ext uri="{FF2B5EF4-FFF2-40B4-BE49-F238E27FC236}">
                <a16:creationId xmlns:a16="http://schemas.microsoft.com/office/drawing/2014/main" id="{53713DB1-F09F-7331-08B4-5BF30F926F0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1" name="Espace réservé du texte 340">
            <a:extLst>
              <a:ext uri="{FF2B5EF4-FFF2-40B4-BE49-F238E27FC236}">
                <a16:creationId xmlns:a16="http://schemas.microsoft.com/office/drawing/2014/main" id="{DD04704E-BC5D-CBF6-C1BE-CD18080E2DA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3" name="Espace réservé du texte 342">
            <a:extLst>
              <a:ext uri="{FF2B5EF4-FFF2-40B4-BE49-F238E27FC236}">
                <a16:creationId xmlns:a16="http://schemas.microsoft.com/office/drawing/2014/main" id="{9088314E-DEB1-644B-ABB9-3C315E85EA7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5" name="Espace réservé du texte 344">
            <a:extLst>
              <a:ext uri="{FF2B5EF4-FFF2-40B4-BE49-F238E27FC236}">
                <a16:creationId xmlns:a16="http://schemas.microsoft.com/office/drawing/2014/main" id="{762DEF49-4840-559E-12EB-1A30A2FFDD9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7" name="Espace réservé du texte 346">
            <a:extLst>
              <a:ext uri="{FF2B5EF4-FFF2-40B4-BE49-F238E27FC236}">
                <a16:creationId xmlns:a16="http://schemas.microsoft.com/office/drawing/2014/main" id="{3C621CFF-03E5-FA36-3B0C-9F9693F75F9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9" name="Espace réservé du texte 348">
            <a:extLst>
              <a:ext uri="{FF2B5EF4-FFF2-40B4-BE49-F238E27FC236}">
                <a16:creationId xmlns:a16="http://schemas.microsoft.com/office/drawing/2014/main" id="{A9BCE77E-1ABD-0E3F-3660-E69092B783E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1" name="Espace réservé du texte 350">
            <a:extLst>
              <a:ext uri="{FF2B5EF4-FFF2-40B4-BE49-F238E27FC236}">
                <a16:creationId xmlns:a16="http://schemas.microsoft.com/office/drawing/2014/main" id="{C85D1884-D23D-C058-077F-32C363ACA06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ADB35B8D-0E75-72D8-F301-EB9A7E6EBDE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A2729ADB-09E5-91DD-1C7E-14D1FE58D7B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3" name="Espace réservé du texte 132">
            <a:extLst>
              <a:ext uri="{FF2B5EF4-FFF2-40B4-BE49-F238E27FC236}">
                <a16:creationId xmlns:a16="http://schemas.microsoft.com/office/drawing/2014/main" id="{D1B0CF73-2EC8-4D30-1B59-F8641019D16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5671CF9A-7902-2468-3360-89B7E054CA9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46608A0F-D981-E0E9-42FC-90181A08E1B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2" name="Espace réservé du texte 141">
            <a:extLst>
              <a:ext uri="{FF2B5EF4-FFF2-40B4-BE49-F238E27FC236}">
                <a16:creationId xmlns:a16="http://schemas.microsoft.com/office/drawing/2014/main" id="{87278DA8-ED3B-C8A3-0CFB-8636FD513C1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4" name="Espace réservé du texte 143">
            <a:extLst>
              <a:ext uri="{FF2B5EF4-FFF2-40B4-BE49-F238E27FC236}">
                <a16:creationId xmlns:a16="http://schemas.microsoft.com/office/drawing/2014/main" id="{705CB831-D3B2-0AA7-9BA0-EB5957F04E3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1DA8C967-794C-787D-2787-05E1BBE4DAE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DB3030E0-DCE5-EF26-4BF8-9E1B8FC1F66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0" name="Espace réservé du texte 149">
            <a:extLst>
              <a:ext uri="{FF2B5EF4-FFF2-40B4-BE49-F238E27FC236}">
                <a16:creationId xmlns:a16="http://schemas.microsoft.com/office/drawing/2014/main" id="{B176EF2C-80AE-65D9-6654-6DA8ABED24F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2" name="Espace réservé du texte 151">
            <a:extLst>
              <a:ext uri="{FF2B5EF4-FFF2-40B4-BE49-F238E27FC236}">
                <a16:creationId xmlns:a16="http://schemas.microsoft.com/office/drawing/2014/main" id="{A2C0E2C0-FA62-7946-39A9-7F6D407B516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EA86FD6E-F7C2-34D4-9492-47EAFFBE326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6A8D68C3-8678-B080-2CD3-1FEC68F3997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8" name="Espace réservé du texte 157">
            <a:extLst>
              <a:ext uri="{FF2B5EF4-FFF2-40B4-BE49-F238E27FC236}">
                <a16:creationId xmlns:a16="http://schemas.microsoft.com/office/drawing/2014/main" id="{E890698A-F008-FE31-DA56-B27D7D7BD2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2" name="Espace réservé du texte 191">
            <a:extLst>
              <a:ext uri="{FF2B5EF4-FFF2-40B4-BE49-F238E27FC236}">
                <a16:creationId xmlns:a16="http://schemas.microsoft.com/office/drawing/2014/main" id="{43D03299-D5C2-B16F-7D02-6DD5A9957E2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4" name="Espace réservé du texte 193">
            <a:extLst>
              <a:ext uri="{FF2B5EF4-FFF2-40B4-BE49-F238E27FC236}">
                <a16:creationId xmlns:a16="http://schemas.microsoft.com/office/drawing/2014/main" id="{5E3FF5EF-D29A-CAC9-6677-5143E5C2196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6" name="Espace réservé du texte 195">
            <a:extLst>
              <a:ext uri="{FF2B5EF4-FFF2-40B4-BE49-F238E27FC236}">
                <a16:creationId xmlns:a16="http://schemas.microsoft.com/office/drawing/2014/main" id="{7EF11E1A-7B32-6BEA-4549-E1DC2B3255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8" name="Espace réservé du texte 197">
            <a:extLst>
              <a:ext uri="{FF2B5EF4-FFF2-40B4-BE49-F238E27FC236}">
                <a16:creationId xmlns:a16="http://schemas.microsoft.com/office/drawing/2014/main" id="{21820A2C-DAAE-E93E-9F22-52FF80948B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2" name="Espace réservé du texte 351">
            <a:extLst>
              <a:ext uri="{FF2B5EF4-FFF2-40B4-BE49-F238E27FC236}">
                <a16:creationId xmlns:a16="http://schemas.microsoft.com/office/drawing/2014/main" id="{E4B5274A-B69B-5BA4-EF22-7FCFC0EBEA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4" name="Espace réservé du texte 353">
            <a:extLst>
              <a:ext uri="{FF2B5EF4-FFF2-40B4-BE49-F238E27FC236}">
                <a16:creationId xmlns:a16="http://schemas.microsoft.com/office/drawing/2014/main" id="{3AE2290E-DEA9-A032-FB0D-2AC018BB30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6" name="Espace réservé du texte 355">
            <a:extLst>
              <a:ext uri="{FF2B5EF4-FFF2-40B4-BE49-F238E27FC236}">
                <a16:creationId xmlns:a16="http://schemas.microsoft.com/office/drawing/2014/main" id="{C6EBEEC8-AEF3-4051-62C4-F6FB79B200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64" name="Espace réservé du contenu 363">
            <a:extLst>
              <a:ext uri="{FF2B5EF4-FFF2-40B4-BE49-F238E27FC236}">
                <a16:creationId xmlns:a16="http://schemas.microsoft.com/office/drawing/2014/main" id="{4F9D9C78-E7CE-E7F5-84B2-C84A6C448B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268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B6BE41-E2F5-4EDD-830F-3CCC21CBEA80}">
  <ds:schemaRefs>
    <ds:schemaRef ds:uri="1ebd6001-44b6-4c09-858e-4bb3b0569762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f9f03b04-cee4-442b-93dd-4381827b0c3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8B4E58A-6946-4E68-B98C-42216C4744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</TotalTime>
  <Words>132</Words>
  <Application>Microsoft Office PowerPoint</Application>
  <PresentationFormat>Grand écran</PresentationFormat>
  <Paragraphs>109</Paragraphs>
  <Slides>94</Slides>
  <Notes>94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94</vt:i4>
      </vt:variant>
    </vt:vector>
  </HeadingPairs>
  <TitlesOfParts>
    <vt:vector size="102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tables de multiplication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Maxime Paul</cp:lastModifiedBy>
  <cp:revision>4</cp:revision>
  <dcterms:created xsi:type="dcterms:W3CDTF">2023-08-11T07:28:18Z</dcterms:created>
  <dcterms:modified xsi:type="dcterms:W3CDTF">2026-05-29T16:23:01Z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