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61"/>
  </p:notesMasterIdLst>
  <p:sldIdLst>
    <p:sldId id="256" r:id="rId5"/>
    <p:sldId id="257" r:id="rId6"/>
    <p:sldId id="260" r:id="rId7"/>
    <p:sldId id="258" r:id="rId8"/>
    <p:sldId id="294" r:id="rId9"/>
    <p:sldId id="310" r:id="rId10"/>
    <p:sldId id="295" r:id="rId11"/>
    <p:sldId id="297" r:id="rId12"/>
    <p:sldId id="298" r:id="rId13"/>
    <p:sldId id="296" r:id="rId14"/>
    <p:sldId id="299" r:id="rId15"/>
    <p:sldId id="303" r:id="rId16"/>
    <p:sldId id="304" r:id="rId17"/>
    <p:sldId id="305" r:id="rId18"/>
    <p:sldId id="350" r:id="rId19"/>
    <p:sldId id="306" r:id="rId20"/>
    <p:sldId id="349" r:id="rId21"/>
    <p:sldId id="307" r:id="rId22"/>
    <p:sldId id="351" r:id="rId23"/>
    <p:sldId id="308" r:id="rId24"/>
    <p:sldId id="309" r:id="rId25"/>
    <p:sldId id="311" r:id="rId26"/>
    <p:sldId id="302" r:id="rId27"/>
    <p:sldId id="312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4" r:id="rId37"/>
    <p:sldId id="325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6" r:id="rId47"/>
    <p:sldId id="337" r:id="rId48"/>
    <p:sldId id="338" r:id="rId49"/>
    <p:sldId id="340" r:id="rId50"/>
    <p:sldId id="341" r:id="rId51"/>
    <p:sldId id="342" r:id="rId52"/>
    <p:sldId id="346" r:id="rId53"/>
    <p:sldId id="347" r:id="rId54"/>
    <p:sldId id="348" r:id="rId55"/>
    <p:sldId id="263" r:id="rId56"/>
    <p:sldId id="264" r:id="rId57"/>
    <p:sldId id="288" r:id="rId58"/>
    <p:sldId id="289" r:id="rId59"/>
    <p:sldId id="290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9EBF8B50-E689-C70F-9224-7A5088E70618}" name="CDebeve@int.ac-nancy-metz.fr" initials="Cnm" userId="S-1-5-21-1987186375-3074567399-4256047831-18719" providerId="AD"/>
  <p188:author id="{27CEC7A9-2840-9E50-B828-D87DC37E7B84}" name="Maxime Paul" initials="MP" userId="5c8ed5db6c62c93c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beve@int.ac-nancy-metz.fr" initials="Cnm" lastIdx="2" clrIdx="0">
    <p:extLst>
      <p:ext uri="{19B8F6BF-5375-455C-9EA6-DF929625EA0E}">
        <p15:presenceInfo xmlns:p15="http://schemas.microsoft.com/office/powerpoint/2012/main" userId="S-1-5-21-1987186375-3074567399-4256047831-187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358C"/>
    <a:srgbClr val="2999D8"/>
    <a:srgbClr val="01B5A5"/>
    <a:srgbClr val="26B1B4"/>
    <a:srgbClr val="FFFFFF"/>
    <a:srgbClr val="FF0000"/>
    <a:srgbClr val="ED7D31"/>
    <a:srgbClr val="FF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B57B40-BAE0-45F5-9DF3-D7B600453C57}" v="33" dt="2026-05-29T15:15:05.3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9" autoAdjust="0"/>
    <p:restoredTop sz="94660"/>
  </p:normalViewPr>
  <p:slideViewPr>
    <p:cSldViewPr snapToGrid="0">
      <p:cViewPr>
        <p:scale>
          <a:sx n="50" d="100"/>
          <a:sy n="50" d="100"/>
        </p:scale>
        <p:origin x="2940" y="13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69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9:37.411" v="44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27:24.198" v="0" actId="478"/>
        <pc:sldMkLst>
          <pc:docMk/>
          <pc:sldMk cId="56460590" sldId="258"/>
        </pc:sldMkLst>
        <pc:spChg chg="del">
          <ac:chgData name="TAILLADE JUSTINE" userId="7689be7a-6074-46a5-a6a4-f2fd3e4f6393" providerId="ADAL" clId="{3DA4E5D2-55BE-476B-A66F-7513C64D01BF}" dt="2026-05-29T17:27:24.198" v="0" actId="478"/>
          <ac:spMkLst>
            <pc:docMk/>
            <pc:sldMk cId="56460590" sldId="258"/>
            <ac:spMk id="5" creationId="{34B6A1F4-F7B8-F625-D7F3-2C57AECB2946}"/>
          </ac:spMkLst>
        </pc:spChg>
        <pc:spChg chg="del">
          <ac:chgData name="TAILLADE JUSTINE" userId="7689be7a-6074-46a5-a6a4-f2fd3e4f6393" providerId="ADAL" clId="{3DA4E5D2-55BE-476B-A66F-7513C64D01BF}" dt="2026-05-29T17:27:24.198" v="0" actId="478"/>
          <ac:spMkLst>
            <pc:docMk/>
            <pc:sldMk cId="56460590" sldId="258"/>
            <ac:spMk id="12" creationId="{6963F8C7-0BC0-B9AC-2F25-DB768DEF3D43}"/>
          </ac:spMkLst>
        </pc:spChg>
      </pc:sldChg>
      <pc:sldChg chg="delSp mod">
        <pc:chgData name="TAILLADE JUSTINE" userId="7689be7a-6074-46a5-a6a4-f2fd3e4f6393" providerId="ADAL" clId="{3DA4E5D2-55BE-476B-A66F-7513C64D01BF}" dt="2026-05-29T17:29:32.179" v="41" actId="478"/>
        <pc:sldMkLst>
          <pc:docMk/>
          <pc:sldMk cId="69226328" sldId="264"/>
        </pc:sldMkLst>
        <pc:spChg chg="del">
          <ac:chgData name="TAILLADE JUSTINE" userId="7689be7a-6074-46a5-a6a4-f2fd3e4f6393" providerId="ADAL" clId="{3DA4E5D2-55BE-476B-A66F-7513C64D01BF}" dt="2026-05-29T17:29:32.179" v="41" actId="478"/>
          <ac:spMkLst>
            <pc:docMk/>
            <pc:sldMk cId="69226328" sldId="264"/>
            <ac:spMk id="8" creationId="{65C7E018-6A55-62AB-F18C-F4F39BADFB4D}"/>
          </ac:spMkLst>
        </pc:spChg>
        <pc:spChg chg="del">
          <ac:chgData name="TAILLADE JUSTINE" userId="7689be7a-6074-46a5-a6a4-f2fd3e4f6393" providerId="ADAL" clId="{3DA4E5D2-55BE-476B-A66F-7513C64D01BF}" dt="2026-05-29T17:29:32.179" v="41" actId="478"/>
          <ac:spMkLst>
            <pc:docMk/>
            <pc:sldMk cId="69226328" sldId="264"/>
            <ac:spMk id="10" creationId="{914C1358-98D9-A09A-FDE2-6224DD38E042}"/>
          </ac:spMkLst>
        </pc:spChg>
      </pc:sldChg>
      <pc:sldChg chg="delSp mod">
        <pc:chgData name="TAILLADE JUSTINE" userId="7689be7a-6074-46a5-a6a4-f2fd3e4f6393" providerId="ADAL" clId="{3DA4E5D2-55BE-476B-A66F-7513C64D01BF}" dt="2026-05-29T17:29:33.971" v="42" actId="478"/>
        <pc:sldMkLst>
          <pc:docMk/>
          <pc:sldMk cId="309087191" sldId="288"/>
        </pc:sldMkLst>
        <pc:spChg chg="del">
          <ac:chgData name="TAILLADE JUSTINE" userId="7689be7a-6074-46a5-a6a4-f2fd3e4f6393" providerId="ADAL" clId="{3DA4E5D2-55BE-476B-A66F-7513C64D01BF}" dt="2026-05-29T17:29:33.971" v="42" actId="478"/>
          <ac:spMkLst>
            <pc:docMk/>
            <pc:sldMk cId="309087191" sldId="288"/>
            <ac:spMk id="8" creationId="{76F62928-8CE7-BD02-F1B5-EA7A517BAC83}"/>
          </ac:spMkLst>
        </pc:spChg>
        <pc:spChg chg="del">
          <ac:chgData name="TAILLADE JUSTINE" userId="7689be7a-6074-46a5-a6a4-f2fd3e4f6393" providerId="ADAL" clId="{3DA4E5D2-55BE-476B-A66F-7513C64D01BF}" dt="2026-05-29T17:29:33.971" v="42" actId="478"/>
          <ac:spMkLst>
            <pc:docMk/>
            <pc:sldMk cId="309087191" sldId="288"/>
            <ac:spMk id="10" creationId="{7B82A3FB-2188-943C-50B9-B735078E43CA}"/>
          </ac:spMkLst>
        </pc:spChg>
      </pc:sldChg>
      <pc:sldChg chg="delSp mod">
        <pc:chgData name="TAILLADE JUSTINE" userId="7689be7a-6074-46a5-a6a4-f2fd3e4f6393" providerId="ADAL" clId="{3DA4E5D2-55BE-476B-A66F-7513C64D01BF}" dt="2026-05-29T17:29:35.700" v="43" actId="478"/>
        <pc:sldMkLst>
          <pc:docMk/>
          <pc:sldMk cId="1009528515" sldId="289"/>
        </pc:sldMkLst>
        <pc:spChg chg="del">
          <ac:chgData name="TAILLADE JUSTINE" userId="7689be7a-6074-46a5-a6a4-f2fd3e4f6393" providerId="ADAL" clId="{3DA4E5D2-55BE-476B-A66F-7513C64D01BF}" dt="2026-05-29T17:29:35.700" v="43" actId="478"/>
          <ac:spMkLst>
            <pc:docMk/>
            <pc:sldMk cId="1009528515" sldId="289"/>
            <ac:spMk id="6" creationId="{082AF116-CEA3-B849-77FB-E772D8532265}"/>
          </ac:spMkLst>
        </pc:spChg>
        <pc:spChg chg="del">
          <ac:chgData name="TAILLADE JUSTINE" userId="7689be7a-6074-46a5-a6a4-f2fd3e4f6393" providerId="ADAL" clId="{3DA4E5D2-55BE-476B-A66F-7513C64D01BF}" dt="2026-05-29T17:29:35.700" v="43" actId="478"/>
          <ac:spMkLst>
            <pc:docMk/>
            <pc:sldMk cId="1009528515" sldId="289"/>
            <ac:spMk id="10" creationId="{43D4DC97-532E-C3E0-91DD-A8EE9C5F7628}"/>
          </ac:spMkLst>
        </pc:spChg>
      </pc:sldChg>
      <pc:sldChg chg="delSp mod">
        <pc:chgData name="TAILLADE JUSTINE" userId="7689be7a-6074-46a5-a6a4-f2fd3e4f6393" providerId="ADAL" clId="{3DA4E5D2-55BE-476B-A66F-7513C64D01BF}" dt="2026-05-29T17:29:37.411" v="44" actId="478"/>
        <pc:sldMkLst>
          <pc:docMk/>
          <pc:sldMk cId="1963997774" sldId="290"/>
        </pc:sldMkLst>
        <pc:spChg chg="del">
          <ac:chgData name="TAILLADE JUSTINE" userId="7689be7a-6074-46a5-a6a4-f2fd3e4f6393" providerId="ADAL" clId="{3DA4E5D2-55BE-476B-A66F-7513C64D01BF}" dt="2026-05-29T17:29:37.411" v="44" actId="478"/>
          <ac:spMkLst>
            <pc:docMk/>
            <pc:sldMk cId="1963997774" sldId="290"/>
            <ac:spMk id="8" creationId="{8218C3B7-9CF9-653F-FAEC-F24506069FC0}"/>
          </ac:spMkLst>
        </pc:spChg>
        <pc:spChg chg="del">
          <ac:chgData name="TAILLADE JUSTINE" userId="7689be7a-6074-46a5-a6a4-f2fd3e4f6393" providerId="ADAL" clId="{3DA4E5D2-55BE-476B-A66F-7513C64D01BF}" dt="2026-05-29T17:29:37.411" v="44" actId="478"/>
          <ac:spMkLst>
            <pc:docMk/>
            <pc:sldMk cId="1963997774" sldId="290"/>
            <ac:spMk id="10" creationId="{ED7B9671-E4C1-6F28-AE3F-2A16600501E5}"/>
          </ac:spMkLst>
        </pc:spChg>
      </pc:sldChg>
      <pc:sldChg chg="delSp mod">
        <pc:chgData name="TAILLADE JUSTINE" userId="7689be7a-6074-46a5-a6a4-f2fd3e4f6393" providerId="ADAL" clId="{3DA4E5D2-55BE-476B-A66F-7513C64D01BF}" dt="2026-05-29T17:27:25.987" v="1" actId="478"/>
        <pc:sldMkLst>
          <pc:docMk/>
          <pc:sldMk cId="2231880059" sldId="294"/>
        </pc:sldMkLst>
        <pc:spChg chg="del">
          <ac:chgData name="TAILLADE JUSTINE" userId="7689be7a-6074-46a5-a6a4-f2fd3e4f6393" providerId="ADAL" clId="{3DA4E5D2-55BE-476B-A66F-7513C64D01BF}" dt="2026-05-29T17:27:25.987" v="1" actId="478"/>
          <ac:spMkLst>
            <pc:docMk/>
            <pc:sldMk cId="2231880059" sldId="294"/>
            <ac:spMk id="3" creationId="{DCA6EDCC-299B-499C-0584-89406F1E4F28}"/>
          </ac:spMkLst>
        </pc:spChg>
        <pc:spChg chg="del">
          <ac:chgData name="TAILLADE JUSTINE" userId="7689be7a-6074-46a5-a6a4-f2fd3e4f6393" providerId="ADAL" clId="{3DA4E5D2-55BE-476B-A66F-7513C64D01BF}" dt="2026-05-29T17:27:25.987" v="1" actId="478"/>
          <ac:spMkLst>
            <pc:docMk/>
            <pc:sldMk cId="2231880059" sldId="294"/>
            <ac:spMk id="9" creationId="{2BDD2AFC-B6FE-2B78-634F-F2A3614664A3}"/>
          </ac:spMkLst>
        </pc:spChg>
      </pc:sldChg>
      <pc:sldChg chg="delSp mod">
        <pc:chgData name="TAILLADE JUSTINE" userId="7689be7a-6074-46a5-a6a4-f2fd3e4f6393" providerId="ADAL" clId="{3DA4E5D2-55BE-476B-A66F-7513C64D01BF}" dt="2026-05-29T17:27:29.139" v="3" actId="478"/>
        <pc:sldMkLst>
          <pc:docMk/>
          <pc:sldMk cId="4209042586" sldId="295"/>
        </pc:sldMkLst>
        <pc:spChg chg="del">
          <ac:chgData name="TAILLADE JUSTINE" userId="7689be7a-6074-46a5-a6a4-f2fd3e4f6393" providerId="ADAL" clId="{3DA4E5D2-55BE-476B-A66F-7513C64D01BF}" dt="2026-05-29T17:27:29.139" v="3" actId="478"/>
          <ac:spMkLst>
            <pc:docMk/>
            <pc:sldMk cId="4209042586" sldId="295"/>
            <ac:spMk id="5" creationId="{0B35F11E-95B0-FE8B-FB81-ECC55A026D75}"/>
          </ac:spMkLst>
        </pc:spChg>
        <pc:spChg chg="del">
          <ac:chgData name="TAILLADE JUSTINE" userId="7689be7a-6074-46a5-a6a4-f2fd3e4f6393" providerId="ADAL" clId="{3DA4E5D2-55BE-476B-A66F-7513C64D01BF}" dt="2026-05-29T17:27:29.139" v="3" actId="478"/>
          <ac:spMkLst>
            <pc:docMk/>
            <pc:sldMk cId="4209042586" sldId="295"/>
            <ac:spMk id="14" creationId="{D74CEF1A-8DC2-2564-964F-7777D5CEFA3E}"/>
          </ac:spMkLst>
        </pc:spChg>
      </pc:sldChg>
      <pc:sldChg chg="delSp mod">
        <pc:chgData name="TAILLADE JUSTINE" userId="7689be7a-6074-46a5-a6a4-f2fd3e4f6393" providerId="ADAL" clId="{3DA4E5D2-55BE-476B-A66F-7513C64D01BF}" dt="2026-05-29T17:27:30.595" v="4" actId="478"/>
        <pc:sldMkLst>
          <pc:docMk/>
          <pc:sldMk cId="489816693" sldId="297"/>
        </pc:sldMkLst>
        <pc:spChg chg="del">
          <ac:chgData name="TAILLADE JUSTINE" userId="7689be7a-6074-46a5-a6a4-f2fd3e4f6393" providerId="ADAL" clId="{3DA4E5D2-55BE-476B-A66F-7513C64D01BF}" dt="2026-05-29T17:27:30.595" v="4" actId="478"/>
          <ac:spMkLst>
            <pc:docMk/>
            <pc:sldMk cId="489816693" sldId="297"/>
            <ac:spMk id="6" creationId="{3C089EDB-B67A-0C26-BFAF-F259E9C04A4E}"/>
          </ac:spMkLst>
        </pc:spChg>
        <pc:spChg chg="del">
          <ac:chgData name="TAILLADE JUSTINE" userId="7689be7a-6074-46a5-a6a4-f2fd3e4f6393" providerId="ADAL" clId="{3DA4E5D2-55BE-476B-A66F-7513C64D01BF}" dt="2026-05-29T17:27:30.595" v="4" actId="478"/>
          <ac:spMkLst>
            <pc:docMk/>
            <pc:sldMk cId="489816693" sldId="297"/>
            <ac:spMk id="13" creationId="{8C38AE18-600E-3B18-BB37-C9DF0E8E40B5}"/>
          </ac:spMkLst>
        </pc:spChg>
        <pc:spChg chg="del">
          <ac:chgData name="TAILLADE JUSTINE" userId="7689be7a-6074-46a5-a6a4-f2fd3e4f6393" providerId="ADAL" clId="{3DA4E5D2-55BE-476B-A66F-7513C64D01BF}" dt="2026-05-29T17:27:30.595" v="4" actId="478"/>
          <ac:spMkLst>
            <pc:docMk/>
            <pc:sldMk cId="489816693" sldId="297"/>
            <ac:spMk id="18" creationId="{34E92778-8D91-CDBD-C681-ED04A6424A48}"/>
          </ac:spMkLst>
        </pc:spChg>
      </pc:sldChg>
      <pc:sldChg chg="delSp mod">
        <pc:chgData name="TAILLADE JUSTINE" userId="7689be7a-6074-46a5-a6a4-f2fd3e4f6393" providerId="ADAL" clId="{3DA4E5D2-55BE-476B-A66F-7513C64D01BF}" dt="2026-05-29T17:27:32.131" v="5" actId="478"/>
        <pc:sldMkLst>
          <pc:docMk/>
          <pc:sldMk cId="2617420192" sldId="298"/>
        </pc:sldMkLst>
        <pc:spChg chg="del">
          <ac:chgData name="TAILLADE JUSTINE" userId="7689be7a-6074-46a5-a6a4-f2fd3e4f6393" providerId="ADAL" clId="{3DA4E5D2-55BE-476B-A66F-7513C64D01BF}" dt="2026-05-29T17:27:32.131" v="5" actId="478"/>
          <ac:spMkLst>
            <pc:docMk/>
            <pc:sldMk cId="2617420192" sldId="298"/>
            <ac:spMk id="14" creationId="{A7941992-2DEE-3BE0-035A-3A2BFFFF6CF5}"/>
          </ac:spMkLst>
        </pc:spChg>
        <pc:spChg chg="del">
          <ac:chgData name="TAILLADE JUSTINE" userId="7689be7a-6074-46a5-a6a4-f2fd3e4f6393" providerId="ADAL" clId="{3DA4E5D2-55BE-476B-A66F-7513C64D01BF}" dt="2026-05-29T17:27:32.131" v="5" actId="478"/>
          <ac:spMkLst>
            <pc:docMk/>
            <pc:sldMk cId="2617420192" sldId="298"/>
            <ac:spMk id="16" creationId="{98163B72-227D-F6ED-FF84-27DB9737B2DE}"/>
          </ac:spMkLst>
        </pc:spChg>
      </pc:sldChg>
      <pc:sldChg chg="delSp mod">
        <pc:chgData name="TAILLADE JUSTINE" userId="7689be7a-6074-46a5-a6a4-f2fd3e4f6393" providerId="ADAL" clId="{3DA4E5D2-55BE-476B-A66F-7513C64D01BF}" dt="2026-05-29T17:27:52.083" v="12" actId="478"/>
        <pc:sldMkLst>
          <pc:docMk/>
          <pc:sldMk cId="2804099522" sldId="302"/>
        </pc:sldMkLst>
        <pc:spChg chg="del">
          <ac:chgData name="TAILLADE JUSTINE" userId="7689be7a-6074-46a5-a6a4-f2fd3e4f6393" providerId="ADAL" clId="{3DA4E5D2-55BE-476B-A66F-7513C64D01BF}" dt="2026-05-29T17:27:52.083" v="12" actId="478"/>
          <ac:spMkLst>
            <pc:docMk/>
            <pc:sldMk cId="2804099522" sldId="302"/>
            <ac:spMk id="3" creationId="{349760F5-D2CE-0851-6812-9EFB5C21C579}"/>
          </ac:spMkLst>
        </pc:spChg>
        <pc:spChg chg="del">
          <ac:chgData name="TAILLADE JUSTINE" userId="7689be7a-6074-46a5-a6a4-f2fd3e4f6393" providerId="ADAL" clId="{3DA4E5D2-55BE-476B-A66F-7513C64D01BF}" dt="2026-05-29T17:27:52.083" v="12" actId="478"/>
          <ac:spMkLst>
            <pc:docMk/>
            <pc:sldMk cId="2804099522" sldId="302"/>
            <ac:spMk id="9" creationId="{30296D30-95F6-7AF7-306C-4538462DA5BE}"/>
          </ac:spMkLst>
        </pc:spChg>
      </pc:sldChg>
      <pc:sldChg chg="delSp mod">
        <pc:chgData name="TAILLADE JUSTINE" userId="7689be7a-6074-46a5-a6a4-f2fd3e4f6393" providerId="ADAL" clId="{3DA4E5D2-55BE-476B-A66F-7513C64D01BF}" dt="2026-05-29T17:27:37.251" v="6" actId="478"/>
        <pc:sldMkLst>
          <pc:docMk/>
          <pc:sldMk cId="1271039720" sldId="305"/>
        </pc:sldMkLst>
        <pc:spChg chg="del">
          <ac:chgData name="TAILLADE JUSTINE" userId="7689be7a-6074-46a5-a6a4-f2fd3e4f6393" providerId="ADAL" clId="{3DA4E5D2-55BE-476B-A66F-7513C64D01BF}" dt="2026-05-29T17:27:37.251" v="6" actId="478"/>
          <ac:spMkLst>
            <pc:docMk/>
            <pc:sldMk cId="1271039720" sldId="305"/>
            <ac:spMk id="10" creationId="{808D19D1-5C3A-0561-F6AF-967BFCDC65C1}"/>
          </ac:spMkLst>
        </pc:spChg>
        <pc:spChg chg="del">
          <ac:chgData name="TAILLADE JUSTINE" userId="7689be7a-6074-46a5-a6a4-f2fd3e4f6393" providerId="ADAL" clId="{3DA4E5D2-55BE-476B-A66F-7513C64D01BF}" dt="2026-05-29T17:27:37.251" v="6" actId="478"/>
          <ac:spMkLst>
            <pc:docMk/>
            <pc:sldMk cId="1271039720" sldId="305"/>
            <ac:spMk id="13" creationId="{8D539807-4416-6224-7CE8-BAE1816438AA}"/>
          </ac:spMkLst>
        </pc:spChg>
      </pc:sldChg>
      <pc:sldChg chg="delSp mod">
        <pc:chgData name="TAILLADE JUSTINE" userId="7689be7a-6074-46a5-a6a4-f2fd3e4f6393" providerId="ADAL" clId="{3DA4E5D2-55BE-476B-A66F-7513C64D01BF}" dt="2026-05-29T17:27:43.395" v="8" actId="478"/>
        <pc:sldMkLst>
          <pc:docMk/>
          <pc:sldMk cId="3855486156" sldId="307"/>
        </pc:sldMkLst>
        <pc:spChg chg="del">
          <ac:chgData name="TAILLADE JUSTINE" userId="7689be7a-6074-46a5-a6a4-f2fd3e4f6393" providerId="ADAL" clId="{3DA4E5D2-55BE-476B-A66F-7513C64D01BF}" dt="2026-05-29T17:27:43.395" v="8" actId="478"/>
          <ac:spMkLst>
            <pc:docMk/>
            <pc:sldMk cId="3855486156" sldId="307"/>
            <ac:spMk id="10" creationId="{0309E9E2-095A-DB61-CE18-A53E42FCF174}"/>
          </ac:spMkLst>
        </pc:spChg>
        <pc:spChg chg="del">
          <ac:chgData name="TAILLADE JUSTINE" userId="7689be7a-6074-46a5-a6a4-f2fd3e4f6393" providerId="ADAL" clId="{3DA4E5D2-55BE-476B-A66F-7513C64D01BF}" dt="2026-05-29T17:27:43.395" v="8" actId="478"/>
          <ac:spMkLst>
            <pc:docMk/>
            <pc:sldMk cId="3855486156" sldId="307"/>
            <ac:spMk id="12" creationId="{8541CBDE-EFF2-2E3D-016A-E896A88F8AE3}"/>
          </ac:spMkLst>
        </pc:spChg>
      </pc:sldChg>
      <pc:sldChg chg="delSp mod">
        <pc:chgData name="TAILLADE JUSTINE" userId="7689be7a-6074-46a5-a6a4-f2fd3e4f6393" providerId="ADAL" clId="{3DA4E5D2-55BE-476B-A66F-7513C64D01BF}" dt="2026-05-29T17:27:47.363" v="10" actId="478"/>
        <pc:sldMkLst>
          <pc:docMk/>
          <pc:sldMk cId="3346450588" sldId="308"/>
        </pc:sldMkLst>
        <pc:spChg chg="del">
          <ac:chgData name="TAILLADE JUSTINE" userId="7689be7a-6074-46a5-a6a4-f2fd3e4f6393" providerId="ADAL" clId="{3DA4E5D2-55BE-476B-A66F-7513C64D01BF}" dt="2026-05-29T17:27:47.363" v="10" actId="478"/>
          <ac:spMkLst>
            <pc:docMk/>
            <pc:sldMk cId="3346450588" sldId="308"/>
            <ac:spMk id="13" creationId="{E9130031-E8A3-6E5C-0ECA-813DD27712AD}"/>
          </ac:spMkLst>
        </pc:spChg>
        <pc:spChg chg="del">
          <ac:chgData name="TAILLADE JUSTINE" userId="7689be7a-6074-46a5-a6a4-f2fd3e4f6393" providerId="ADAL" clId="{3DA4E5D2-55BE-476B-A66F-7513C64D01BF}" dt="2026-05-29T17:27:47.363" v="10" actId="478"/>
          <ac:spMkLst>
            <pc:docMk/>
            <pc:sldMk cId="3346450588" sldId="308"/>
            <ac:spMk id="15" creationId="{5C4FB752-514F-1CAC-EF28-741AA297DBF6}"/>
          </ac:spMkLst>
        </pc:spChg>
      </pc:sldChg>
      <pc:sldChg chg="delSp mod">
        <pc:chgData name="TAILLADE JUSTINE" userId="7689be7a-6074-46a5-a6a4-f2fd3e4f6393" providerId="ADAL" clId="{3DA4E5D2-55BE-476B-A66F-7513C64D01BF}" dt="2026-05-29T17:27:27.539" v="2" actId="478"/>
        <pc:sldMkLst>
          <pc:docMk/>
          <pc:sldMk cId="3406145759" sldId="310"/>
        </pc:sldMkLst>
        <pc:spChg chg="del">
          <ac:chgData name="TAILLADE JUSTINE" userId="7689be7a-6074-46a5-a6a4-f2fd3e4f6393" providerId="ADAL" clId="{3DA4E5D2-55BE-476B-A66F-7513C64D01BF}" dt="2026-05-29T17:27:27.539" v="2" actId="478"/>
          <ac:spMkLst>
            <pc:docMk/>
            <pc:sldMk cId="3406145759" sldId="310"/>
            <ac:spMk id="3" creationId="{C6BE6970-C1F5-08DD-88CF-0313286B5423}"/>
          </ac:spMkLst>
        </pc:spChg>
        <pc:spChg chg="del">
          <ac:chgData name="TAILLADE JUSTINE" userId="7689be7a-6074-46a5-a6a4-f2fd3e4f6393" providerId="ADAL" clId="{3DA4E5D2-55BE-476B-A66F-7513C64D01BF}" dt="2026-05-29T17:27:27.539" v="2" actId="478"/>
          <ac:spMkLst>
            <pc:docMk/>
            <pc:sldMk cId="3406145759" sldId="310"/>
            <ac:spMk id="9" creationId="{4FA1C84D-0A5D-932D-BA92-862E6E1CEBF0}"/>
          </ac:spMkLst>
        </pc:spChg>
      </pc:sldChg>
      <pc:sldChg chg="delSp mod">
        <pc:chgData name="TAILLADE JUSTINE" userId="7689be7a-6074-46a5-a6a4-f2fd3e4f6393" providerId="ADAL" clId="{3DA4E5D2-55BE-476B-A66F-7513C64D01BF}" dt="2026-05-29T17:27:50.164" v="11" actId="478"/>
        <pc:sldMkLst>
          <pc:docMk/>
          <pc:sldMk cId="2121944375" sldId="311"/>
        </pc:sldMkLst>
        <pc:spChg chg="del">
          <ac:chgData name="TAILLADE JUSTINE" userId="7689be7a-6074-46a5-a6a4-f2fd3e4f6393" providerId="ADAL" clId="{3DA4E5D2-55BE-476B-A66F-7513C64D01BF}" dt="2026-05-29T17:27:50.164" v="11" actId="478"/>
          <ac:spMkLst>
            <pc:docMk/>
            <pc:sldMk cId="2121944375" sldId="311"/>
            <ac:spMk id="3" creationId="{038C0538-0ACD-00C2-2A82-0DAA9599410C}"/>
          </ac:spMkLst>
        </pc:spChg>
        <pc:spChg chg="del">
          <ac:chgData name="TAILLADE JUSTINE" userId="7689be7a-6074-46a5-a6a4-f2fd3e4f6393" providerId="ADAL" clId="{3DA4E5D2-55BE-476B-A66F-7513C64D01BF}" dt="2026-05-29T17:27:50.164" v="11" actId="478"/>
          <ac:spMkLst>
            <pc:docMk/>
            <pc:sldMk cId="2121944375" sldId="311"/>
            <ac:spMk id="9" creationId="{F69B7B87-DE00-A869-1F6C-3D53ACD71D49}"/>
          </ac:spMkLst>
        </pc:spChg>
      </pc:sldChg>
      <pc:sldChg chg="delSp mod">
        <pc:chgData name="TAILLADE JUSTINE" userId="7689be7a-6074-46a5-a6a4-f2fd3e4f6393" providerId="ADAL" clId="{3DA4E5D2-55BE-476B-A66F-7513C64D01BF}" dt="2026-05-29T17:27:55.908" v="13" actId="478"/>
        <pc:sldMkLst>
          <pc:docMk/>
          <pc:sldMk cId="3955854887" sldId="312"/>
        </pc:sldMkLst>
        <pc:spChg chg="del">
          <ac:chgData name="TAILLADE JUSTINE" userId="7689be7a-6074-46a5-a6a4-f2fd3e4f6393" providerId="ADAL" clId="{3DA4E5D2-55BE-476B-A66F-7513C64D01BF}" dt="2026-05-29T17:27:55.908" v="13" actId="478"/>
          <ac:spMkLst>
            <pc:docMk/>
            <pc:sldMk cId="3955854887" sldId="312"/>
            <ac:spMk id="5" creationId="{DA1323FA-6093-9828-F721-8CD2D2B4651E}"/>
          </ac:spMkLst>
        </pc:spChg>
        <pc:spChg chg="del">
          <ac:chgData name="TAILLADE JUSTINE" userId="7689be7a-6074-46a5-a6a4-f2fd3e4f6393" providerId="ADAL" clId="{3DA4E5D2-55BE-476B-A66F-7513C64D01BF}" dt="2026-05-29T17:27:55.908" v="13" actId="478"/>
          <ac:spMkLst>
            <pc:docMk/>
            <pc:sldMk cId="3955854887" sldId="312"/>
            <ac:spMk id="8" creationId="{10F923CF-2EA9-5122-2051-1704E5F87C7E}"/>
          </ac:spMkLst>
        </pc:spChg>
        <pc:spChg chg="del">
          <ac:chgData name="TAILLADE JUSTINE" userId="7689be7a-6074-46a5-a6a4-f2fd3e4f6393" providerId="ADAL" clId="{3DA4E5D2-55BE-476B-A66F-7513C64D01BF}" dt="2026-05-29T17:27:55.908" v="13" actId="478"/>
          <ac:spMkLst>
            <pc:docMk/>
            <pc:sldMk cId="3955854887" sldId="312"/>
            <ac:spMk id="13" creationId="{96B91491-EAAE-3464-E651-8B5D41CD44BB}"/>
          </ac:spMkLst>
        </pc:spChg>
      </pc:sldChg>
      <pc:sldChg chg="delSp mod">
        <pc:chgData name="TAILLADE JUSTINE" userId="7689be7a-6074-46a5-a6a4-f2fd3e4f6393" providerId="ADAL" clId="{3DA4E5D2-55BE-476B-A66F-7513C64D01BF}" dt="2026-05-29T17:27:57.939" v="14" actId="478"/>
        <pc:sldMkLst>
          <pc:docMk/>
          <pc:sldMk cId="688437243" sldId="315"/>
        </pc:sldMkLst>
        <pc:spChg chg="del">
          <ac:chgData name="TAILLADE JUSTINE" userId="7689be7a-6074-46a5-a6a4-f2fd3e4f6393" providerId="ADAL" clId="{3DA4E5D2-55BE-476B-A66F-7513C64D01BF}" dt="2026-05-29T17:27:57.939" v="14" actId="478"/>
          <ac:spMkLst>
            <pc:docMk/>
            <pc:sldMk cId="688437243" sldId="315"/>
            <ac:spMk id="14" creationId="{4D9E24F9-943E-8263-150C-5F6ED678826C}"/>
          </ac:spMkLst>
        </pc:spChg>
        <pc:spChg chg="del">
          <ac:chgData name="TAILLADE JUSTINE" userId="7689be7a-6074-46a5-a6a4-f2fd3e4f6393" providerId="ADAL" clId="{3DA4E5D2-55BE-476B-A66F-7513C64D01BF}" dt="2026-05-29T17:27:57.939" v="14" actId="478"/>
          <ac:spMkLst>
            <pc:docMk/>
            <pc:sldMk cId="688437243" sldId="315"/>
            <ac:spMk id="16" creationId="{441EB9F4-5A5A-540E-9068-0C69E26E7E90}"/>
          </ac:spMkLst>
        </pc:spChg>
      </pc:sldChg>
      <pc:sldChg chg="delSp mod">
        <pc:chgData name="TAILLADE JUSTINE" userId="7689be7a-6074-46a5-a6a4-f2fd3e4f6393" providerId="ADAL" clId="{3DA4E5D2-55BE-476B-A66F-7513C64D01BF}" dt="2026-05-29T17:27:59.635" v="15" actId="478"/>
        <pc:sldMkLst>
          <pc:docMk/>
          <pc:sldMk cId="3713422661" sldId="316"/>
        </pc:sldMkLst>
        <pc:spChg chg="del">
          <ac:chgData name="TAILLADE JUSTINE" userId="7689be7a-6074-46a5-a6a4-f2fd3e4f6393" providerId="ADAL" clId="{3DA4E5D2-55BE-476B-A66F-7513C64D01BF}" dt="2026-05-29T17:27:59.635" v="15" actId="478"/>
          <ac:spMkLst>
            <pc:docMk/>
            <pc:sldMk cId="3713422661" sldId="316"/>
            <ac:spMk id="17" creationId="{5F3E4F44-FFDF-5653-9FE9-61970C835692}"/>
          </ac:spMkLst>
        </pc:spChg>
        <pc:spChg chg="del">
          <ac:chgData name="TAILLADE JUSTINE" userId="7689be7a-6074-46a5-a6a4-f2fd3e4f6393" providerId="ADAL" clId="{3DA4E5D2-55BE-476B-A66F-7513C64D01BF}" dt="2026-05-29T17:27:59.635" v="15" actId="478"/>
          <ac:spMkLst>
            <pc:docMk/>
            <pc:sldMk cId="3713422661" sldId="316"/>
            <ac:spMk id="19" creationId="{843EACF7-E290-5C19-3952-7F6B2C359200}"/>
          </ac:spMkLst>
        </pc:spChg>
        <pc:spChg chg="del">
          <ac:chgData name="TAILLADE JUSTINE" userId="7689be7a-6074-46a5-a6a4-f2fd3e4f6393" providerId="ADAL" clId="{3DA4E5D2-55BE-476B-A66F-7513C64D01BF}" dt="2026-05-29T17:27:59.635" v="15" actId="478"/>
          <ac:spMkLst>
            <pc:docMk/>
            <pc:sldMk cId="3713422661" sldId="316"/>
            <ac:spMk id="24" creationId="{41EF8069-D15B-67ED-F58C-3D1E1990E41C}"/>
          </ac:spMkLst>
        </pc:spChg>
      </pc:sldChg>
      <pc:sldChg chg="delSp mod">
        <pc:chgData name="TAILLADE JUSTINE" userId="7689be7a-6074-46a5-a6a4-f2fd3e4f6393" providerId="ADAL" clId="{3DA4E5D2-55BE-476B-A66F-7513C64D01BF}" dt="2026-05-29T17:28:01.361" v="16" actId="478"/>
        <pc:sldMkLst>
          <pc:docMk/>
          <pc:sldMk cId="1778819770" sldId="317"/>
        </pc:sldMkLst>
        <pc:spChg chg="del">
          <ac:chgData name="TAILLADE JUSTINE" userId="7689be7a-6074-46a5-a6a4-f2fd3e4f6393" providerId="ADAL" clId="{3DA4E5D2-55BE-476B-A66F-7513C64D01BF}" dt="2026-05-29T17:28:01.361" v="16" actId="478"/>
          <ac:spMkLst>
            <pc:docMk/>
            <pc:sldMk cId="1778819770" sldId="317"/>
            <ac:spMk id="19" creationId="{17F36D9A-5499-EBB3-3088-4E936BAA3B96}"/>
          </ac:spMkLst>
        </pc:spChg>
        <pc:spChg chg="del">
          <ac:chgData name="TAILLADE JUSTINE" userId="7689be7a-6074-46a5-a6a4-f2fd3e4f6393" providerId="ADAL" clId="{3DA4E5D2-55BE-476B-A66F-7513C64D01BF}" dt="2026-05-29T17:28:01.361" v="16" actId="478"/>
          <ac:spMkLst>
            <pc:docMk/>
            <pc:sldMk cId="1778819770" sldId="317"/>
            <ac:spMk id="21" creationId="{DFFD4572-2E5C-D81F-091F-B653F842FC90}"/>
          </ac:spMkLst>
        </pc:spChg>
      </pc:sldChg>
      <pc:sldChg chg="delSp mod">
        <pc:chgData name="TAILLADE JUSTINE" userId="7689be7a-6074-46a5-a6a4-f2fd3e4f6393" providerId="ADAL" clId="{3DA4E5D2-55BE-476B-A66F-7513C64D01BF}" dt="2026-05-29T17:28:03.315" v="17" actId="478"/>
        <pc:sldMkLst>
          <pc:docMk/>
          <pc:sldMk cId="1046876719" sldId="318"/>
        </pc:sldMkLst>
        <pc:spChg chg="del">
          <ac:chgData name="TAILLADE JUSTINE" userId="7689be7a-6074-46a5-a6a4-f2fd3e4f6393" providerId="ADAL" clId="{3DA4E5D2-55BE-476B-A66F-7513C64D01BF}" dt="2026-05-29T17:28:03.315" v="17" actId="478"/>
          <ac:spMkLst>
            <pc:docMk/>
            <pc:sldMk cId="1046876719" sldId="318"/>
            <ac:spMk id="19" creationId="{86C96324-0C9F-AFC8-C465-7C71B2715050}"/>
          </ac:spMkLst>
        </pc:spChg>
        <pc:spChg chg="del">
          <ac:chgData name="TAILLADE JUSTINE" userId="7689be7a-6074-46a5-a6a4-f2fd3e4f6393" providerId="ADAL" clId="{3DA4E5D2-55BE-476B-A66F-7513C64D01BF}" dt="2026-05-29T17:28:03.315" v="17" actId="478"/>
          <ac:spMkLst>
            <pc:docMk/>
            <pc:sldMk cId="1046876719" sldId="318"/>
            <ac:spMk id="21" creationId="{03230433-01D2-A868-064C-41D9F832575B}"/>
          </ac:spMkLst>
        </pc:spChg>
        <pc:spChg chg="del">
          <ac:chgData name="TAILLADE JUSTINE" userId="7689be7a-6074-46a5-a6a4-f2fd3e4f6393" providerId="ADAL" clId="{3DA4E5D2-55BE-476B-A66F-7513C64D01BF}" dt="2026-05-29T17:28:03.315" v="17" actId="478"/>
          <ac:spMkLst>
            <pc:docMk/>
            <pc:sldMk cId="1046876719" sldId="318"/>
            <ac:spMk id="25" creationId="{C2926E81-53E7-23B0-CFD3-2119984C4248}"/>
          </ac:spMkLst>
        </pc:spChg>
      </pc:sldChg>
      <pc:sldChg chg="delSp mod">
        <pc:chgData name="TAILLADE JUSTINE" userId="7689be7a-6074-46a5-a6a4-f2fd3e4f6393" providerId="ADAL" clId="{3DA4E5D2-55BE-476B-A66F-7513C64D01BF}" dt="2026-05-29T17:28:04.932" v="18" actId="478"/>
        <pc:sldMkLst>
          <pc:docMk/>
          <pc:sldMk cId="1737611258" sldId="319"/>
        </pc:sldMkLst>
        <pc:spChg chg="del">
          <ac:chgData name="TAILLADE JUSTINE" userId="7689be7a-6074-46a5-a6a4-f2fd3e4f6393" providerId="ADAL" clId="{3DA4E5D2-55BE-476B-A66F-7513C64D01BF}" dt="2026-05-29T17:28:04.932" v="18" actId="478"/>
          <ac:spMkLst>
            <pc:docMk/>
            <pc:sldMk cId="1737611258" sldId="319"/>
            <ac:spMk id="10" creationId="{D4D810B0-4B80-DD58-700D-6A4996D2999A}"/>
          </ac:spMkLst>
        </pc:spChg>
        <pc:spChg chg="del">
          <ac:chgData name="TAILLADE JUSTINE" userId="7689be7a-6074-46a5-a6a4-f2fd3e4f6393" providerId="ADAL" clId="{3DA4E5D2-55BE-476B-A66F-7513C64D01BF}" dt="2026-05-29T17:28:04.932" v="18" actId="478"/>
          <ac:spMkLst>
            <pc:docMk/>
            <pc:sldMk cId="1737611258" sldId="319"/>
            <ac:spMk id="13" creationId="{48B39BCE-5E33-AAA3-D589-C483CFD9C2A8}"/>
          </ac:spMkLst>
        </pc:spChg>
      </pc:sldChg>
      <pc:sldChg chg="delSp mod">
        <pc:chgData name="TAILLADE JUSTINE" userId="7689be7a-6074-46a5-a6a4-f2fd3e4f6393" providerId="ADAL" clId="{3DA4E5D2-55BE-476B-A66F-7513C64D01BF}" dt="2026-05-29T17:28:06.611" v="19" actId="478"/>
        <pc:sldMkLst>
          <pc:docMk/>
          <pc:sldMk cId="3333382558" sldId="320"/>
        </pc:sldMkLst>
        <pc:spChg chg="del">
          <ac:chgData name="TAILLADE JUSTINE" userId="7689be7a-6074-46a5-a6a4-f2fd3e4f6393" providerId="ADAL" clId="{3DA4E5D2-55BE-476B-A66F-7513C64D01BF}" dt="2026-05-29T17:28:06.611" v="19" actId="478"/>
          <ac:spMkLst>
            <pc:docMk/>
            <pc:sldMk cId="3333382558" sldId="320"/>
            <ac:spMk id="8" creationId="{D94143A9-1037-8801-4118-C477F0BCF829}"/>
          </ac:spMkLst>
        </pc:spChg>
        <pc:spChg chg="del">
          <ac:chgData name="TAILLADE JUSTINE" userId="7689be7a-6074-46a5-a6a4-f2fd3e4f6393" providerId="ADAL" clId="{3DA4E5D2-55BE-476B-A66F-7513C64D01BF}" dt="2026-05-29T17:28:06.611" v="19" actId="478"/>
          <ac:spMkLst>
            <pc:docMk/>
            <pc:sldMk cId="3333382558" sldId="320"/>
            <ac:spMk id="10" creationId="{D468AD37-50A2-06CA-881E-9336CF5360A8}"/>
          </ac:spMkLst>
        </pc:spChg>
        <pc:spChg chg="del">
          <ac:chgData name="TAILLADE JUSTINE" userId="7689be7a-6074-46a5-a6a4-f2fd3e4f6393" providerId="ADAL" clId="{3DA4E5D2-55BE-476B-A66F-7513C64D01BF}" dt="2026-05-29T17:28:06.611" v="19" actId="478"/>
          <ac:spMkLst>
            <pc:docMk/>
            <pc:sldMk cId="3333382558" sldId="320"/>
            <ac:spMk id="16" creationId="{632CA872-A3E8-B14E-6E10-61124227EA2D}"/>
          </ac:spMkLst>
        </pc:spChg>
      </pc:sldChg>
      <pc:sldChg chg="delSp mod">
        <pc:chgData name="TAILLADE JUSTINE" userId="7689be7a-6074-46a5-a6a4-f2fd3e4f6393" providerId="ADAL" clId="{3DA4E5D2-55BE-476B-A66F-7513C64D01BF}" dt="2026-05-29T17:28:08.547" v="20" actId="478"/>
        <pc:sldMkLst>
          <pc:docMk/>
          <pc:sldMk cId="1120070107" sldId="321"/>
        </pc:sldMkLst>
        <pc:spChg chg="del">
          <ac:chgData name="TAILLADE JUSTINE" userId="7689be7a-6074-46a5-a6a4-f2fd3e4f6393" providerId="ADAL" clId="{3DA4E5D2-55BE-476B-A66F-7513C64D01BF}" dt="2026-05-29T17:28:08.547" v="20" actId="478"/>
          <ac:spMkLst>
            <pc:docMk/>
            <pc:sldMk cId="1120070107" sldId="321"/>
            <ac:spMk id="19" creationId="{9609C6FB-BA41-001D-1290-174C6A883551}"/>
          </ac:spMkLst>
        </pc:spChg>
        <pc:spChg chg="del">
          <ac:chgData name="TAILLADE JUSTINE" userId="7689be7a-6074-46a5-a6a4-f2fd3e4f6393" providerId="ADAL" clId="{3DA4E5D2-55BE-476B-A66F-7513C64D01BF}" dt="2026-05-29T17:28:08.547" v="20" actId="478"/>
          <ac:spMkLst>
            <pc:docMk/>
            <pc:sldMk cId="1120070107" sldId="321"/>
            <ac:spMk id="21" creationId="{50B171CF-FC5B-B401-2735-68A0715BBFB6}"/>
          </ac:spMkLst>
        </pc:spChg>
      </pc:sldChg>
      <pc:sldChg chg="delSp mod">
        <pc:chgData name="TAILLADE JUSTINE" userId="7689be7a-6074-46a5-a6a4-f2fd3e4f6393" providerId="ADAL" clId="{3DA4E5D2-55BE-476B-A66F-7513C64D01BF}" dt="2026-05-29T17:28:10.307" v="21" actId="478"/>
        <pc:sldMkLst>
          <pc:docMk/>
          <pc:sldMk cId="418435114" sldId="322"/>
        </pc:sldMkLst>
        <pc:spChg chg="del">
          <ac:chgData name="TAILLADE JUSTINE" userId="7689be7a-6074-46a5-a6a4-f2fd3e4f6393" providerId="ADAL" clId="{3DA4E5D2-55BE-476B-A66F-7513C64D01BF}" dt="2026-05-29T17:28:10.307" v="21" actId="478"/>
          <ac:spMkLst>
            <pc:docMk/>
            <pc:sldMk cId="418435114" sldId="322"/>
            <ac:spMk id="10" creationId="{FCAC28BB-7FB3-2CA2-2C64-986D02CA3812}"/>
          </ac:spMkLst>
        </pc:spChg>
        <pc:spChg chg="del">
          <ac:chgData name="TAILLADE JUSTINE" userId="7689be7a-6074-46a5-a6a4-f2fd3e4f6393" providerId="ADAL" clId="{3DA4E5D2-55BE-476B-A66F-7513C64D01BF}" dt="2026-05-29T17:28:10.307" v="21" actId="478"/>
          <ac:spMkLst>
            <pc:docMk/>
            <pc:sldMk cId="418435114" sldId="322"/>
            <ac:spMk id="13" creationId="{8ACE48CA-D52E-88B4-9B42-5035BC40A7E6}"/>
          </ac:spMkLst>
        </pc:spChg>
      </pc:sldChg>
      <pc:sldChg chg="delSp mod">
        <pc:chgData name="TAILLADE JUSTINE" userId="7689be7a-6074-46a5-a6a4-f2fd3e4f6393" providerId="ADAL" clId="{3DA4E5D2-55BE-476B-A66F-7513C64D01BF}" dt="2026-05-29T17:28:14.179" v="22" actId="478"/>
        <pc:sldMkLst>
          <pc:docMk/>
          <pc:sldMk cId="794645491" sldId="324"/>
        </pc:sldMkLst>
        <pc:spChg chg="del">
          <ac:chgData name="TAILLADE JUSTINE" userId="7689be7a-6074-46a5-a6a4-f2fd3e4f6393" providerId="ADAL" clId="{3DA4E5D2-55BE-476B-A66F-7513C64D01BF}" dt="2026-05-29T17:28:14.179" v="22" actId="478"/>
          <ac:spMkLst>
            <pc:docMk/>
            <pc:sldMk cId="794645491" sldId="324"/>
            <ac:spMk id="21" creationId="{D29B2F6E-C3C8-0A91-43D0-4EA945631BB8}"/>
          </ac:spMkLst>
        </pc:spChg>
        <pc:spChg chg="del">
          <ac:chgData name="TAILLADE JUSTINE" userId="7689be7a-6074-46a5-a6a4-f2fd3e4f6393" providerId="ADAL" clId="{3DA4E5D2-55BE-476B-A66F-7513C64D01BF}" dt="2026-05-29T17:28:14.179" v="22" actId="478"/>
          <ac:spMkLst>
            <pc:docMk/>
            <pc:sldMk cId="794645491" sldId="324"/>
            <ac:spMk id="23" creationId="{277E646B-C3AC-D090-F54E-EEFCF17365F3}"/>
          </ac:spMkLst>
        </pc:spChg>
      </pc:sldChg>
      <pc:sldChg chg="delSp mod">
        <pc:chgData name="TAILLADE JUSTINE" userId="7689be7a-6074-46a5-a6a4-f2fd3e4f6393" providerId="ADAL" clId="{3DA4E5D2-55BE-476B-A66F-7513C64D01BF}" dt="2026-05-29T17:28:16.051" v="23" actId="478"/>
        <pc:sldMkLst>
          <pc:docMk/>
          <pc:sldMk cId="461563046" sldId="325"/>
        </pc:sldMkLst>
        <pc:spChg chg="del">
          <ac:chgData name="TAILLADE JUSTINE" userId="7689be7a-6074-46a5-a6a4-f2fd3e4f6393" providerId="ADAL" clId="{3DA4E5D2-55BE-476B-A66F-7513C64D01BF}" dt="2026-05-29T17:28:16.051" v="23" actId="478"/>
          <ac:spMkLst>
            <pc:docMk/>
            <pc:sldMk cId="461563046" sldId="325"/>
            <ac:spMk id="19" creationId="{E3D76F88-10B0-F03E-5653-816930368445}"/>
          </ac:spMkLst>
        </pc:spChg>
        <pc:spChg chg="del">
          <ac:chgData name="TAILLADE JUSTINE" userId="7689be7a-6074-46a5-a6a4-f2fd3e4f6393" providerId="ADAL" clId="{3DA4E5D2-55BE-476B-A66F-7513C64D01BF}" dt="2026-05-29T17:28:16.051" v="23" actId="478"/>
          <ac:spMkLst>
            <pc:docMk/>
            <pc:sldMk cId="461563046" sldId="325"/>
            <ac:spMk id="21" creationId="{44067C10-04CD-6D37-2B6D-8DC4DA9CDF9F}"/>
          </ac:spMkLst>
        </pc:spChg>
      </pc:sldChg>
      <pc:sldChg chg="delSp mod">
        <pc:chgData name="TAILLADE JUSTINE" userId="7689be7a-6074-46a5-a6a4-f2fd3e4f6393" providerId="ADAL" clId="{3DA4E5D2-55BE-476B-A66F-7513C64D01BF}" dt="2026-05-29T17:28:17.779" v="24" actId="478"/>
        <pc:sldMkLst>
          <pc:docMk/>
          <pc:sldMk cId="4011130948" sldId="327"/>
        </pc:sldMkLst>
        <pc:spChg chg="del">
          <ac:chgData name="TAILLADE JUSTINE" userId="7689be7a-6074-46a5-a6a4-f2fd3e4f6393" providerId="ADAL" clId="{3DA4E5D2-55BE-476B-A66F-7513C64D01BF}" dt="2026-05-29T17:28:17.779" v="24" actId="478"/>
          <ac:spMkLst>
            <pc:docMk/>
            <pc:sldMk cId="4011130948" sldId="327"/>
            <ac:spMk id="5" creationId="{F4950B1F-A174-4A6D-FAE8-38F9F6C0D3F6}"/>
          </ac:spMkLst>
        </pc:spChg>
        <pc:spChg chg="del">
          <ac:chgData name="TAILLADE JUSTINE" userId="7689be7a-6074-46a5-a6a4-f2fd3e4f6393" providerId="ADAL" clId="{3DA4E5D2-55BE-476B-A66F-7513C64D01BF}" dt="2026-05-29T17:28:17.779" v="24" actId="478"/>
          <ac:spMkLst>
            <pc:docMk/>
            <pc:sldMk cId="4011130948" sldId="327"/>
            <ac:spMk id="12" creationId="{7BC03269-EB6F-805F-8CD4-05B86BE006ED}"/>
          </ac:spMkLst>
        </pc:spChg>
      </pc:sldChg>
      <pc:sldChg chg="delSp mod">
        <pc:chgData name="TAILLADE JUSTINE" userId="7689be7a-6074-46a5-a6a4-f2fd3e4f6393" providerId="ADAL" clId="{3DA4E5D2-55BE-476B-A66F-7513C64D01BF}" dt="2026-05-29T17:28:19.428" v="25" actId="478"/>
        <pc:sldMkLst>
          <pc:docMk/>
          <pc:sldMk cId="4203171115" sldId="328"/>
        </pc:sldMkLst>
        <pc:spChg chg="del">
          <ac:chgData name="TAILLADE JUSTINE" userId="7689be7a-6074-46a5-a6a4-f2fd3e4f6393" providerId="ADAL" clId="{3DA4E5D2-55BE-476B-A66F-7513C64D01BF}" dt="2026-05-29T17:28:19.428" v="25" actId="478"/>
          <ac:spMkLst>
            <pc:docMk/>
            <pc:sldMk cId="4203171115" sldId="328"/>
            <ac:spMk id="5" creationId="{DB8F04B5-648D-2ACA-7ADF-CC064D638290}"/>
          </ac:spMkLst>
        </pc:spChg>
        <pc:spChg chg="del">
          <ac:chgData name="TAILLADE JUSTINE" userId="7689be7a-6074-46a5-a6a4-f2fd3e4f6393" providerId="ADAL" clId="{3DA4E5D2-55BE-476B-A66F-7513C64D01BF}" dt="2026-05-29T17:28:19.428" v="25" actId="478"/>
          <ac:spMkLst>
            <pc:docMk/>
            <pc:sldMk cId="4203171115" sldId="328"/>
            <ac:spMk id="9" creationId="{BB8098E8-8BD9-88E3-B2AF-C68B849510D8}"/>
          </ac:spMkLst>
        </pc:spChg>
        <pc:spChg chg="del">
          <ac:chgData name="TAILLADE JUSTINE" userId="7689be7a-6074-46a5-a6a4-f2fd3e4f6393" providerId="ADAL" clId="{3DA4E5D2-55BE-476B-A66F-7513C64D01BF}" dt="2026-05-29T17:28:19.428" v="25" actId="478"/>
          <ac:spMkLst>
            <pc:docMk/>
            <pc:sldMk cId="4203171115" sldId="328"/>
            <ac:spMk id="23" creationId="{51C0C5F5-A473-7EC8-A375-4EEFFC203C23}"/>
          </ac:spMkLst>
        </pc:spChg>
      </pc:sldChg>
      <pc:sldChg chg="delSp mod">
        <pc:chgData name="TAILLADE JUSTINE" userId="7689be7a-6074-46a5-a6a4-f2fd3e4f6393" providerId="ADAL" clId="{3DA4E5D2-55BE-476B-A66F-7513C64D01BF}" dt="2026-05-29T17:28:21.230" v="26" actId="478"/>
        <pc:sldMkLst>
          <pc:docMk/>
          <pc:sldMk cId="3771063332" sldId="329"/>
        </pc:sldMkLst>
        <pc:spChg chg="del">
          <ac:chgData name="TAILLADE JUSTINE" userId="7689be7a-6074-46a5-a6a4-f2fd3e4f6393" providerId="ADAL" clId="{3DA4E5D2-55BE-476B-A66F-7513C64D01BF}" dt="2026-05-29T17:28:21.230" v="26" actId="478"/>
          <ac:spMkLst>
            <pc:docMk/>
            <pc:sldMk cId="3771063332" sldId="329"/>
            <ac:spMk id="17" creationId="{7878C5B7-3BBA-34A9-1EC3-D23573CBDF97}"/>
          </ac:spMkLst>
        </pc:spChg>
        <pc:spChg chg="del">
          <ac:chgData name="TAILLADE JUSTINE" userId="7689be7a-6074-46a5-a6a4-f2fd3e4f6393" providerId="ADAL" clId="{3DA4E5D2-55BE-476B-A66F-7513C64D01BF}" dt="2026-05-29T17:28:21.230" v="26" actId="478"/>
          <ac:spMkLst>
            <pc:docMk/>
            <pc:sldMk cId="3771063332" sldId="329"/>
            <ac:spMk id="19" creationId="{272225BE-DDF1-CB30-AE46-30654B748A05}"/>
          </ac:spMkLst>
        </pc:spChg>
      </pc:sldChg>
      <pc:sldChg chg="delSp mod">
        <pc:chgData name="TAILLADE JUSTINE" userId="7689be7a-6074-46a5-a6a4-f2fd3e4f6393" providerId="ADAL" clId="{3DA4E5D2-55BE-476B-A66F-7513C64D01BF}" dt="2026-05-29T17:29:06.211" v="27" actId="478"/>
        <pc:sldMkLst>
          <pc:docMk/>
          <pc:sldMk cId="2370646299" sldId="330"/>
        </pc:sldMkLst>
        <pc:spChg chg="del">
          <ac:chgData name="TAILLADE JUSTINE" userId="7689be7a-6074-46a5-a6a4-f2fd3e4f6393" providerId="ADAL" clId="{3DA4E5D2-55BE-476B-A66F-7513C64D01BF}" dt="2026-05-29T17:29:06.211" v="27" actId="478"/>
          <ac:spMkLst>
            <pc:docMk/>
            <pc:sldMk cId="2370646299" sldId="330"/>
            <ac:spMk id="10" creationId="{634366EC-15B1-F500-29A8-46F23FB56708}"/>
          </ac:spMkLst>
        </pc:spChg>
        <pc:spChg chg="del">
          <ac:chgData name="TAILLADE JUSTINE" userId="7689be7a-6074-46a5-a6a4-f2fd3e4f6393" providerId="ADAL" clId="{3DA4E5D2-55BE-476B-A66F-7513C64D01BF}" dt="2026-05-29T17:29:06.211" v="27" actId="478"/>
          <ac:spMkLst>
            <pc:docMk/>
            <pc:sldMk cId="2370646299" sldId="330"/>
            <ac:spMk id="13" creationId="{D9D3C86C-5D7E-B6BB-181D-A972DC734739}"/>
          </ac:spMkLst>
        </pc:spChg>
      </pc:sldChg>
      <pc:sldChg chg="delSp mod">
        <pc:chgData name="TAILLADE JUSTINE" userId="7689be7a-6074-46a5-a6a4-f2fd3e4f6393" providerId="ADAL" clId="{3DA4E5D2-55BE-476B-A66F-7513C64D01BF}" dt="2026-05-29T17:29:08.627" v="28" actId="478"/>
        <pc:sldMkLst>
          <pc:docMk/>
          <pc:sldMk cId="4052972197" sldId="331"/>
        </pc:sldMkLst>
        <pc:spChg chg="del">
          <ac:chgData name="TAILLADE JUSTINE" userId="7689be7a-6074-46a5-a6a4-f2fd3e4f6393" providerId="ADAL" clId="{3DA4E5D2-55BE-476B-A66F-7513C64D01BF}" dt="2026-05-29T17:29:08.627" v="28" actId="478"/>
          <ac:spMkLst>
            <pc:docMk/>
            <pc:sldMk cId="4052972197" sldId="331"/>
            <ac:spMk id="3" creationId="{FAA02256-B002-0028-ADC1-3D3B91A16FC0}"/>
          </ac:spMkLst>
        </pc:spChg>
        <pc:spChg chg="del">
          <ac:chgData name="TAILLADE JUSTINE" userId="7689be7a-6074-46a5-a6a4-f2fd3e4f6393" providerId="ADAL" clId="{3DA4E5D2-55BE-476B-A66F-7513C64D01BF}" dt="2026-05-29T17:29:08.627" v="28" actId="478"/>
          <ac:spMkLst>
            <pc:docMk/>
            <pc:sldMk cId="4052972197" sldId="331"/>
            <ac:spMk id="9" creationId="{A30BF56A-363A-4C95-5785-B924CFD92CA3}"/>
          </ac:spMkLst>
        </pc:spChg>
      </pc:sldChg>
      <pc:sldChg chg="delSp mod">
        <pc:chgData name="TAILLADE JUSTINE" userId="7689be7a-6074-46a5-a6a4-f2fd3e4f6393" providerId="ADAL" clId="{3DA4E5D2-55BE-476B-A66F-7513C64D01BF}" dt="2026-05-29T17:29:10.211" v="29" actId="478"/>
        <pc:sldMkLst>
          <pc:docMk/>
          <pc:sldMk cId="2879160904" sldId="332"/>
        </pc:sldMkLst>
        <pc:spChg chg="del">
          <ac:chgData name="TAILLADE JUSTINE" userId="7689be7a-6074-46a5-a6a4-f2fd3e4f6393" providerId="ADAL" clId="{3DA4E5D2-55BE-476B-A66F-7513C64D01BF}" dt="2026-05-29T17:29:10.211" v="29" actId="478"/>
          <ac:spMkLst>
            <pc:docMk/>
            <pc:sldMk cId="2879160904" sldId="332"/>
            <ac:spMk id="3" creationId="{62B9F44D-76F2-DCF6-50C0-CA4E152755B2}"/>
          </ac:spMkLst>
        </pc:spChg>
        <pc:spChg chg="del">
          <ac:chgData name="TAILLADE JUSTINE" userId="7689be7a-6074-46a5-a6a4-f2fd3e4f6393" providerId="ADAL" clId="{3DA4E5D2-55BE-476B-A66F-7513C64D01BF}" dt="2026-05-29T17:29:10.211" v="29" actId="478"/>
          <ac:spMkLst>
            <pc:docMk/>
            <pc:sldMk cId="2879160904" sldId="332"/>
            <ac:spMk id="9" creationId="{100612E9-FFC7-4D4D-AA67-F0C7C6CFE7C2}"/>
          </ac:spMkLst>
        </pc:spChg>
      </pc:sldChg>
      <pc:sldChg chg="delSp mod">
        <pc:chgData name="TAILLADE JUSTINE" userId="7689be7a-6074-46a5-a6a4-f2fd3e4f6393" providerId="ADAL" clId="{3DA4E5D2-55BE-476B-A66F-7513C64D01BF}" dt="2026-05-29T17:29:11.827" v="30" actId="478"/>
        <pc:sldMkLst>
          <pc:docMk/>
          <pc:sldMk cId="1137940419" sldId="333"/>
        </pc:sldMkLst>
        <pc:spChg chg="del">
          <ac:chgData name="TAILLADE JUSTINE" userId="7689be7a-6074-46a5-a6a4-f2fd3e4f6393" providerId="ADAL" clId="{3DA4E5D2-55BE-476B-A66F-7513C64D01BF}" dt="2026-05-29T17:29:11.827" v="30" actId="478"/>
          <ac:spMkLst>
            <pc:docMk/>
            <pc:sldMk cId="1137940419" sldId="333"/>
            <ac:spMk id="8" creationId="{F812E3A9-FD6C-591B-3FDB-696DE2307CE2}"/>
          </ac:spMkLst>
        </pc:spChg>
        <pc:spChg chg="del">
          <ac:chgData name="TAILLADE JUSTINE" userId="7689be7a-6074-46a5-a6a4-f2fd3e4f6393" providerId="ADAL" clId="{3DA4E5D2-55BE-476B-A66F-7513C64D01BF}" dt="2026-05-29T17:29:11.827" v="30" actId="478"/>
          <ac:spMkLst>
            <pc:docMk/>
            <pc:sldMk cId="1137940419" sldId="333"/>
            <ac:spMk id="10" creationId="{ED9D97A1-500B-4404-FD1E-700562A55658}"/>
          </ac:spMkLst>
        </pc:spChg>
        <pc:spChg chg="del">
          <ac:chgData name="TAILLADE JUSTINE" userId="7689be7a-6074-46a5-a6a4-f2fd3e4f6393" providerId="ADAL" clId="{3DA4E5D2-55BE-476B-A66F-7513C64D01BF}" dt="2026-05-29T17:29:11.827" v="30" actId="478"/>
          <ac:spMkLst>
            <pc:docMk/>
            <pc:sldMk cId="1137940419" sldId="333"/>
            <ac:spMk id="12" creationId="{8AFDE1CF-DB3A-E67C-20DE-DCBD4C935E4F}"/>
          </ac:spMkLst>
        </pc:spChg>
      </pc:sldChg>
      <pc:sldChg chg="delSp mod">
        <pc:chgData name="TAILLADE JUSTINE" userId="7689be7a-6074-46a5-a6a4-f2fd3e4f6393" providerId="ADAL" clId="{3DA4E5D2-55BE-476B-A66F-7513C64D01BF}" dt="2026-05-29T17:29:13.443" v="31" actId="478"/>
        <pc:sldMkLst>
          <pc:docMk/>
          <pc:sldMk cId="451519067" sldId="334"/>
        </pc:sldMkLst>
        <pc:spChg chg="del">
          <ac:chgData name="TAILLADE JUSTINE" userId="7689be7a-6074-46a5-a6a4-f2fd3e4f6393" providerId="ADAL" clId="{3DA4E5D2-55BE-476B-A66F-7513C64D01BF}" dt="2026-05-29T17:29:13.443" v="31" actId="478"/>
          <ac:spMkLst>
            <pc:docMk/>
            <pc:sldMk cId="451519067" sldId="334"/>
            <ac:spMk id="8" creationId="{DB1C0F20-BA06-AA6B-16CB-4B30EFEB346F}"/>
          </ac:spMkLst>
        </pc:spChg>
        <pc:spChg chg="del">
          <ac:chgData name="TAILLADE JUSTINE" userId="7689be7a-6074-46a5-a6a4-f2fd3e4f6393" providerId="ADAL" clId="{3DA4E5D2-55BE-476B-A66F-7513C64D01BF}" dt="2026-05-29T17:29:13.443" v="31" actId="478"/>
          <ac:spMkLst>
            <pc:docMk/>
            <pc:sldMk cId="451519067" sldId="334"/>
            <ac:spMk id="10" creationId="{DF817141-797E-3DC5-5BCA-19B9C3365E4E}"/>
          </ac:spMkLst>
        </pc:spChg>
      </pc:sldChg>
      <pc:sldChg chg="delSp mod">
        <pc:chgData name="TAILLADE JUSTINE" userId="7689be7a-6074-46a5-a6a4-f2fd3e4f6393" providerId="ADAL" clId="{3DA4E5D2-55BE-476B-A66F-7513C64D01BF}" dt="2026-05-29T17:29:15.254" v="32" actId="478"/>
        <pc:sldMkLst>
          <pc:docMk/>
          <pc:sldMk cId="933544645" sldId="336"/>
        </pc:sldMkLst>
        <pc:spChg chg="del">
          <ac:chgData name="TAILLADE JUSTINE" userId="7689be7a-6074-46a5-a6a4-f2fd3e4f6393" providerId="ADAL" clId="{3DA4E5D2-55BE-476B-A66F-7513C64D01BF}" dt="2026-05-29T17:29:15.254" v="32" actId="478"/>
          <ac:spMkLst>
            <pc:docMk/>
            <pc:sldMk cId="933544645" sldId="336"/>
            <ac:spMk id="8" creationId="{CE819ED3-7A8A-7064-3854-E4B6EE6B4E7A}"/>
          </ac:spMkLst>
        </pc:spChg>
        <pc:spChg chg="del">
          <ac:chgData name="TAILLADE JUSTINE" userId="7689be7a-6074-46a5-a6a4-f2fd3e4f6393" providerId="ADAL" clId="{3DA4E5D2-55BE-476B-A66F-7513C64D01BF}" dt="2026-05-29T17:29:15.254" v="32" actId="478"/>
          <ac:spMkLst>
            <pc:docMk/>
            <pc:sldMk cId="933544645" sldId="336"/>
            <ac:spMk id="10" creationId="{25E9A5A6-5CD5-06A9-00D7-FC91091B7463}"/>
          </ac:spMkLst>
        </pc:spChg>
        <pc:spChg chg="del">
          <ac:chgData name="TAILLADE JUSTINE" userId="7689be7a-6074-46a5-a6a4-f2fd3e4f6393" providerId="ADAL" clId="{3DA4E5D2-55BE-476B-A66F-7513C64D01BF}" dt="2026-05-29T17:29:15.254" v="32" actId="478"/>
          <ac:spMkLst>
            <pc:docMk/>
            <pc:sldMk cId="933544645" sldId="336"/>
            <ac:spMk id="13" creationId="{012BB6F0-031C-E5AF-DC67-85C30D9987BF}"/>
          </ac:spMkLst>
        </pc:spChg>
      </pc:sldChg>
      <pc:sldChg chg="delSp mod">
        <pc:chgData name="TAILLADE JUSTINE" userId="7689be7a-6074-46a5-a6a4-f2fd3e4f6393" providerId="ADAL" clId="{3DA4E5D2-55BE-476B-A66F-7513C64D01BF}" dt="2026-05-29T17:29:17.698" v="33" actId="478"/>
        <pc:sldMkLst>
          <pc:docMk/>
          <pc:sldMk cId="1118400956" sldId="337"/>
        </pc:sldMkLst>
        <pc:spChg chg="del">
          <ac:chgData name="TAILLADE JUSTINE" userId="7689be7a-6074-46a5-a6a4-f2fd3e4f6393" providerId="ADAL" clId="{3DA4E5D2-55BE-476B-A66F-7513C64D01BF}" dt="2026-05-29T17:29:17.698" v="33" actId="478"/>
          <ac:spMkLst>
            <pc:docMk/>
            <pc:sldMk cId="1118400956" sldId="337"/>
            <ac:spMk id="8" creationId="{ABBF59EF-177F-BFAF-D6D2-D123F1CA7EF5}"/>
          </ac:spMkLst>
        </pc:spChg>
        <pc:spChg chg="del">
          <ac:chgData name="TAILLADE JUSTINE" userId="7689be7a-6074-46a5-a6a4-f2fd3e4f6393" providerId="ADAL" clId="{3DA4E5D2-55BE-476B-A66F-7513C64D01BF}" dt="2026-05-29T17:29:17.698" v="33" actId="478"/>
          <ac:spMkLst>
            <pc:docMk/>
            <pc:sldMk cId="1118400956" sldId="337"/>
            <ac:spMk id="10" creationId="{60DB1E7C-66B4-BAFC-F694-DF504C03C1C7}"/>
          </ac:spMkLst>
        </pc:spChg>
      </pc:sldChg>
      <pc:sldChg chg="delSp mod">
        <pc:chgData name="TAILLADE JUSTINE" userId="7689be7a-6074-46a5-a6a4-f2fd3e4f6393" providerId="ADAL" clId="{3DA4E5D2-55BE-476B-A66F-7513C64D01BF}" dt="2026-05-29T17:29:19.314" v="34" actId="478"/>
        <pc:sldMkLst>
          <pc:docMk/>
          <pc:sldMk cId="2982239788" sldId="338"/>
        </pc:sldMkLst>
        <pc:spChg chg="del">
          <ac:chgData name="TAILLADE JUSTINE" userId="7689be7a-6074-46a5-a6a4-f2fd3e4f6393" providerId="ADAL" clId="{3DA4E5D2-55BE-476B-A66F-7513C64D01BF}" dt="2026-05-29T17:29:19.314" v="34" actId="478"/>
          <ac:spMkLst>
            <pc:docMk/>
            <pc:sldMk cId="2982239788" sldId="338"/>
            <ac:spMk id="12" creationId="{592E7449-E394-A3C6-1179-EF99DA8BBBD9}"/>
          </ac:spMkLst>
        </pc:spChg>
        <pc:spChg chg="del">
          <ac:chgData name="TAILLADE JUSTINE" userId="7689be7a-6074-46a5-a6a4-f2fd3e4f6393" providerId="ADAL" clId="{3DA4E5D2-55BE-476B-A66F-7513C64D01BF}" dt="2026-05-29T17:29:19.314" v="34" actId="478"/>
          <ac:spMkLst>
            <pc:docMk/>
            <pc:sldMk cId="2982239788" sldId="338"/>
            <ac:spMk id="22" creationId="{DD164627-A6B5-CE97-F3DD-771B4361CFB0}"/>
          </ac:spMkLst>
        </pc:spChg>
      </pc:sldChg>
      <pc:sldChg chg="delSp mod">
        <pc:chgData name="TAILLADE JUSTINE" userId="7689be7a-6074-46a5-a6a4-f2fd3e4f6393" providerId="ADAL" clId="{3DA4E5D2-55BE-476B-A66F-7513C64D01BF}" dt="2026-05-29T17:29:20.866" v="35" actId="478"/>
        <pc:sldMkLst>
          <pc:docMk/>
          <pc:sldMk cId="4267239676" sldId="340"/>
        </pc:sldMkLst>
        <pc:spChg chg="del">
          <ac:chgData name="TAILLADE JUSTINE" userId="7689be7a-6074-46a5-a6a4-f2fd3e4f6393" providerId="ADAL" clId="{3DA4E5D2-55BE-476B-A66F-7513C64D01BF}" dt="2026-05-29T17:29:20.866" v="35" actId="478"/>
          <ac:spMkLst>
            <pc:docMk/>
            <pc:sldMk cId="4267239676" sldId="340"/>
            <ac:spMk id="9" creationId="{8CFDDDD1-2B6F-EC09-C298-5E26425BE3B3}"/>
          </ac:spMkLst>
        </pc:spChg>
        <pc:spChg chg="del">
          <ac:chgData name="TAILLADE JUSTINE" userId="7689be7a-6074-46a5-a6a4-f2fd3e4f6393" providerId="ADAL" clId="{3DA4E5D2-55BE-476B-A66F-7513C64D01BF}" dt="2026-05-29T17:29:20.866" v="35" actId="478"/>
          <ac:spMkLst>
            <pc:docMk/>
            <pc:sldMk cId="4267239676" sldId="340"/>
            <ac:spMk id="12" creationId="{99D0DDBE-C675-56C1-8087-A90B6C3BDB05}"/>
          </ac:spMkLst>
        </pc:spChg>
      </pc:sldChg>
      <pc:sldChg chg="delSp mod">
        <pc:chgData name="TAILLADE JUSTINE" userId="7689be7a-6074-46a5-a6a4-f2fd3e4f6393" providerId="ADAL" clId="{3DA4E5D2-55BE-476B-A66F-7513C64D01BF}" dt="2026-05-29T17:29:22.259" v="36" actId="478"/>
        <pc:sldMkLst>
          <pc:docMk/>
          <pc:sldMk cId="353483880" sldId="341"/>
        </pc:sldMkLst>
        <pc:spChg chg="del">
          <ac:chgData name="TAILLADE JUSTINE" userId="7689be7a-6074-46a5-a6a4-f2fd3e4f6393" providerId="ADAL" clId="{3DA4E5D2-55BE-476B-A66F-7513C64D01BF}" dt="2026-05-29T17:29:22.259" v="36" actId="478"/>
          <ac:spMkLst>
            <pc:docMk/>
            <pc:sldMk cId="353483880" sldId="341"/>
            <ac:spMk id="10" creationId="{2FFA7E70-137A-8288-0178-FF52194F495B}"/>
          </ac:spMkLst>
        </pc:spChg>
        <pc:spChg chg="del">
          <ac:chgData name="TAILLADE JUSTINE" userId="7689be7a-6074-46a5-a6a4-f2fd3e4f6393" providerId="ADAL" clId="{3DA4E5D2-55BE-476B-A66F-7513C64D01BF}" dt="2026-05-29T17:29:22.259" v="36" actId="478"/>
          <ac:spMkLst>
            <pc:docMk/>
            <pc:sldMk cId="353483880" sldId="341"/>
            <ac:spMk id="13" creationId="{654C80EA-93C5-0545-2E9B-29633F1D00E6}"/>
          </ac:spMkLst>
        </pc:spChg>
      </pc:sldChg>
      <pc:sldChg chg="delSp mod">
        <pc:chgData name="TAILLADE JUSTINE" userId="7689be7a-6074-46a5-a6a4-f2fd3e4f6393" providerId="ADAL" clId="{3DA4E5D2-55BE-476B-A66F-7513C64D01BF}" dt="2026-05-29T17:29:23.762" v="37" actId="478"/>
        <pc:sldMkLst>
          <pc:docMk/>
          <pc:sldMk cId="3425821378" sldId="342"/>
        </pc:sldMkLst>
        <pc:spChg chg="del">
          <ac:chgData name="TAILLADE JUSTINE" userId="7689be7a-6074-46a5-a6a4-f2fd3e4f6393" providerId="ADAL" clId="{3DA4E5D2-55BE-476B-A66F-7513C64D01BF}" dt="2026-05-29T17:29:23.762" v="37" actId="478"/>
          <ac:spMkLst>
            <pc:docMk/>
            <pc:sldMk cId="3425821378" sldId="342"/>
            <ac:spMk id="3" creationId="{E04BD00A-B265-5CE2-947C-5092BDD24E21}"/>
          </ac:spMkLst>
        </pc:spChg>
        <pc:spChg chg="del">
          <ac:chgData name="TAILLADE JUSTINE" userId="7689be7a-6074-46a5-a6a4-f2fd3e4f6393" providerId="ADAL" clId="{3DA4E5D2-55BE-476B-A66F-7513C64D01BF}" dt="2026-05-29T17:29:23.762" v="37" actId="478"/>
          <ac:spMkLst>
            <pc:docMk/>
            <pc:sldMk cId="3425821378" sldId="342"/>
            <ac:spMk id="9" creationId="{AEB059AB-8139-3C37-6E02-D3030451EB98}"/>
          </ac:spMkLst>
        </pc:spChg>
      </pc:sldChg>
      <pc:sldChg chg="delSp mod">
        <pc:chgData name="TAILLADE JUSTINE" userId="7689be7a-6074-46a5-a6a4-f2fd3e4f6393" providerId="ADAL" clId="{3DA4E5D2-55BE-476B-A66F-7513C64D01BF}" dt="2026-05-29T17:29:25.379" v="38" actId="478"/>
        <pc:sldMkLst>
          <pc:docMk/>
          <pc:sldMk cId="799337058" sldId="346"/>
        </pc:sldMkLst>
        <pc:spChg chg="del">
          <ac:chgData name="TAILLADE JUSTINE" userId="7689be7a-6074-46a5-a6a4-f2fd3e4f6393" providerId="ADAL" clId="{3DA4E5D2-55BE-476B-A66F-7513C64D01BF}" dt="2026-05-29T17:29:25.379" v="38" actId="478"/>
          <ac:spMkLst>
            <pc:docMk/>
            <pc:sldMk cId="799337058" sldId="346"/>
            <ac:spMk id="6" creationId="{7F6A2F32-A4BB-D319-F2BC-51DCBDDCA199}"/>
          </ac:spMkLst>
        </pc:spChg>
        <pc:spChg chg="del">
          <ac:chgData name="TAILLADE JUSTINE" userId="7689be7a-6074-46a5-a6a4-f2fd3e4f6393" providerId="ADAL" clId="{3DA4E5D2-55BE-476B-A66F-7513C64D01BF}" dt="2026-05-29T17:29:25.379" v="38" actId="478"/>
          <ac:spMkLst>
            <pc:docMk/>
            <pc:sldMk cId="799337058" sldId="346"/>
            <ac:spMk id="9" creationId="{DF18C262-33A7-D485-129D-6AD9C5D12824}"/>
          </ac:spMkLst>
        </pc:spChg>
        <pc:spChg chg="del">
          <ac:chgData name="TAILLADE JUSTINE" userId="7689be7a-6074-46a5-a6a4-f2fd3e4f6393" providerId="ADAL" clId="{3DA4E5D2-55BE-476B-A66F-7513C64D01BF}" dt="2026-05-29T17:29:25.379" v="38" actId="478"/>
          <ac:spMkLst>
            <pc:docMk/>
            <pc:sldMk cId="799337058" sldId="346"/>
            <ac:spMk id="14" creationId="{E66C9173-7926-6D36-F47E-8DD97C05759B}"/>
          </ac:spMkLst>
        </pc:spChg>
      </pc:sldChg>
      <pc:sldChg chg="delSp mod">
        <pc:chgData name="TAILLADE JUSTINE" userId="7689be7a-6074-46a5-a6a4-f2fd3e4f6393" providerId="ADAL" clId="{3DA4E5D2-55BE-476B-A66F-7513C64D01BF}" dt="2026-05-29T17:29:27.171" v="39" actId="478"/>
        <pc:sldMkLst>
          <pc:docMk/>
          <pc:sldMk cId="4223281502" sldId="347"/>
        </pc:sldMkLst>
        <pc:spChg chg="del">
          <ac:chgData name="TAILLADE JUSTINE" userId="7689be7a-6074-46a5-a6a4-f2fd3e4f6393" providerId="ADAL" clId="{3DA4E5D2-55BE-476B-A66F-7513C64D01BF}" dt="2026-05-29T17:29:27.171" v="39" actId="478"/>
          <ac:spMkLst>
            <pc:docMk/>
            <pc:sldMk cId="4223281502" sldId="347"/>
            <ac:spMk id="15" creationId="{A22696E0-5DCE-0EA9-1CA5-2390F2ADBDE8}"/>
          </ac:spMkLst>
        </pc:spChg>
        <pc:spChg chg="del">
          <ac:chgData name="TAILLADE JUSTINE" userId="7689be7a-6074-46a5-a6a4-f2fd3e4f6393" providerId="ADAL" clId="{3DA4E5D2-55BE-476B-A66F-7513C64D01BF}" dt="2026-05-29T17:29:27.171" v="39" actId="478"/>
          <ac:spMkLst>
            <pc:docMk/>
            <pc:sldMk cId="4223281502" sldId="347"/>
            <ac:spMk id="17" creationId="{A206C78D-1AE4-8D19-CF3B-CB2BCF896CB1}"/>
          </ac:spMkLst>
        </pc:spChg>
      </pc:sldChg>
      <pc:sldChg chg="delSp mod">
        <pc:chgData name="TAILLADE JUSTINE" userId="7689be7a-6074-46a5-a6a4-f2fd3e4f6393" providerId="ADAL" clId="{3DA4E5D2-55BE-476B-A66F-7513C64D01BF}" dt="2026-05-29T17:29:29.396" v="40" actId="478"/>
        <pc:sldMkLst>
          <pc:docMk/>
          <pc:sldMk cId="1130482369" sldId="348"/>
        </pc:sldMkLst>
        <pc:spChg chg="del">
          <ac:chgData name="TAILLADE JUSTINE" userId="7689be7a-6074-46a5-a6a4-f2fd3e4f6393" providerId="ADAL" clId="{3DA4E5D2-55BE-476B-A66F-7513C64D01BF}" dt="2026-05-29T17:29:29.396" v="40" actId="478"/>
          <ac:spMkLst>
            <pc:docMk/>
            <pc:sldMk cId="1130482369" sldId="348"/>
            <ac:spMk id="15" creationId="{3FB45F22-512F-BFAB-8A8A-83473C6D029E}"/>
          </ac:spMkLst>
        </pc:spChg>
        <pc:spChg chg="del">
          <ac:chgData name="TAILLADE JUSTINE" userId="7689be7a-6074-46a5-a6a4-f2fd3e4f6393" providerId="ADAL" clId="{3DA4E5D2-55BE-476B-A66F-7513C64D01BF}" dt="2026-05-29T17:29:29.396" v="40" actId="478"/>
          <ac:spMkLst>
            <pc:docMk/>
            <pc:sldMk cId="1130482369" sldId="348"/>
            <ac:spMk id="17" creationId="{F463ED92-C958-18BA-0946-14EDFAECEB1B}"/>
          </ac:spMkLst>
        </pc:spChg>
      </pc:sldChg>
      <pc:sldChg chg="delSp mod">
        <pc:chgData name="TAILLADE JUSTINE" userId="7689be7a-6074-46a5-a6a4-f2fd3e4f6393" providerId="ADAL" clId="{3DA4E5D2-55BE-476B-A66F-7513C64D01BF}" dt="2026-05-29T17:27:39.716" v="7" actId="478"/>
        <pc:sldMkLst>
          <pc:docMk/>
          <pc:sldMk cId="785811819" sldId="350"/>
        </pc:sldMkLst>
        <pc:spChg chg="del">
          <ac:chgData name="TAILLADE JUSTINE" userId="7689be7a-6074-46a5-a6a4-f2fd3e4f6393" providerId="ADAL" clId="{3DA4E5D2-55BE-476B-A66F-7513C64D01BF}" dt="2026-05-29T17:27:39.716" v="7" actId="478"/>
          <ac:spMkLst>
            <pc:docMk/>
            <pc:sldMk cId="785811819" sldId="350"/>
            <ac:spMk id="6" creationId="{9FBC32ED-A485-87D8-9A47-C37C5A0AEDCD}"/>
          </ac:spMkLst>
        </pc:spChg>
        <pc:spChg chg="del">
          <ac:chgData name="TAILLADE JUSTINE" userId="7689be7a-6074-46a5-a6a4-f2fd3e4f6393" providerId="ADAL" clId="{3DA4E5D2-55BE-476B-A66F-7513C64D01BF}" dt="2026-05-29T17:27:39.716" v="7" actId="478"/>
          <ac:spMkLst>
            <pc:docMk/>
            <pc:sldMk cId="785811819" sldId="350"/>
            <ac:spMk id="9" creationId="{5EE70CE9-BF81-6F85-B71C-0E037834C80A}"/>
          </ac:spMkLst>
        </pc:spChg>
        <pc:spChg chg="del">
          <ac:chgData name="TAILLADE JUSTINE" userId="7689be7a-6074-46a5-a6a4-f2fd3e4f6393" providerId="ADAL" clId="{3DA4E5D2-55BE-476B-A66F-7513C64D01BF}" dt="2026-05-29T17:27:39.716" v="7" actId="478"/>
          <ac:spMkLst>
            <pc:docMk/>
            <pc:sldMk cId="785811819" sldId="350"/>
            <ac:spMk id="14" creationId="{B47C3700-230F-FE5A-C786-AE65E4FED648}"/>
          </ac:spMkLst>
        </pc:spChg>
      </pc:sldChg>
      <pc:sldChg chg="delSp mod">
        <pc:chgData name="TAILLADE JUSTINE" userId="7689be7a-6074-46a5-a6a4-f2fd3e4f6393" providerId="ADAL" clId="{3DA4E5D2-55BE-476B-A66F-7513C64D01BF}" dt="2026-05-29T17:27:45.363" v="9" actId="478"/>
        <pc:sldMkLst>
          <pc:docMk/>
          <pc:sldMk cId="610805677" sldId="351"/>
        </pc:sldMkLst>
        <pc:spChg chg="del">
          <ac:chgData name="TAILLADE JUSTINE" userId="7689be7a-6074-46a5-a6a4-f2fd3e4f6393" providerId="ADAL" clId="{3DA4E5D2-55BE-476B-A66F-7513C64D01BF}" dt="2026-05-29T17:27:45.363" v="9" actId="478"/>
          <ac:spMkLst>
            <pc:docMk/>
            <pc:sldMk cId="610805677" sldId="351"/>
            <ac:spMk id="6" creationId="{281A42B7-7E9F-5A8A-BDFD-713B5F1DBEB8}"/>
          </ac:spMkLst>
        </pc:spChg>
        <pc:spChg chg="del">
          <ac:chgData name="TAILLADE JUSTINE" userId="7689be7a-6074-46a5-a6a4-f2fd3e4f6393" providerId="ADAL" clId="{3DA4E5D2-55BE-476B-A66F-7513C64D01BF}" dt="2026-05-29T17:27:45.363" v="9" actId="478"/>
          <ac:spMkLst>
            <pc:docMk/>
            <pc:sldMk cId="610805677" sldId="351"/>
            <ac:spMk id="13" creationId="{AF930EFC-4E25-E8CB-B101-88B25BD44FE8}"/>
          </ac:spMkLst>
        </pc:spChg>
        <pc:spChg chg="del">
          <ac:chgData name="TAILLADE JUSTINE" userId="7689be7a-6074-46a5-a6a4-f2fd3e4f6393" providerId="ADAL" clId="{3DA4E5D2-55BE-476B-A66F-7513C64D01BF}" dt="2026-05-29T17:27:45.363" v="9" actId="478"/>
          <ac:spMkLst>
            <pc:docMk/>
            <pc:sldMk cId="610805677" sldId="351"/>
            <ac:spMk id="16" creationId="{AC56A41B-6907-1F74-BAE5-A5A801AC556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671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6773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7748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880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3918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5641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373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7443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9900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8113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42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3603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3538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191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53549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97771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3842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8168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6060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47057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21078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7260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6360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6880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5330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1256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45904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89224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715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8303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02680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9698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5305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92556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4423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679024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4677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518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6860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88534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429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31881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73257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592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97155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3510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56419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05267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05086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612103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889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22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135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072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7421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267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69EA309-4CB8-8FA2-7A01-DD4EF548221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B984065-9F6D-A363-BC6B-9DF1E4A7918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690CADC-BC9A-5AF1-B3D3-F5621B6F219C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3" name="Image 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A016309F-74ED-8D8C-2867-77A8D3A369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72DAEDC-8669-EFA6-B171-B666F0A19D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0984D5C-E2F8-C2AB-5352-364A8076AF8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9EAB6C4-8D3F-FE49-7CEB-BC801D83EA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E724BFBA-5F87-4C5B-90CC-84C7B41DDD7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74800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D0D56654-B09A-7693-B999-0A473E888262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441442" y="2052649"/>
            <a:ext cx="5040000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0"/>
            <a:ext cx="12191994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D3358C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91793E64-8CF0-C3CF-BCDF-E3C497AA57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D3358C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D3358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kern="1200" dirty="0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sz="2800"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pic>
        <p:nvPicPr>
          <p:cNvPr id="10" name="Image 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A380058-16DB-4B45-B169-69C70713CD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862093"/>
            <a:ext cx="2350800" cy="30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9F5CB8F-2DA8-4032-717A-E825675C80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4" y="1218355"/>
            <a:ext cx="2350800" cy="302400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F0582AF-6F9E-B530-1BC2-3CB3133051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527906" y="908755"/>
            <a:ext cx="7796429" cy="480131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335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55992FE-1699-B2DB-CA0C-A9041E93949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8554" y="1653664"/>
            <a:ext cx="11512896" cy="480131"/>
          </a:xfrm>
        </p:spPr>
        <p:txBody>
          <a:bodyPr>
            <a:spAutoFit/>
          </a:bodyPr>
          <a:lstStyle>
            <a:lvl1pPr marL="0" indent="0">
              <a:buNone/>
              <a:defRPr lang="fr-FR" sz="2800" b="1" kern="12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65" r:id="rId9"/>
    <p:sldLayoutId id="2147483768" r:id="rId10"/>
    <p:sldLayoutId id="2147483769" r:id="rId11"/>
    <p:sldLayoutId id="2147483755" r:id="rId12"/>
    <p:sldLayoutId id="2147483730" r:id="rId13"/>
    <p:sldLayoutId id="2147483772" r:id="rId14"/>
    <p:sldLayoutId id="2147483773" r:id="rId15"/>
    <p:sldLayoutId id="2147483774" r:id="rId16"/>
    <p:sldLayoutId id="2147483775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fractions (1)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Objectifs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8" y="3173413"/>
            <a:ext cx="6908802" cy="1006475"/>
          </a:xfrm>
        </p:spPr>
        <p:txBody>
          <a:bodyPr>
            <a:noAutofit/>
          </a:bodyPr>
          <a:lstStyle/>
          <a:p>
            <a:r>
              <a:rPr lang="fr-FR" dirty="0"/>
              <a:t>Lire et écrire des fractions.</a:t>
            </a:r>
          </a:p>
          <a:p>
            <a:r>
              <a:rPr lang="fr-FR" dirty="0"/>
              <a:t>Écrire une fraction comme la somme d’un entier </a:t>
            </a:r>
            <a:br>
              <a:rPr lang="fr-FR" dirty="0"/>
            </a:br>
            <a:r>
              <a:rPr lang="fr-FR" dirty="0"/>
              <a:t>et d’une fraction inférieure à 1.</a:t>
            </a:r>
          </a:p>
          <a:p>
            <a:r>
              <a:rPr lang="fr-FR" dirty="0"/>
              <a:t>Écrire la somme d’un entier et d’une fraction inférieure à 1 comme une unique fraction.</a:t>
            </a:r>
          </a:p>
        </p:txBody>
      </p:sp>
      <p:pic>
        <p:nvPicPr>
          <p:cNvPr id="2" name="Image 1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F2D5DDB-DDB5-B73F-C20C-1B36476DD9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643" y="2759103"/>
            <a:ext cx="2350800" cy="306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8D70924-341D-BE8C-DAA9-6DADFA2088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817" y="2759103"/>
            <a:ext cx="2512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16485-DFEE-DE2A-47F2-C8AB1B469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2A034E0-3D11-2A9C-27F1-557D6D0299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3A030F67-BFF2-4E8B-A870-7AAC07604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42D4CC0-84BA-7DEE-34BA-81D79686B0B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3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C168E-0FE0-124C-ADF4-71A83905C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8958CF1-A12F-A731-6396-A5AA094300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>
            <a:extLst>
              <a:ext uri="{FF2B5EF4-FFF2-40B4-BE49-F238E27FC236}">
                <a16:creationId xmlns:a16="http://schemas.microsoft.com/office/drawing/2014/main" id="{64135EEC-55C8-543C-FD77-0DE219138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B2561043-7C36-A293-1D1C-5EE42933F2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3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14337-F0FF-8EB4-A657-5A84DC3CB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6E14AB65-4399-3406-4BE5-300EDF1F3B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Titre 17">
            <a:extLst>
              <a:ext uri="{FF2B5EF4-FFF2-40B4-BE49-F238E27FC236}">
                <a16:creationId xmlns:a16="http://schemas.microsoft.com/office/drawing/2014/main" id="{0BF40D11-D814-2A29-E338-BE2F28274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ABE43F6C-FDDD-960D-42FD-33045089BC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A6465-E965-307B-45A5-318798D35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D37509-2CA8-FFC0-182F-1C2A3E2705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BA4B0C07-FD20-2C4C-568B-A7897E6FA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FCFE1B4-DF6E-D2AB-C98E-5490E495B8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26D2C-3110-5884-5E04-2485C87D1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B53B0B19-5814-11E1-B930-321F862CC6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7103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CE5F4-4E61-A377-3231-A6FF268BA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1CD9F85B-93EF-B618-20BC-48BE4DC9A5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581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C3019-1E52-7EA8-3007-5E30D0FC4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179D938-B355-C282-7E30-30F5B4361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9699976-F070-E278-A248-D20E90B0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105C5FD-E97D-B481-E95B-5E7A0D0914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75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0DA29-A582-1D0B-4857-BA798CE6B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FECB2E-93F5-288B-CACA-B66E20DBCF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9949F88A-A48B-0250-9D9E-0E66C6F3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93EBCF0-3D5F-580F-4ACA-F5A5C8E139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5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456F4-47B1-7891-806F-3E75DACA0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C5DFC4DA-B0C0-ED01-43D8-E927B97935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5548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2ED25-F3A9-F8DD-E2CC-A42BC8AE7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46771CA1-E8EE-5E84-2257-387109FB96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1080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5E4529-0882-A9E3-ADE6-C4DCC4AC39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5352C97-99C7-CD3F-312F-1D441829E1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E4E14B5-C9A3-2B57-50BF-960C38EF1E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FD367-4C55-448F-92AE-B22E94881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D3968B35-AA8A-6772-F873-63DB2A8678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4645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5EDA2-C450-8B0E-B396-3D5991A06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A179B66-D821-0462-F6E2-4E92ECD7AD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04A379C6-FF8B-EA64-C74D-4266EB384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28E43D5-C8BA-81DD-4B43-443353DF8C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7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9525E-5642-DA9B-75A1-D145B02E2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23C803E2-C981-8053-C78A-0814DF6731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2194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786E0-E5B1-5617-7D78-FF4C59626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3F3393F2-A1DD-3083-0772-CEE39A8043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040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89AE3-1E14-3B54-5C05-4E8A5909C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9CA24665-A44B-50F1-5892-248B80A1AB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5585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6E401-90A9-140F-4835-7A15355D1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7016FF16-B496-D5EA-BC2F-55333055ED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8843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3BE60-6E0A-A07B-C407-58340A1F4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ce réservé du contenu 25">
            <a:extLst>
              <a:ext uri="{FF2B5EF4-FFF2-40B4-BE49-F238E27FC236}">
                <a16:creationId xmlns:a16="http://schemas.microsoft.com/office/drawing/2014/main" id="{4635C42A-30B3-AD70-B856-B88FAF54DF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1342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07D6E-3D98-916F-2FED-D7F3A26F4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Espace réservé du contenu 22">
            <a:extLst>
              <a:ext uri="{FF2B5EF4-FFF2-40B4-BE49-F238E27FC236}">
                <a16:creationId xmlns:a16="http://schemas.microsoft.com/office/drawing/2014/main" id="{E089BD70-28AF-1B81-3E2E-D49E619FD4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788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17267-37F3-3BFE-4023-6BABB5DFF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Espace réservé du contenu 26">
            <a:extLst>
              <a:ext uri="{FF2B5EF4-FFF2-40B4-BE49-F238E27FC236}">
                <a16:creationId xmlns:a16="http://schemas.microsoft.com/office/drawing/2014/main" id="{21A1289D-0529-B65D-CB06-C1108A4F86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4687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D82FF-2311-A3AD-2289-F858AF6CA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E2B4DDAB-E31C-58F2-FBB2-E4FB8ECC56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761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3B7E14A-9151-1394-2771-546951349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EA182B5-A1BC-0A57-CC91-84B39E125E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69BE13D-C565-2CAD-A3D4-5937CEC36F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4B61A-CB2A-BBAD-F157-656A39A09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E586231D-47D9-8495-A787-C1A43F8F4C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3338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0D8AA-866F-C4F0-3B69-7C2260F9D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Espace réservé du contenu 22">
            <a:extLst>
              <a:ext uri="{FF2B5EF4-FFF2-40B4-BE49-F238E27FC236}">
                <a16:creationId xmlns:a16="http://schemas.microsoft.com/office/drawing/2014/main" id="{24E8EAAF-1F73-5E2B-71E0-F010057898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2007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48A17-B87E-37E0-CEC6-21790C4B9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E68AE49F-1388-B649-AD2E-01061BD1F6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843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B0D51-CA7B-02C5-74C1-1BBB9008E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Espace réservé du contenu 24">
            <a:extLst>
              <a:ext uri="{FF2B5EF4-FFF2-40B4-BE49-F238E27FC236}">
                <a16:creationId xmlns:a16="http://schemas.microsoft.com/office/drawing/2014/main" id="{6779D6C4-675F-BEE1-3FF9-E7585A9443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9464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A75AC-143E-2B5D-E712-299F23B3E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Espace réservé du contenu 22">
            <a:extLst>
              <a:ext uri="{FF2B5EF4-FFF2-40B4-BE49-F238E27FC236}">
                <a16:creationId xmlns:a16="http://schemas.microsoft.com/office/drawing/2014/main" id="{5A68FF3A-DA83-2586-C987-1AFBE63D67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6156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91B41-B742-92AF-F8C2-F1A9E0A8B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DEB5B0C2-80B9-544A-28D9-A544CECD77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1113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A6F3B-DECB-66FC-4FA1-A0FAB4427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Espace réservé du contenu 24">
            <a:extLst>
              <a:ext uri="{FF2B5EF4-FFF2-40B4-BE49-F238E27FC236}">
                <a16:creationId xmlns:a16="http://schemas.microsoft.com/office/drawing/2014/main" id="{C8EA7468-57AE-EE9F-7233-32F9AF9D2E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0317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F9030-A923-8141-F0EF-DE157AB2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Espace réservé du contenu 20">
            <a:extLst>
              <a:ext uri="{FF2B5EF4-FFF2-40B4-BE49-F238E27FC236}">
                <a16:creationId xmlns:a16="http://schemas.microsoft.com/office/drawing/2014/main" id="{550CDA3A-514F-E4D7-0AA8-180F047D67A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7106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26B81-F4ED-E117-82E3-17E82DED1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50555BBD-36A8-1F88-C677-15576F70D3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064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58FEA-D056-C926-BA2B-417DA04EE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7EE83627-6586-BB25-1A6A-6E072AC4FB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5297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B70F04F-6F8A-4ADE-603C-6C4E08178B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4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E5789-E2B2-E2D1-4433-FE8FC8EB7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9418BB6A-63E4-62E5-BF3D-5C98DEE9C0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7916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AEF81-3421-7A12-EDB2-A9CE5CA9C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752BBE2C-ACCE-367E-40F0-B2056F6289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794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A179C-76E9-924B-1E87-081C579F7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ADA77685-CCCE-A451-0018-D41D8A0E0F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5151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92460-0C12-9E6F-A8E1-1E93E514C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C7766CF7-C22C-BBFB-A794-60D834F8CF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3354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93115-7445-61D1-6154-B221A39D2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BB1E3EA-613D-D10A-AC00-1B60D2232A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1840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7634E-7796-83D7-46B8-6AC84FA9B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Espace réservé du contenu 23">
            <a:extLst>
              <a:ext uri="{FF2B5EF4-FFF2-40B4-BE49-F238E27FC236}">
                <a16:creationId xmlns:a16="http://schemas.microsoft.com/office/drawing/2014/main" id="{8DFAC296-C657-5F93-A977-7F26F91C6E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8223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E6E4B-B643-7E78-41F7-8909E3353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98BCA590-4BC5-459B-D687-4B245AA440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6723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C9595-5F36-24BC-F818-9F8BDC25C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9C2E5257-0F4A-A51A-AD34-0C7BEB1D10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348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B00F9-EAAF-0170-67C8-03DB206EF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8EBACEB5-AF13-261F-5163-8C17722710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2582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0FBCA-B1EF-B15F-D713-17AFE5028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AB669C4A-9AC0-5E06-8AD0-933E5BC380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9933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4F85-AD2B-DB1B-0000-F662BEF9A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F4D8BCCA-E40D-9266-E940-5AEA43F398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318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6620A-E42E-3D48-1055-213D1DE34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Espace réservé du contenu 23">
            <a:extLst>
              <a:ext uri="{FF2B5EF4-FFF2-40B4-BE49-F238E27FC236}">
                <a16:creationId xmlns:a16="http://schemas.microsoft.com/office/drawing/2014/main" id="{724A7BC0-6CA1-C7E6-A5A5-9092A37BAB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328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D300F-4862-2EBA-4231-0E4AF0229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Espace réservé du contenu 24">
            <a:extLst>
              <a:ext uri="{FF2B5EF4-FFF2-40B4-BE49-F238E27FC236}">
                <a16:creationId xmlns:a16="http://schemas.microsoft.com/office/drawing/2014/main" id="{424DCA36-2A5D-DFB8-D13C-B87F84C0F3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048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351B2F8-30C1-F4B0-1AF5-FBCD3588F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EFB923-DA53-8D5E-92E2-376C459435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0895E32-73FE-2AED-9412-1EFF69F7B1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BAFC188A-C4CD-0CE9-857F-1AC70E38A2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922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43D73DF3-07BF-EEED-ABF9-F54CE3CECE8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908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48906D85-6803-4FCE-BC4F-8934F5EE6F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095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B3F3893F-52AE-1829-D396-18747D5468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639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3E17C-3FEA-9FBD-C764-E9F8AF7B0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F3ABFF40-B367-AE9D-4161-7B89B37901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061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243D2-34B5-056B-03B4-190F37D13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E6C54A7E-DEF8-D583-8071-30135F6C90B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0904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AC3AE-AE49-59F3-BD13-7AA29D0F1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2032E27D-9735-51F2-5D0A-0F83698FA7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8981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0DB4B-1DF7-1A4D-E4A4-F0AA3A058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2064A78E-FC4D-2F85-829E-E97791BF50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174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B6BE41-E2F5-4EDD-830F-3CCC21CBEA80}">
  <ds:schemaRefs>
    <ds:schemaRef ds:uri="1ebd6001-44b6-4c09-858e-4bb3b056976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f9f03b04-cee4-442b-93dd-4381827b0c3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19770CA-D972-49BC-810C-1E355AB2B7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102</Words>
  <Application>Microsoft Office PowerPoint</Application>
  <PresentationFormat>Grand écran</PresentationFormat>
  <Paragraphs>62</Paragraphs>
  <Slides>56</Slides>
  <Notes>56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56</vt:i4>
      </vt:variant>
    </vt:vector>
  </HeadingPairs>
  <TitlesOfParts>
    <vt:vector size="64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fractions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