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sldIdLst>
    <p:sldId id="256" r:id="rId5"/>
    <p:sldId id="304" r:id="rId6"/>
    <p:sldId id="303" r:id="rId7"/>
    <p:sldId id="257" r:id="rId8"/>
    <p:sldId id="305" r:id="rId9"/>
    <p:sldId id="306" r:id="rId10"/>
    <p:sldId id="341" r:id="rId11"/>
    <p:sldId id="342" r:id="rId12"/>
    <p:sldId id="307" r:id="rId13"/>
    <p:sldId id="308" r:id="rId14"/>
    <p:sldId id="311" r:id="rId15"/>
    <p:sldId id="312" r:id="rId16"/>
    <p:sldId id="313" r:id="rId17"/>
    <p:sldId id="314" r:id="rId18"/>
    <p:sldId id="315" r:id="rId19"/>
    <p:sldId id="316" r:id="rId20"/>
    <p:sldId id="343" r:id="rId21"/>
    <p:sldId id="318" r:id="rId22"/>
    <p:sldId id="344" r:id="rId23"/>
    <p:sldId id="319" r:id="rId24"/>
    <p:sldId id="320" r:id="rId25"/>
    <p:sldId id="322" r:id="rId26"/>
    <p:sldId id="323" r:id="rId27"/>
    <p:sldId id="332" r:id="rId28"/>
    <p:sldId id="324" r:id="rId29"/>
    <p:sldId id="334" r:id="rId30"/>
    <p:sldId id="335" r:id="rId31"/>
    <p:sldId id="336" r:id="rId32"/>
    <p:sldId id="338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8BA321-80A1-CEA0-CCDE-AB6954515002}" name="TAILLADE JUSTINE" initials="JT" userId="S::JTAILLADE@editions-hatier.fr::7689be7a-6074-46a5-a6a4-f2fd3e4f6393" providerId="AD"/>
  <p188:author id="{27CEC7A9-2840-9E50-B828-D87DC37E7B84}" name="Maxime Paul" initials="MP" userId="5c8ed5db6c62c93c" providerId="Windows Live"/>
  <p188:author id="{19D8CFEC-EAB3-07BA-04F0-1D92715306CE}" name="Grégory Sieja" initials="GS" userId="S::gregory.sieja_ac-nancy-metz.fr#ext#@hachette.onmicrosoft.com::82c692a4-6cc9-46aa-9f49-1c8af58fb13d" providerId="AD"/>
  <p188:author id="{6E4C37ED-CEBE-B285-8045-69E7E6A77447}" name="Emma Perruchon" initials="EP" userId="0d28d9f37de0e20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  <a:srgbClr val="FFFF00"/>
    <a:srgbClr val="E8DDED"/>
    <a:srgbClr val="00B0F0"/>
    <a:srgbClr val="FFFBCC"/>
    <a:srgbClr val="17B6C9"/>
    <a:srgbClr val="A7DA41"/>
    <a:srgbClr val="A7CE39"/>
    <a:srgbClr val="FFF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4635"/>
  </p:normalViewPr>
  <p:slideViewPr>
    <p:cSldViewPr snapToGrid="0">
      <p:cViewPr>
        <p:scale>
          <a:sx n="100" d="100"/>
          <a:sy n="100" d="100"/>
        </p:scale>
        <p:origin x="117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ILLADE JUSTINE" userId="7689be7a-6074-46a5-a6a4-f2fd3e4f6393" providerId="ADAL" clId="{3DA4E5D2-55BE-476B-A66F-7513C64D01BF}"/>
    <pc:docChg chg="undo custSel modSld">
      <pc:chgData name="TAILLADE JUSTINE" userId="7689be7a-6074-46a5-a6a4-f2fd3e4f6393" providerId="ADAL" clId="{3DA4E5D2-55BE-476B-A66F-7513C64D01BF}" dt="2026-05-29T17:16:20.401" v="18" actId="20577"/>
      <pc:docMkLst>
        <pc:docMk/>
      </pc:docMkLst>
      <pc:sldChg chg="delSp mod">
        <pc:chgData name="TAILLADE JUSTINE" userId="7689be7a-6074-46a5-a6a4-f2fd3e4f6393" providerId="ADAL" clId="{3DA4E5D2-55BE-476B-A66F-7513C64D01BF}" dt="2026-05-29T17:15:31.857" v="0" actId="478"/>
        <pc:sldMkLst>
          <pc:docMk/>
          <pc:sldMk cId="3456682893" sldId="257"/>
        </pc:sldMkLst>
        <pc:spChg chg="del">
          <ac:chgData name="TAILLADE JUSTINE" userId="7689be7a-6074-46a5-a6a4-f2fd3e4f6393" providerId="ADAL" clId="{3DA4E5D2-55BE-476B-A66F-7513C64D01BF}" dt="2026-05-29T17:15:31.857" v="0" actId="478"/>
          <ac:spMkLst>
            <pc:docMk/>
            <pc:sldMk cId="3456682893" sldId="257"/>
            <ac:spMk id="6" creationId="{D9D3EA4F-3508-CFBA-7E86-07B56F0D032A}"/>
          </ac:spMkLst>
        </pc:spChg>
        <pc:spChg chg="del">
          <ac:chgData name="TAILLADE JUSTINE" userId="7689be7a-6074-46a5-a6a4-f2fd3e4f6393" providerId="ADAL" clId="{3DA4E5D2-55BE-476B-A66F-7513C64D01BF}" dt="2026-05-29T17:15:31.857" v="0" actId="478"/>
          <ac:spMkLst>
            <pc:docMk/>
            <pc:sldMk cId="3456682893" sldId="257"/>
            <ac:spMk id="10" creationId="{CDA26CB6-4ADC-54DA-26CE-13267EA856A8}"/>
          </ac:spMkLst>
        </pc:spChg>
      </pc:sldChg>
      <pc:sldChg chg="delSp mod">
        <pc:chgData name="TAILLADE JUSTINE" userId="7689be7a-6074-46a5-a6a4-f2fd3e4f6393" providerId="ADAL" clId="{3DA4E5D2-55BE-476B-A66F-7513C64D01BF}" dt="2026-05-29T17:15:35.440" v="1" actId="478"/>
        <pc:sldMkLst>
          <pc:docMk/>
          <pc:sldMk cId="3096899186" sldId="305"/>
        </pc:sldMkLst>
        <pc:spChg chg="del">
          <ac:chgData name="TAILLADE JUSTINE" userId="7689be7a-6074-46a5-a6a4-f2fd3e4f6393" providerId="ADAL" clId="{3DA4E5D2-55BE-476B-A66F-7513C64D01BF}" dt="2026-05-29T17:15:35.440" v="1" actId="478"/>
          <ac:spMkLst>
            <pc:docMk/>
            <pc:sldMk cId="3096899186" sldId="305"/>
            <ac:spMk id="6" creationId="{1A4B7C86-E2B5-E61E-1CBF-7A91215EC6F1}"/>
          </ac:spMkLst>
        </pc:spChg>
        <pc:spChg chg="del">
          <ac:chgData name="TAILLADE JUSTINE" userId="7689be7a-6074-46a5-a6a4-f2fd3e4f6393" providerId="ADAL" clId="{3DA4E5D2-55BE-476B-A66F-7513C64D01BF}" dt="2026-05-29T17:15:35.440" v="1" actId="478"/>
          <ac:spMkLst>
            <pc:docMk/>
            <pc:sldMk cId="3096899186" sldId="305"/>
            <ac:spMk id="8" creationId="{792C3CF8-F0C9-87C0-D2FE-02AACBA7C508}"/>
          </ac:spMkLst>
        </pc:spChg>
        <pc:spChg chg="del">
          <ac:chgData name="TAILLADE JUSTINE" userId="7689be7a-6074-46a5-a6a4-f2fd3e4f6393" providerId="ADAL" clId="{3DA4E5D2-55BE-476B-A66F-7513C64D01BF}" dt="2026-05-29T17:15:35.440" v="1" actId="478"/>
          <ac:spMkLst>
            <pc:docMk/>
            <pc:sldMk cId="3096899186" sldId="305"/>
            <ac:spMk id="13" creationId="{6E0FC634-0947-1C34-7366-59F6CE5F15CA}"/>
          </ac:spMkLst>
        </pc:spChg>
      </pc:sldChg>
      <pc:sldChg chg="delSp mod">
        <pc:chgData name="TAILLADE JUSTINE" userId="7689be7a-6074-46a5-a6a4-f2fd3e4f6393" providerId="ADAL" clId="{3DA4E5D2-55BE-476B-A66F-7513C64D01BF}" dt="2026-05-29T17:15:39.791" v="2" actId="478"/>
        <pc:sldMkLst>
          <pc:docMk/>
          <pc:sldMk cId="2391053488" sldId="306"/>
        </pc:sldMkLst>
        <pc:spChg chg="del">
          <ac:chgData name="TAILLADE JUSTINE" userId="7689be7a-6074-46a5-a6a4-f2fd3e4f6393" providerId="ADAL" clId="{3DA4E5D2-55BE-476B-A66F-7513C64D01BF}" dt="2026-05-29T17:15:39.791" v="2" actId="478"/>
          <ac:spMkLst>
            <pc:docMk/>
            <pc:sldMk cId="2391053488" sldId="306"/>
            <ac:spMk id="9" creationId="{F6099E92-9FE2-4901-F5CF-2F47C4A026B9}"/>
          </ac:spMkLst>
        </pc:spChg>
        <pc:spChg chg="del">
          <ac:chgData name="TAILLADE JUSTINE" userId="7689be7a-6074-46a5-a6a4-f2fd3e4f6393" providerId="ADAL" clId="{3DA4E5D2-55BE-476B-A66F-7513C64D01BF}" dt="2026-05-29T17:15:39.791" v="2" actId="478"/>
          <ac:spMkLst>
            <pc:docMk/>
            <pc:sldMk cId="2391053488" sldId="306"/>
            <ac:spMk id="11" creationId="{0BA97A2E-B79A-D2BB-C0A9-98CD75DE408C}"/>
          </ac:spMkLst>
        </pc:spChg>
      </pc:sldChg>
      <pc:sldChg chg="delSp mod">
        <pc:chgData name="TAILLADE JUSTINE" userId="7689be7a-6074-46a5-a6a4-f2fd3e4f6393" providerId="ADAL" clId="{3DA4E5D2-55BE-476B-A66F-7513C64D01BF}" dt="2026-05-29T17:15:45.471" v="5" actId="478"/>
        <pc:sldMkLst>
          <pc:docMk/>
          <pc:sldMk cId="1873998835" sldId="307"/>
        </pc:sldMkLst>
        <pc:spChg chg="del">
          <ac:chgData name="TAILLADE JUSTINE" userId="7689be7a-6074-46a5-a6a4-f2fd3e4f6393" providerId="ADAL" clId="{3DA4E5D2-55BE-476B-A66F-7513C64D01BF}" dt="2026-05-29T17:15:45.471" v="5" actId="478"/>
          <ac:spMkLst>
            <pc:docMk/>
            <pc:sldMk cId="1873998835" sldId="307"/>
            <ac:spMk id="6" creationId="{E8F79B89-D2A3-AECE-C781-D973EDF1EB3F}"/>
          </ac:spMkLst>
        </pc:spChg>
        <pc:spChg chg="del">
          <ac:chgData name="TAILLADE JUSTINE" userId="7689be7a-6074-46a5-a6a4-f2fd3e4f6393" providerId="ADAL" clId="{3DA4E5D2-55BE-476B-A66F-7513C64D01BF}" dt="2026-05-29T17:15:45.471" v="5" actId="478"/>
          <ac:spMkLst>
            <pc:docMk/>
            <pc:sldMk cId="1873998835" sldId="307"/>
            <ac:spMk id="8" creationId="{43C662ED-908C-765B-ACF2-B48A5EB0912E}"/>
          </ac:spMkLst>
        </pc:spChg>
        <pc:spChg chg="del">
          <ac:chgData name="TAILLADE JUSTINE" userId="7689be7a-6074-46a5-a6a4-f2fd3e4f6393" providerId="ADAL" clId="{3DA4E5D2-55BE-476B-A66F-7513C64D01BF}" dt="2026-05-29T17:15:45.471" v="5" actId="478"/>
          <ac:spMkLst>
            <pc:docMk/>
            <pc:sldMk cId="1873998835" sldId="307"/>
            <ac:spMk id="13" creationId="{57BF0DB0-DB64-4E03-AE0A-C8A1C2A1C3C9}"/>
          </ac:spMkLst>
        </pc:spChg>
      </pc:sldChg>
      <pc:sldChg chg="delSp mod">
        <pc:chgData name="TAILLADE JUSTINE" userId="7689be7a-6074-46a5-a6a4-f2fd3e4f6393" providerId="ADAL" clId="{3DA4E5D2-55BE-476B-A66F-7513C64D01BF}" dt="2026-05-29T17:15:48.431" v="6" actId="478"/>
        <pc:sldMkLst>
          <pc:docMk/>
          <pc:sldMk cId="4225963971" sldId="311"/>
        </pc:sldMkLst>
        <pc:spChg chg="del">
          <ac:chgData name="TAILLADE JUSTINE" userId="7689be7a-6074-46a5-a6a4-f2fd3e4f6393" providerId="ADAL" clId="{3DA4E5D2-55BE-476B-A66F-7513C64D01BF}" dt="2026-05-29T17:15:48.431" v="6" actId="478"/>
          <ac:spMkLst>
            <pc:docMk/>
            <pc:sldMk cId="4225963971" sldId="311"/>
            <ac:spMk id="6" creationId="{A205B2A8-C43C-595A-B152-C30F7C142988}"/>
          </ac:spMkLst>
        </pc:spChg>
        <pc:spChg chg="del">
          <ac:chgData name="TAILLADE JUSTINE" userId="7689be7a-6074-46a5-a6a4-f2fd3e4f6393" providerId="ADAL" clId="{3DA4E5D2-55BE-476B-A66F-7513C64D01BF}" dt="2026-05-29T17:15:48.431" v="6" actId="478"/>
          <ac:spMkLst>
            <pc:docMk/>
            <pc:sldMk cId="4225963971" sldId="311"/>
            <ac:spMk id="8" creationId="{292836BC-6297-A656-075A-49D32A746BB9}"/>
          </ac:spMkLst>
        </pc:spChg>
        <pc:spChg chg="del">
          <ac:chgData name="TAILLADE JUSTINE" userId="7689be7a-6074-46a5-a6a4-f2fd3e4f6393" providerId="ADAL" clId="{3DA4E5D2-55BE-476B-A66F-7513C64D01BF}" dt="2026-05-29T17:15:48.431" v="6" actId="478"/>
          <ac:spMkLst>
            <pc:docMk/>
            <pc:sldMk cId="4225963971" sldId="311"/>
            <ac:spMk id="13" creationId="{7380F9D2-C42E-68B0-C6F6-18DD10538936}"/>
          </ac:spMkLst>
        </pc:spChg>
      </pc:sldChg>
      <pc:sldChg chg="delSp mod">
        <pc:chgData name="TAILLADE JUSTINE" userId="7689be7a-6074-46a5-a6a4-f2fd3e4f6393" providerId="ADAL" clId="{3DA4E5D2-55BE-476B-A66F-7513C64D01BF}" dt="2026-05-29T17:15:50.815" v="7" actId="478"/>
        <pc:sldMkLst>
          <pc:docMk/>
          <pc:sldMk cId="21095051" sldId="313"/>
        </pc:sldMkLst>
        <pc:spChg chg="del">
          <ac:chgData name="TAILLADE JUSTINE" userId="7689be7a-6074-46a5-a6a4-f2fd3e4f6393" providerId="ADAL" clId="{3DA4E5D2-55BE-476B-A66F-7513C64D01BF}" dt="2026-05-29T17:15:50.815" v="7" actId="478"/>
          <ac:spMkLst>
            <pc:docMk/>
            <pc:sldMk cId="21095051" sldId="313"/>
            <ac:spMk id="6" creationId="{BD54C3D5-E6A3-8085-647B-4B8F29D588AE}"/>
          </ac:spMkLst>
        </pc:spChg>
        <pc:spChg chg="del">
          <ac:chgData name="TAILLADE JUSTINE" userId="7689be7a-6074-46a5-a6a4-f2fd3e4f6393" providerId="ADAL" clId="{3DA4E5D2-55BE-476B-A66F-7513C64D01BF}" dt="2026-05-29T17:15:50.815" v="7" actId="478"/>
          <ac:spMkLst>
            <pc:docMk/>
            <pc:sldMk cId="21095051" sldId="313"/>
            <ac:spMk id="8" creationId="{BDBB9041-734F-ADC3-5F90-A8B0CA89AD28}"/>
          </ac:spMkLst>
        </pc:spChg>
        <pc:spChg chg="del">
          <ac:chgData name="TAILLADE JUSTINE" userId="7689be7a-6074-46a5-a6a4-f2fd3e4f6393" providerId="ADAL" clId="{3DA4E5D2-55BE-476B-A66F-7513C64D01BF}" dt="2026-05-29T17:15:50.815" v="7" actId="478"/>
          <ac:spMkLst>
            <pc:docMk/>
            <pc:sldMk cId="21095051" sldId="313"/>
            <ac:spMk id="13" creationId="{AE9E843A-ADF9-0427-024E-10731B5D9A1D}"/>
          </ac:spMkLst>
        </pc:spChg>
      </pc:sldChg>
      <pc:sldChg chg="delSp mod">
        <pc:chgData name="TAILLADE JUSTINE" userId="7689be7a-6074-46a5-a6a4-f2fd3e4f6393" providerId="ADAL" clId="{3DA4E5D2-55BE-476B-A66F-7513C64D01BF}" dt="2026-05-29T17:15:53.935" v="8" actId="478"/>
        <pc:sldMkLst>
          <pc:docMk/>
          <pc:sldMk cId="1159900277" sldId="315"/>
        </pc:sldMkLst>
        <pc:spChg chg="del">
          <ac:chgData name="TAILLADE JUSTINE" userId="7689be7a-6074-46a5-a6a4-f2fd3e4f6393" providerId="ADAL" clId="{3DA4E5D2-55BE-476B-A66F-7513C64D01BF}" dt="2026-05-29T17:15:53.935" v="8" actId="478"/>
          <ac:spMkLst>
            <pc:docMk/>
            <pc:sldMk cId="1159900277" sldId="315"/>
            <ac:spMk id="6" creationId="{36F14DEF-91B5-E4D4-A4F7-03A20CBA4C8C}"/>
          </ac:spMkLst>
        </pc:spChg>
        <pc:spChg chg="del">
          <ac:chgData name="TAILLADE JUSTINE" userId="7689be7a-6074-46a5-a6a4-f2fd3e4f6393" providerId="ADAL" clId="{3DA4E5D2-55BE-476B-A66F-7513C64D01BF}" dt="2026-05-29T17:15:53.935" v="8" actId="478"/>
          <ac:spMkLst>
            <pc:docMk/>
            <pc:sldMk cId="1159900277" sldId="315"/>
            <ac:spMk id="8" creationId="{C9AB0D5F-A42B-AB13-B81D-85902CF612A8}"/>
          </ac:spMkLst>
        </pc:spChg>
        <pc:spChg chg="del">
          <ac:chgData name="TAILLADE JUSTINE" userId="7689be7a-6074-46a5-a6a4-f2fd3e4f6393" providerId="ADAL" clId="{3DA4E5D2-55BE-476B-A66F-7513C64D01BF}" dt="2026-05-29T17:15:53.935" v="8" actId="478"/>
          <ac:spMkLst>
            <pc:docMk/>
            <pc:sldMk cId="1159900277" sldId="315"/>
            <ac:spMk id="13" creationId="{F2E02978-722E-4868-3FD2-969A6E393F0A}"/>
          </ac:spMkLst>
        </pc:spChg>
      </pc:sldChg>
      <pc:sldChg chg="delSp mod">
        <pc:chgData name="TAILLADE JUSTINE" userId="7689be7a-6074-46a5-a6a4-f2fd3e4f6393" providerId="ADAL" clId="{3DA4E5D2-55BE-476B-A66F-7513C64D01BF}" dt="2026-05-29T17:15:58.831" v="10" actId="478"/>
        <pc:sldMkLst>
          <pc:docMk/>
          <pc:sldMk cId="2700471607" sldId="318"/>
        </pc:sldMkLst>
        <pc:spChg chg="del">
          <ac:chgData name="TAILLADE JUSTINE" userId="7689be7a-6074-46a5-a6a4-f2fd3e4f6393" providerId="ADAL" clId="{3DA4E5D2-55BE-476B-A66F-7513C64D01BF}" dt="2026-05-29T17:15:58.831" v="10" actId="478"/>
          <ac:spMkLst>
            <pc:docMk/>
            <pc:sldMk cId="2700471607" sldId="318"/>
            <ac:spMk id="6" creationId="{B8CDB435-D82A-0FE7-CB7C-9534BBFF7E0A}"/>
          </ac:spMkLst>
        </pc:spChg>
        <pc:spChg chg="del">
          <ac:chgData name="TAILLADE JUSTINE" userId="7689be7a-6074-46a5-a6a4-f2fd3e4f6393" providerId="ADAL" clId="{3DA4E5D2-55BE-476B-A66F-7513C64D01BF}" dt="2026-05-29T17:15:58.831" v="10" actId="478"/>
          <ac:spMkLst>
            <pc:docMk/>
            <pc:sldMk cId="2700471607" sldId="318"/>
            <ac:spMk id="10" creationId="{AE70A69F-2C8E-8432-9C59-748065364DEE}"/>
          </ac:spMkLst>
        </pc:spChg>
      </pc:sldChg>
      <pc:sldChg chg="addSp delSp modSp mod">
        <pc:chgData name="TAILLADE JUSTINE" userId="7689be7a-6074-46a5-a6a4-f2fd3e4f6393" providerId="ADAL" clId="{3DA4E5D2-55BE-476B-A66F-7513C64D01BF}" dt="2026-05-29T17:16:08.095" v="16" actId="478"/>
        <pc:sldMkLst>
          <pc:docMk/>
          <pc:sldMk cId="1606319522" sldId="319"/>
        </pc:sldMkLst>
        <pc:spChg chg="add del mod">
          <ac:chgData name="TAILLADE JUSTINE" userId="7689be7a-6074-46a5-a6a4-f2fd3e4f6393" providerId="ADAL" clId="{3DA4E5D2-55BE-476B-A66F-7513C64D01BF}" dt="2026-05-29T17:16:04.774" v="14" actId="478"/>
          <ac:spMkLst>
            <pc:docMk/>
            <pc:sldMk cId="1606319522" sldId="319"/>
            <ac:spMk id="3" creationId="{4FE5CCD8-71D7-4769-3EDF-0518D8E417AC}"/>
          </ac:spMkLst>
        </pc:spChg>
        <pc:spChg chg="add del mod">
          <ac:chgData name="TAILLADE JUSTINE" userId="7689be7a-6074-46a5-a6a4-f2fd3e4f6393" providerId="ADAL" clId="{3DA4E5D2-55BE-476B-A66F-7513C64D01BF}" dt="2026-05-29T17:16:08.095" v="16" actId="478"/>
          <ac:spMkLst>
            <pc:docMk/>
            <pc:sldMk cId="1606319522" sldId="319"/>
            <ac:spMk id="7" creationId="{10737E0A-34BA-8EA6-C5E7-2F2E634C533C}"/>
          </ac:spMkLst>
        </pc:spChg>
        <pc:spChg chg="add del">
          <ac:chgData name="TAILLADE JUSTINE" userId="7689be7a-6074-46a5-a6a4-f2fd3e4f6393" providerId="ADAL" clId="{3DA4E5D2-55BE-476B-A66F-7513C64D01BF}" dt="2026-05-29T17:16:08.095" v="16" actId="478"/>
          <ac:spMkLst>
            <pc:docMk/>
            <pc:sldMk cId="1606319522" sldId="319"/>
            <ac:spMk id="15" creationId="{1321B376-F711-CE41-E567-A3A772A54AC4}"/>
          </ac:spMkLst>
        </pc:spChg>
        <pc:picChg chg="add del">
          <ac:chgData name="TAILLADE JUSTINE" userId="7689be7a-6074-46a5-a6a4-f2fd3e4f6393" providerId="ADAL" clId="{3DA4E5D2-55BE-476B-A66F-7513C64D01BF}" dt="2026-05-29T17:16:04.774" v="14" actId="478"/>
          <ac:picMkLst>
            <pc:docMk/>
            <pc:sldMk cId="1606319522" sldId="319"/>
            <ac:picMk id="17" creationId="{E98372E8-29F7-46C9-4A81-D3E46651F32F}"/>
          </ac:picMkLst>
        </pc:picChg>
      </pc:sldChg>
      <pc:sldChg chg="modNotesTx">
        <pc:chgData name="TAILLADE JUSTINE" userId="7689be7a-6074-46a5-a6a4-f2fd3e4f6393" providerId="ADAL" clId="{3DA4E5D2-55BE-476B-A66F-7513C64D01BF}" dt="2026-05-29T17:16:20.401" v="18" actId="20577"/>
        <pc:sldMkLst>
          <pc:docMk/>
          <pc:sldMk cId="2547776943" sldId="338"/>
        </pc:sldMkLst>
      </pc:sldChg>
      <pc:sldChg chg="delSp mod">
        <pc:chgData name="TAILLADE JUSTINE" userId="7689be7a-6074-46a5-a6a4-f2fd3e4f6393" providerId="ADAL" clId="{3DA4E5D2-55BE-476B-A66F-7513C64D01BF}" dt="2026-05-29T17:15:41.807" v="3" actId="478"/>
        <pc:sldMkLst>
          <pc:docMk/>
          <pc:sldMk cId="444883957" sldId="341"/>
        </pc:sldMkLst>
        <pc:spChg chg="del">
          <ac:chgData name="TAILLADE JUSTINE" userId="7689be7a-6074-46a5-a6a4-f2fd3e4f6393" providerId="ADAL" clId="{3DA4E5D2-55BE-476B-A66F-7513C64D01BF}" dt="2026-05-29T17:15:41.807" v="3" actId="478"/>
          <ac:spMkLst>
            <pc:docMk/>
            <pc:sldMk cId="444883957" sldId="341"/>
            <ac:spMk id="6" creationId="{8334A20F-D877-7495-050E-0B46C2AE4DC6}"/>
          </ac:spMkLst>
        </pc:spChg>
        <pc:spChg chg="del">
          <ac:chgData name="TAILLADE JUSTINE" userId="7689be7a-6074-46a5-a6a4-f2fd3e4f6393" providerId="ADAL" clId="{3DA4E5D2-55BE-476B-A66F-7513C64D01BF}" dt="2026-05-29T17:15:41.807" v="3" actId="478"/>
          <ac:spMkLst>
            <pc:docMk/>
            <pc:sldMk cId="444883957" sldId="341"/>
            <ac:spMk id="8" creationId="{25F6E5FA-5537-625C-C5BA-B27CB6BBD7CA}"/>
          </ac:spMkLst>
        </pc:spChg>
        <pc:spChg chg="del">
          <ac:chgData name="TAILLADE JUSTINE" userId="7689be7a-6074-46a5-a6a4-f2fd3e4f6393" providerId="ADAL" clId="{3DA4E5D2-55BE-476B-A66F-7513C64D01BF}" dt="2026-05-29T17:15:41.807" v="3" actId="478"/>
          <ac:spMkLst>
            <pc:docMk/>
            <pc:sldMk cId="444883957" sldId="341"/>
            <ac:spMk id="13" creationId="{1B23E339-8BA0-979A-A357-80B03CF93155}"/>
          </ac:spMkLst>
        </pc:spChg>
      </pc:sldChg>
      <pc:sldChg chg="delSp mod">
        <pc:chgData name="TAILLADE JUSTINE" userId="7689be7a-6074-46a5-a6a4-f2fd3e4f6393" providerId="ADAL" clId="{3DA4E5D2-55BE-476B-A66F-7513C64D01BF}" dt="2026-05-29T17:15:43.568" v="4" actId="478"/>
        <pc:sldMkLst>
          <pc:docMk/>
          <pc:sldMk cId="146613409" sldId="342"/>
        </pc:sldMkLst>
        <pc:spChg chg="del">
          <ac:chgData name="TAILLADE JUSTINE" userId="7689be7a-6074-46a5-a6a4-f2fd3e4f6393" providerId="ADAL" clId="{3DA4E5D2-55BE-476B-A66F-7513C64D01BF}" dt="2026-05-29T17:15:43.568" v="4" actId="478"/>
          <ac:spMkLst>
            <pc:docMk/>
            <pc:sldMk cId="146613409" sldId="342"/>
            <ac:spMk id="9" creationId="{98EDF8AE-67C7-92DC-3FB9-EBF3859F5543}"/>
          </ac:spMkLst>
        </pc:spChg>
        <pc:spChg chg="del">
          <ac:chgData name="TAILLADE JUSTINE" userId="7689be7a-6074-46a5-a6a4-f2fd3e4f6393" providerId="ADAL" clId="{3DA4E5D2-55BE-476B-A66F-7513C64D01BF}" dt="2026-05-29T17:15:43.568" v="4" actId="478"/>
          <ac:spMkLst>
            <pc:docMk/>
            <pc:sldMk cId="146613409" sldId="342"/>
            <ac:spMk id="11" creationId="{86E7FB38-D4CE-A05F-07C4-2FD81DB4ABC3}"/>
          </ac:spMkLst>
        </pc:spChg>
      </pc:sldChg>
      <pc:sldChg chg="delSp mod">
        <pc:chgData name="TAILLADE JUSTINE" userId="7689be7a-6074-46a5-a6a4-f2fd3e4f6393" providerId="ADAL" clId="{3DA4E5D2-55BE-476B-A66F-7513C64D01BF}" dt="2026-05-29T17:15:56.799" v="9" actId="478"/>
        <pc:sldMkLst>
          <pc:docMk/>
          <pc:sldMk cId="134554083" sldId="343"/>
        </pc:sldMkLst>
        <pc:spChg chg="del">
          <ac:chgData name="TAILLADE JUSTINE" userId="7689be7a-6074-46a5-a6a4-f2fd3e4f6393" providerId="ADAL" clId="{3DA4E5D2-55BE-476B-A66F-7513C64D01BF}" dt="2026-05-29T17:15:56.799" v="9" actId="478"/>
          <ac:spMkLst>
            <pc:docMk/>
            <pc:sldMk cId="134554083" sldId="343"/>
            <ac:spMk id="8" creationId="{76D15D20-0087-0C45-14C7-64093D2AFD8C}"/>
          </ac:spMkLst>
        </pc:spChg>
        <pc:spChg chg="del">
          <ac:chgData name="TAILLADE JUSTINE" userId="7689be7a-6074-46a5-a6a4-f2fd3e4f6393" providerId="ADAL" clId="{3DA4E5D2-55BE-476B-A66F-7513C64D01BF}" dt="2026-05-29T17:15:56.799" v="9" actId="478"/>
          <ac:spMkLst>
            <pc:docMk/>
            <pc:sldMk cId="134554083" sldId="343"/>
            <ac:spMk id="10" creationId="{36DE7821-3348-BB71-FE55-4523E4313384}"/>
          </ac:spMkLst>
        </pc:spChg>
      </pc:sldChg>
      <pc:sldChg chg="delSp mod">
        <pc:chgData name="TAILLADE JUSTINE" userId="7689be7a-6074-46a5-a6a4-f2fd3e4f6393" providerId="ADAL" clId="{3DA4E5D2-55BE-476B-A66F-7513C64D01BF}" dt="2026-05-29T17:16:00.752" v="11" actId="478"/>
        <pc:sldMkLst>
          <pc:docMk/>
          <pc:sldMk cId="419783900" sldId="344"/>
        </pc:sldMkLst>
        <pc:spChg chg="del">
          <ac:chgData name="TAILLADE JUSTINE" userId="7689be7a-6074-46a5-a6a4-f2fd3e4f6393" providerId="ADAL" clId="{3DA4E5D2-55BE-476B-A66F-7513C64D01BF}" dt="2026-05-29T17:16:00.752" v="11" actId="478"/>
          <ac:spMkLst>
            <pc:docMk/>
            <pc:sldMk cId="419783900" sldId="344"/>
            <ac:spMk id="11" creationId="{1714D137-2D19-B554-E675-83A2BEF92601}"/>
          </ac:spMkLst>
        </pc:spChg>
        <pc:spChg chg="del">
          <ac:chgData name="TAILLADE JUSTINE" userId="7689be7a-6074-46a5-a6a4-f2fd3e4f6393" providerId="ADAL" clId="{3DA4E5D2-55BE-476B-A66F-7513C64D01BF}" dt="2026-05-29T17:16:00.752" v="11" actId="478"/>
          <ac:spMkLst>
            <pc:docMk/>
            <pc:sldMk cId="419783900" sldId="344"/>
            <ac:spMk id="15" creationId="{5DD3B8A2-16ED-50B0-333A-57C3382C28E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8FDA4-C08C-BD45-8844-97070FDCE4A4}" type="datetimeFigureOut">
              <a:rPr lang="fr-FR" smtClean="0"/>
              <a:t>29/05/2026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F171A-D7EF-1B47-8139-77C0F3D952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86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914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4109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4009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598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3210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02529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2979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9367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59786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0258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2702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2416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765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9338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8859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88605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3819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56587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57161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28663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25830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6336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1019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806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6114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09371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4195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7337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2F171A-D7EF-1B47-8139-77C0F3D9523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943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127784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E5CBC1-B5C3-D71A-3EF7-373FC21A35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4AC0BC77-2F42-8E4E-3B6A-0293BB65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6F5858F-66F4-F5C6-5C70-010EAB3BB9F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246" y="1256145"/>
            <a:ext cx="10873509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 leçon.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B1875E7D-AF8A-8A2B-9698-6E6430FF78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7998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ADDF9BF-CA81-9B5E-2546-44E791DDB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579315"/>
            <a:ext cx="5181600" cy="5040000"/>
          </a:xfrm>
        </p:spPr>
        <p:txBody>
          <a:bodyPr/>
          <a:lstStyle>
            <a:lvl1pPr marL="0" indent="0">
              <a:buNone/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339353F-2FFA-5E28-4B25-1A711126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6C3B41E1-C502-A0AB-2B71-BE1221FD03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749997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AD9646F-FFB1-81AE-ED31-BE3A2AAA72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20D03B7-5A65-6669-8443-2AC459DA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Espace réservé du texte 6">
            <a:extLst>
              <a:ext uri="{FF2B5EF4-FFF2-40B4-BE49-F238E27FC236}">
                <a16:creationId xmlns:a16="http://schemas.microsoft.com/office/drawing/2014/main" id="{98C52883-2B90-9440-8CEA-2A538F4E01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8034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DFDD8-0749-371F-5F50-71FA9C3C00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3F499BA-6F7D-24F5-4D53-2E80D8D9DF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4F8D2827-3963-044A-AB8E-807B6DB581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4653BB-97B8-8BAD-8C9B-7A05CF71396C}"/>
              </a:ext>
            </a:extLst>
          </p:cNvPr>
          <p:cNvSpPr txBox="1"/>
          <p:nvPr userDrawn="1"/>
        </p:nvSpPr>
        <p:spPr>
          <a:xfrm>
            <a:off x="2946400" y="2677362"/>
            <a:ext cx="3774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1B5A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Sommaire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Mise en route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Leçon</a:t>
            </a:r>
          </a:p>
        </p:txBody>
      </p:sp>
    </p:spTree>
    <p:extLst>
      <p:ext uri="{BB962C8B-B14F-4D97-AF65-F5344CB8AC3E}">
        <p14:creationId xmlns:p14="http://schemas.microsoft.com/office/powerpoint/2010/main" val="229670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291348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89822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Ouver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3DEA8F-0C3A-BD9B-271E-2A9C580D60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71766D72-C3C6-630C-BA9B-4DA2E7811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900" y="1079067"/>
            <a:ext cx="2139950" cy="162877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  <a:lvl2pPr marL="457200" indent="0">
              <a:buNone/>
              <a:defRPr>
                <a:latin typeface="DIN Next Rounded LT Pro" panose="020F0503020203050203" pitchFamily="34" charset="0"/>
              </a:defRPr>
            </a:lvl2pPr>
            <a:lvl3pPr marL="914400" indent="0">
              <a:buNone/>
              <a:defRPr>
                <a:latin typeface="DIN Next Rounded LT Pro" panose="020F0503020203050203" pitchFamily="34" charset="0"/>
              </a:defRPr>
            </a:lvl3pPr>
            <a:lvl4pPr marL="1371600" indent="0">
              <a:buNone/>
              <a:defRPr>
                <a:latin typeface="DIN Next Rounded LT Pro" panose="020F0503020203050203" pitchFamily="34" charset="0"/>
              </a:defRPr>
            </a:lvl4pPr>
            <a:lvl5pPr marL="1828800" indent="0">
              <a:buNone/>
              <a:defRPr>
                <a:latin typeface="DIN Next Rounded LT Pro" panose="020F0503020203050203" pitchFamily="34" charset="0"/>
              </a:defRPr>
            </a:lvl5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A5E85A-24E0-9B92-6EFC-C01447874A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6400" y="1514764"/>
            <a:ext cx="8931564" cy="757382"/>
          </a:xfrm>
        </p:spPr>
        <p:txBody>
          <a:bodyPr anchor="ctr">
            <a:normAutofit/>
          </a:bodyPr>
          <a:lstStyle>
            <a:lvl1pPr algn="l">
              <a:defRPr sz="3500" b="1">
                <a:latin typeface="Gotham HTF" pitchFamily="50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91FEF1E-EC0F-9103-C94C-DACAC82FF3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6398" y="2649772"/>
            <a:ext cx="6318372" cy="523220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rgbClr val="01B5A5"/>
                </a:solidFill>
              </a:defRPr>
            </a:lvl1pPr>
          </a:lstStyle>
          <a:p>
            <a:pPr lvl="0"/>
            <a:r>
              <a:rPr lang="fr-FR" dirty="0"/>
              <a:t>Objectifs :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41BAB0EA-7E0D-298A-5D87-E78E077640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46398" y="3173413"/>
            <a:ext cx="7920000" cy="1006475"/>
          </a:xfrm>
        </p:spPr>
        <p:txBody>
          <a:bodyPr>
            <a:normAutofit/>
          </a:bodyPr>
          <a:lstStyle>
            <a:lvl1pPr>
              <a:defRPr sz="20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dirty="0"/>
              <a:t>Objectif 1</a:t>
            </a:r>
          </a:p>
          <a:p>
            <a:pPr lvl="0"/>
            <a:r>
              <a:rPr lang="fr-FR" dirty="0"/>
              <a:t>Objectif 2</a:t>
            </a:r>
          </a:p>
        </p:txBody>
      </p:sp>
    </p:spTree>
    <p:extLst>
      <p:ext uri="{BB962C8B-B14F-4D97-AF65-F5344CB8AC3E}">
        <p14:creationId xmlns:p14="http://schemas.microsoft.com/office/powerpoint/2010/main" val="3525968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863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CD882D6C-0178-F3C9-7246-4F99C987F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CA8EF0-6CAE-5232-680D-23CB723B55EE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Mise en route</a:t>
            </a:r>
          </a:p>
        </p:txBody>
      </p:sp>
    </p:spTree>
    <p:extLst>
      <p:ext uri="{BB962C8B-B14F-4D97-AF65-F5344CB8AC3E}">
        <p14:creationId xmlns:p14="http://schemas.microsoft.com/office/powerpoint/2010/main" val="45113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MER texte - Corr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CDDCD1-CC85-B42F-E47A-57A55CBBE1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0" hasCustomPrompt="1"/>
          </p:nvPr>
        </p:nvSpPr>
        <p:spPr>
          <a:xfrm>
            <a:off x="3364302" y="1256145"/>
            <a:ext cx="8168453" cy="471054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7B6C9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089B5E-3205-2E8C-F3B2-7A1AE10B741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3364301" y="1727199"/>
            <a:ext cx="8168453" cy="523220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2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fr-FR" dirty="0"/>
              <a:t>Texte.</a:t>
            </a:r>
          </a:p>
        </p:txBody>
      </p:sp>
      <p:sp>
        <p:nvSpPr>
          <p:cNvPr id="6" name="Espace réservé du texte 6">
            <a:extLst>
              <a:ext uri="{FF2B5EF4-FFF2-40B4-BE49-F238E27FC236}">
                <a16:creationId xmlns:a16="http://schemas.microsoft.com/office/drawing/2014/main" id="{210A2AD7-CEAB-07CD-B6FD-C66CD52709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1802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 - Leçon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2025A4-FBF0-760A-4A17-5026655E7C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12191996" cy="6857998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7D4982A-456C-C934-7319-FAA855566E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0754" y="106352"/>
            <a:ext cx="673200" cy="576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DIN Next Rounded LT Pro" panose="020F0503020203050203" pitchFamily="34" charset="0"/>
              </a:defRPr>
            </a:lvl1pPr>
          </a:lstStyle>
          <a:p>
            <a:pPr lvl="0"/>
            <a:r>
              <a:rPr lang="fr-FR" dirty="0"/>
              <a:t>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06CEAAF-9FDF-35F8-D66E-ED6FCA417764}"/>
              </a:ext>
            </a:extLst>
          </p:cNvPr>
          <p:cNvSpPr txBox="1"/>
          <p:nvPr userDrawn="1"/>
        </p:nvSpPr>
        <p:spPr>
          <a:xfrm>
            <a:off x="2602089" y="2828835"/>
            <a:ext cx="698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Leçon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F8834A9-5D26-7BA5-8FD4-A7A9A11B4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18" y="127753"/>
            <a:ext cx="8640000" cy="471054"/>
          </a:xfrm>
        </p:spPr>
        <p:txBody>
          <a:bodyPr>
            <a:noAutofit/>
          </a:bodyPr>
          <a:lstStyle>
            <a:lvl1pPr>
              <a:defRPr sz="2000">
                <a:latin typeface="Gotham HTF" pitchFamily="50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8990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500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49" r:id="rId3"/>
    <p:sldLayoutId id="2147483676" r:id="rId4"/>
    <p:sldLayoutId id="2147483677" r:id="rId5"/>
    <p:sldLayoutId id="2147483650" r:id="rId6"/>
    <p:sldLayoutId id="2147483679" r:id="rId7"/>
    <p:sldLayoutId id="2147483675" r:id="rId8"/>
    <p:sldLayoutId id="214748368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Placer des données dans un tableau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F29C54F-F0B3-995E-BDC7-34E88EDE83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Objectif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982924-4200-9AAB-0618-6988CD441A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Compiler des données dans un tableau.</a:t>
            </a:r>
          </a:p>
        </p:txBody>
      </p:sp>
      <p:pic>
        <p:nvPicPr>
          <p:cNvPr id="4" name="Image 3" descr="Une image contenant texte, Police, jaune, Graphique&#10;&#10;Le contenu généré par l’IA peut être incorrect.">
            <a:extLst>
              <a:ext uri="{FF2B5EF4-FFF2-40B4-BE49-F238E27FC236}">
                <a16:creationId xmlns:a16="http://schemas.microsoft.com/office/drawing/2014/main" id="{EBF71323-D61C-4F74-26AD-C9D28B760B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272" y="2758382"/>
            <a:ext cx="2350800" cy="30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3242242-414B-42D6-835B-21652159E4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84" y="2759628"/>
            <a:ext cx="2350800" cy="3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10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CF5F3-78FA-5E0B-8B00-2C534E65A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637E7DD-DBB1-E570-9CFF-E3F95000F0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C7D9554B-B9E9-6BB7-D496-EBDA27794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87F5CC1-60F3-7CFC-9122-D70214FBEC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627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F193E-147F-A985-1E88-6BA3A8E53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0ABFE8A7-7E44-7899-E962-BE46674630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5963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BA407-1688-31DE-9449-6C028C10B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C92D481-0DC1-65A1-00B2-A145F7BDC5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9897A870-C595-2625-8693-1BC3D454F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4004751-99D2-9E96-FA91-94052DDC88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014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02706-3B3D-E04F-FE07-905620166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5B6CD0C6-5C1D-5F1C-2AC0-09F9178CCE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095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517DE-E6A7-FA2E-86FB-6F29ACE6D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88F0F26-D4A9-94C4-5ACD-66C35B6282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6E05F014-428B-00A0-74D2-4EA38760B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A26964C-BD47-EB4B-DB65-315F3D96C2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22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18A71-8452-9134-D936-12022412C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33D53859-E027-42D0-D36D-5414980BDA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59900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FE56F-894E-B4B1-2FEF-B70A63DE6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6680608-5224-47B7-B45C-013B1BF9EA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4DC1568D-F914-B948-613F-62CB9D9E0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333D13E-10E2-88CA-6C0F-588F89A1E3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84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55AAA-3D61-DF2B-B6A9-8D0470156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96231E10-8378-FFDA-B0AB-FDC8B3F9A4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4554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8FF4D-3E4B-CDBD-4D3F-582B70F9D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ABE5DBD-E516-0714-7E92-A073B58F94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00471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BF398-4E24-AE84-36A7-D0C4CF373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6435FC8A-0E62-1B37-B1C1-0955AA3175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9783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B05E21-0B9D-3795-8EC1-2AE0E04527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51ED447-36D5-EF07-54FF-743162E1D8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93333B-71CF-A310-3860-61013538C3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91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D98D6-999D-94FB-57A8-ECBBAF0D9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E98372E8-29F7-46C9-4A81-D3E46651F3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06319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0BFF3-B473-51CC-9A96-3715A3497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9AB9D38-7FD4-845B-3DEB-BA6DB2503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A3552F68-1276-CD89-0A63-1579480C3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091035F-4F47-0C0C-CF7E-00F79A535A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1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FBF81A5-43FB-51CF-B40D-F8C097902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8541C4D-EB38-EC60-1A06-0FC4379EEC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3743F08-5580-A42E-3655-C9F6C66AE8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198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ACDA6-1B53-C40E-4332-A9C0B3C5F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422210B-039F-855B-3C44-AD9F51C274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0F00021-8DD0-6888-7F22-F25178631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54EB63C-9637-C059-6430-2B82FFDDF7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062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8FF86-9EC2-F257-52A3-8AB2C35A8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9B80464-04D0-141C-52DD-A690522C66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E689092F-87B6-ABF0-A68E-19562A7C4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EA151AA-C4EE-4F13-6AD4-1151A31728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417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0B861-3B28-228E-42DC-5E450B6DC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AEAF5BC-DA88-45B3-C40F-C9597DCF21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607EFCF3-9097-31CA-3D61-B048362E5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2B5C8C9-5DD0-434A-D4DB-0DB8395426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41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C3526-1701-DD08-7C41-F9F644B34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72C4704-ACFD-A871-E76B-F3359A3C80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CC00609-E796-5AED-53EF-718DF23A3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52A659D-8310-588B-3870-B5F25C3E14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37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15A99-A2BE-2643-979E-46F8CA21F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2CA33C84-7845-B53D-4D87-83D6C49268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Titre 11">
            <a:extLst>
              <a:ext uri="{FF2B5EF4-FFF2-40B4-BE49-F238E27FC236}">
                <a16:creationId xmlns:a16="http://schemas.microsoft.com/office/drawing/2014/main" id="{A190BF46-F0A5-7245-153E-04141253F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57A88EB-184E-002D-317A-3173869FEE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999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3B506-0BAB-A167-D9B3-55853FC31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D4F1C7C-AD09-7F07-5844-FADE226BC8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054384C-946B-8EB9-04CE-E94C34310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8C9A22B-D905-1B68-FDF0-2B5C66D684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112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54CD0-4B12-7583-5F9F-04707DB12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330B3B-D786-CE84-71A9-4C45994D78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37BEADBE-AE18-AE06-AD98-B93A07CAB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75DC54-B624-CAB2-6D2F-342E9679C8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76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FC2E0A-CE38-CF64-F15E-628CA0F97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899909E-1B54-7F86-CD45-040F04FC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D3B1C46-7431-597B-013C-4FEA117DF3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0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BB53F96D-5DE3-B251-221E-AE8B215402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668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35789-A749-A10A-F916-C8BD319CA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4B5085B1-C598-C758-F0E2-CF455E7AC1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96899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4A50A-D0F6-7D0E-8DA5-C87DBBF88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717083FF-321C-0D17-ADC5-D6AC15509D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91053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5C80D-29CA-B680-2D28-165150890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A289F4B2-E594-CFE8-6F57-DE58E1B1C0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44883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36F28-4A94-8706-9ACA-6E362D052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590271D2-FD5C-C536-50A5-EDE9E8D5A7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6613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74ACF-0A1D-C82F-50ED-EC9389822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27A1FEF3-58D4-8A5F-8866-560459CFFD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739988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D195217FBBC488C2CE528FD8382BB" ma:contentTypeVersion="12" ma:contentTypeDescription="Crée un document." ma:contentTypeScope="" ma:versionID="8042db52f91900586c2dde10790a9e82">
  <xsd:schema xmlns:xsd="http://www.w3.org/2001/XMLSchema" xmlns:xs="http://www.w3.org/2001/XMLSchema" xmlns:p="http://schemas.microsoft.com/office/2006/metadata/properties" xmlns:ns2="1ebd6001-44b6-4c09-858e-4bb3b0569762" xmlns:ns3="f9f03b04-cee4-442b-93dd-4381827b0c3c" targetNamespace="http://schemas.microsoft.com/office/2006/metadata/properties" ma:root="true" ma:fieldsID="efd15c5e1901a0bfe937981268f28408" ns2:_="" ns3:_="">
    <xsd:import namespace="1ebd6001-44b6-4c09-858e-4bb3b0569762"/>
    <xsd:import namespace="f9f03b04-cee4-442b-93dd-4381827b0c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d6001-44b6-4c09-858e-4bb3b05697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f03b04-cee4-442b-93dd-4381827b0c3c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090b9c17-71a0-42f0-ba15-cc49fe754906}" ma:internalName="TaxCatchAll" ma:showField="CatchAllData" ma:web="f9f03b04-cee4-442b-93dd-4381827b0c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ebd6001-44b6-4c09-858e-4bb3b0569762">
      <Terms xmlns="http://schemas.microsoft.com/office/infopath/2007/PartnerControls"/>
    </lcf76f155ced4ddcb4097134ff3c332f>
    <TaxCatchAll xmlns="f9f03b04-cee4-442b-93dd-4381827b0c3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0C7A95-F61F-49F7-82B0-AD8C4B24F0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bd6001-44b6-4c09-858e-4bb3b0569762"/>
    <ds:schemaRef ds:uri="f9f03b04-cee4-442b-93dd-4381827b0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CA526C-8AAF-40BC-B507-B2107119621A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9f03b04-cee4-442b-93dd-4381827b0c3c"/>
    <ds:schemaRef ds:uri="1ebd6001-44b6-4c09-858e-4bb3b0569762"/>
    <ds:schemaRef ds:uri="http://www.w3.org/XML/1998/namespace"/>
    <ds:schemaRef ds:uri="http://purl.org/dc/dcmitype/"/>
    <ds:schemaRef ds:uri="790bad97-6603-4cfa-88e3-774c3e6a61c2"/>
  </ds:schemaRefs>
</ds:datastoreItem>
</file>

<file path=customXml/itemProps3.xml><?xml version="1.0" encoding="utf-8"?>
<ds:datastoreItem xmlns:ds="http://schemas.openxmlformats.org/officeDocument/2006/customXml" ds:itemID="{6EE11817-528B-4E73-AA15-47E4DFFA10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Grand écran</PresentationFormat>
  <Paragraphs>33</Paragraphs>
  <Slides>29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7" baseType="lpstr">
      <vt:lpstr>Aptos</vt:lpstr>
      <vt:lpstr>Arial</vt:lpstr>
      <vt:lpstr>Calibri</vt:lpstr>
      <vt:lpstr>Calibri Light</vt:lpstr>
      <vt:lpstr>DIN Next Rounded LT Pro</vt:lpstr>
      <vt:lpstr>Gotham HTF</vt:lpstr>
      <vt:lpstr>Roboto</vt:lpstr>
      <vt:lpstr>Thème Office</vt:lpstr>
      <vt:lpstr>Placer des données dans un tableau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parties-tout</dc:title>
  <dc:creator>Éditions Hatier</dc:creator>
  <cp:lastModifiedBy>TAILLADE JUSTINE</cp:lastModifiedBy>
  <cp:revision>2</cp:revision>
  <dcterms:created xsi:type="dcterms:W3CDTF">2025-07-25T07:59:47Z</dcterms:created>
  <dcterms:modified xsi:type="dcterms:W3CDTF">2026-05-29T17:16:21Z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0x010100BA5D195217FBBC488C2CE528FD8382BB</vt:lpwstr>
  </property>
  <property fmtid="{D5CDD505-2E9C-101B-9397-08002B2CF9AE}" pid="3" name="MediaServiceImageTags">
    <vt:lpwstr/>
  </property>
</Properties>
</file>