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sldIdLst>
    <p:sldId id="256" r:id="rId5"/>
    <p:sldId id="304" r:id="rId6"/>
    <p:sldId id="303" r:id="rId7"/>
    <p:sldId id="257" r:id="rId8"/>
    <p:sldId id="305" r:id="rId9"/>
    <p:sldId id="306" r:id="rId10"/>
    <p:sldId id="341" r:id="rId11"/>
    <p:sldId id="342" r:id="rId12"/>
    <p:sldId id="307" r:id="rId13"/>
    <p:sldId id="308" r:id="rId14"/>
    <p:sldId id="311" r:id="rId15"/>
    <p:sldId id="312" r:id="rId16"/>
    <p:sldId id="313" r:id="rId17"/>
    <p:sldId id="314" r:id="rId18"/>
    <p:sldId id="315" r:id="rId19"/>
    <p:sldId id="316" r:id="rId20"/>
    <p:sldId id="343" r:id="rId21"/>
    <p:sldId id="318" r:id="rId22"/>
    <p:sldId id="344" r:id="rId23"/>
    <p:sldId id="319" r:id="rId24"/>
    <p:sldId id="320" r:id="rId25"/>
    <p:sldId id="322" r:id="rId26"/>
    <p:sldId id="345" r:id="rId27"/>
    <p:sldId id="332" r:id="rId28"/>
    <p:sldId id="324" r:id="rId29"/>
    <p:sldId id="334" r:id="rId30"/>
    <p:sldId id="335" r:id="rId31"/>
    <p:sldId id="336" r:id="rId32"/>
    <p:sldId id="338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  <p188:author id="{6E4C37ED-CEBE-B285-8045-69E7E6A77447}" name="Emma Perruchon" initials="EP" userId="0d28d9f37de0e2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5A5"/>
    <a:srgbClr val="FF0000"/>
    <a:srgbClr val="0070C0"/>
    <a:srgbClr val="FFFF00"/>
    <a:srgbClr val="E8DDED"/>
    <a:srgbClr val="00B0F0"/>
    <a:srgbClr val="FFFBCC"/>
    <a:srgbClr val="17B6C9"/>
    <a:srgbClr val="A7DA41"/>
    <a:srgbClr val="A7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611"/>
  </p:normalViewPr>
  <p:slideViewPr>
    <p:cSldViewPr snapToGrid="0">
      <p:cViewPr varScale="1">
        <p:scale>
          <a:sx n="104" d="100"/>
          <a:sy n="104" d="100"/>
        </p:scale>
        <p:origin x="10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custSel modSld">
      <pc:chgData name="TAILLADE JUSTINE" userId="7689be7a-6074-46a5-a6a4-f2fd3e4f6393" providerId="ADAL" clId="{3DA4E5D2-55BE-476B-A66F-7513C64D01BF}" dt="2026-05-29T17:17:13.201" v="14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6:35.330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16:35.330" v="0" actId="478"/>
          <ac:spMkLst>
            <pc:docMk/>
            <pc:sldMk cId="3456682893" sldId="257"/>
            <ac:spMk id="5" creationId="{352225B2-2BFE-DD21-D0E2-B81EE2D2446C}"/>
          </ac:spMkLst>
        </pc:spChg>
        <pc:spChg chg="del">
          <ac:chgData name="TAILLADE JUSTINE" userId="7689be7a-6074-46a5-a6a4-f2fd3e4f6393" providerId="ADAL" clId="{3DA4E5D2-55BE-476B-A66F-7513C64D01BF}" dt="2026-05-29T17:16:35.330" v="0" actId="478"/>
          <ac:spMkLst>
            <pc:docMk/>
            <pc:sldMk cId="3456682893" sldId="257"/>
            <ac:spMk id="10" creationId="{56429927-9510-5B40-6E64-97B0946BFA17}"/>
          </ac:spMkLst>
        </pc:spChg>
      </pc:sldChg>
      <pc:sldChg chg="delSp mod">
        <pc:chgData name="TAILLADE JUSTINE" userId="7689be7a-6074-46a5-a6a4-f2fd3e4f6393" providerId="ADAL" clId="{3DA4E5D2-55BE-476B-A66F-7513C64D01BF}" dt="2026-05-29T17:16:37.137" v="1" actId="478"/>
        <pc:sldMkLst>
          <pc:docMk/>
          <pc:sldMk cId="3096899186" sldId="305"/>
        </pc:sldMkLst>
        <pc:spChg chg="del">
          <ac:chgData name="TAILLADE JUSTINE" userId="7689be7a-6074-46a5-a6a4-f2fd3e4f6393" providerId="ADAL" clId="{3DA4E5D2-55BE-476B-A66F-7513C64D01BF}" dt="2026-05-29T17:16:37.137" v="1" actId="478"/>
          <ac:spMkLst>
            <pc:docMk/>
            <pc:sldMk cId="3096899186" sldId="305"/>
            <ac:spMk id="5" creationId="{3771C2F4-D122-EA98-D6BF-31A95A0ED093}"/>
          </ac:spMkLst>
        </pc:spChg>
        <pc:spChg chg="del">
          <ac:chgData name="TAILLADE JUSTINE" userId="7689be7a-6074-46a5-a6a4-f2fd3e4f6393" providerId="ADAL" clId="{3DA4E5D2-55BE-476B-A66F-7513C64D01BF}" dt="2026-05-29T17:16:37.137" v="1" actId="478"/>
          <ac:spMkLst>
            <pc:docMk/>
            <pc:sldMk cId="3096899186" sldId="305"/>
            <ac:spMk id="8" creationId="{A0BDA831-DCFC-A10C-1DC3-F4FCFE68E44C}"/>
          </ac:spMkLst>
        </pc:spChg>
        <pc:spChg chg="del">
          <ac:chgData name="TAILLADE JUSTINE" userId="7689be7a-6074-46a5-a6a4-f2fd3e4f6393" providerId="ADAL" clId="{3DA4E5D2-55BE-476B-A66F-7513C64D01BF}" dt="2026-05-29T17:16:37.137" v="1" actId="478"/>
          <ac:spMkLst>
            <pc:docMk/>
            <pc:sldMk cId="3096899186" sldId="305"/>
            <ac:spMk id="13" creationId="{2C26A93B-F22A-DF18-3251-91622D6CDE34}"/>
          </ac:spMkLst>
        </pc:spChg>
      </pc:sldChg>
      <pc:sldChg chg="delSp mod">
        <pc:chgData name="TAILLADE JUSTINE" userId="7689be7a-6074-46a5-a6a4-f2fd3e4f6393" providerId="ADAL" clId="{3DA4E5D2-55BE-476B-A66F-7513C64D01BF}" dt="2026-05-29T17:16:38.720" v="2" actId="478"/>
        <pc:sldMkLst>
          <pc:docMk/>
          <pc:sldMk cId="2391053488" sldId="306"/>
        </pc:sldMkLst>
        <pc:spChg chg="del">
          <ac:chgData name="TAILLADE JUSTINE" userId="7689be7a-6074-46a5-a6a4-f2fd3e4f6393" providerId="ADAL" clId="{3DA4E5D2-55BE-476B-A66F-7513C64D01BF}" dt="2026-05-29T17:16:38.720" v="2" actId="478"/>
          <ac:spMkLst>
            <pc:docMk/>
            <pc:sldMk cId="2391053488" sldId="306"/>
            <ac:spMk id="9" creationId="{3228819A-3557-E317-962F-546E9C14564C}"/>
          </ac:spMkLst>
        </pc:spChg>
        <pc:spChg chg="del">
          <ac:chgData name="TAILLADE JUSTINE" userId="7689be7a-6074-46a5-a6a4-f2fd3e4f6393" providerId="ADAL" clId="{3DA4E5D2-55BE-476B-A66F-7513C64D01BF}" dt="2026-05-29T17:16:38.720" v="2" actId="478"/>
          <ac:spMkLst>
            <pc:docMk/>
            <pc:sldMk cId="2391053488" sldId="306"/>
            <ac:spMk id="11" creationId="{3CA10A31-529A-55B8-E865-4F1862A969E0}"/>
          </ac:spMkLst>
        </pc:spChg>
      </pc:sldChg>
      <pc:sldChg chg="delSp mod">
        <pc:chgData name="TAILLADE JUSTINE" userId="7689be7a-6074-46a5-a6a4-f2fd3e4f6393" providerId="ADAL" clId="{3DA4E5D2-55BE-476B-A66F-7513C64D01BF}" dt="2026-05-29T17:16:44.097" v="5" actId="478"/>
        <pc:sldMkLst>
          <pc:docMk/>
          <pc:sldMk cId="1873998835" sldId="307"/>
        </pc:sldMkLst>
        <pc:spChg chg="del">
          <ac:chgData name="TAILLADE JUSTINE" userId="7689be7a-6074-46a5-a6a4-f2fd3e4f6393" providerId="ADAL" clId="{3DA4E5D2-55BE-476B-A66F-7513C64D01BF}" dt="2026-05-29T17:16:44.097" v="5" actId="478"/>
          <ac:spMkLst>
            <pc:docMk/>
            <pc:sldMk cId="1873998835" sldId="307"/>
            <ac:spMk id="5" creationId="{086E2B1B-BCAB-A9DA-2375-E34FEED0C3CA}"/>
          </ac:spMkLst>
        </pc:spChg>
        <pc:spChg chg="del">
          <ac:chgData name="TAILLADE JUSTINE" userId="7689be7a-6074-46a5-a6a4-f2fd3e4f6393" providerId="ADAL" clId="{3DA4E5D2-55BE-476B-A66F-7513C64D01BF}" dt="2026-05-29T17:16:44.097" v="5" actId="478"/>
          <ac:spMkLst>
            <pc:docMk/>
            <pc:sldMk cId="1873998835" sldId="307"/>
            <ac:spMk id="8" creationId="{49E0091A-4086-4830-0F97-7EDACEEFF86B}"/>
          </ac:spMkLst>
        </pc:spChg>
        <pc:spChg chg="del">
          <ac:chgData name="TAILLADE JUSTINE" userId="7689be7a-6074-46a5-a6a4-f2fd3e4f6393" providerId="ADAL" clId="{3DA4E5D2-55BE-476B-A66F-7513C64D01BF}" dt="2026-05-29T17:16:44.097" v="5" actId="478"/>
          <ac:spMkLst>
            <pc:docMk/>
            <pc:sldMk cId="1873998835" sldId="307"/>
            <ac:spMk id="13" creationId="{27FDA76A-05DA-BE4D-0076-C043BFE0E403}"/>
          </ac:spMkLst>
        </pc:spChg>
      </pc:sldChg>
      <pc:sldChg chg="delSp mod">
        <pc:chgData name="TAILLADE JUSTINE" userId="7689be7a-6074-46a5-a6a4-f2fd3e4f6393" providerId="ADAL" clId="{3DA4E5D2-55BE-476B-A66F-7513C64D01BF}" dt="2026-05-29T17:16:46.544" v="6" actId="478"/>
        <pc:sldMkLst>
          <pc:docMk/>
          <pc:sldMk cId="4225963971" sldId="311"/>
        </pc:sldMkLst>
        <pc:spChg chg="del">
          <ac:chgData name="TAILLADE JUSTINE" userId="7689be7a-6074-46a5-a6a4-f2fd3e4f6393" providerId="ADAL" clId="{3DA4E5D2-55BE-476B-A66F-7513C64D01BF}" dt="2026-05-29T17:16:46.544" v="6" actId="478"/>
          <ac:spMkLst>
            <pc:docMk/>
            <pc:sldMk cId="4225963971" sldId="311"/>
            <ac:spMk id="5" creationId="{476E6749-0ED8-300C-E8EA-2A28E9CBDFFF}"/>
          </ac:spMkLst>
        </pc:spChg>
        <pc:spChg chg="del">
          <ac:chgData name="TAILLADE JUSTINE" userId="7689be7a-6074-46a5-a6a4-f2fd3e4f6393" providerId="ADAL" clId="{3DA4E5D2-55BE-476B-A66F-7513C64D01BF}" dt="2026-05-29T17:16:46.544" v="6" actId="478"/>
          <ac:spMkLst>
            <pc:docMk/>
            <pc:sldMk cId="4225963971" sldId="311"/>
            <ac:spMk id="8" creationId="{C816D11D-1630-56BB-D462-F5F2DC70EC0A}"/>
          </ac:spMkLst>
        </pc:spChg>
        <pc:spChg chg="del">
          <ac:chgData name="TAILLADE JUSTINE" userId="7689be7a-6074-46a5-a6a4-f2fd3e4f6393" providerId="ADAL" clId="{3DA4E5D2-55BE-476B-A66F-7513C64D01BF}" dt="2026-05-29T17:16:46.544" v="6" actId="478"/>
          <ac:spMkLst>
            <pc:docMk/>
            <pc:sldMk cId="4225963971" sldId="311"/>
            <ac:spMk id="13" creationId="{D8B50027-0077-3A7D-BAA0-9344DEF61984}"/>
          </ac:spMkLst>
        </pc:spChg>
      </pc:sldChg>
      <pc:sldChg chg="delSp mod">
        <pc:chgData name="TAILLADE JUSTINE" userId="7689be7a-6074-46a5-a6a4-f2fd3e4f6393" providerId="ADAL" clId="{3DA4E5D2-55BE-476B-A66F-7513C64D01BF}" dt="2026-05-29T17:16:49.105" v="7" actId="478"/>
        <pc:sldMkLst>
          <pc:docMk/>
          <pc:sldMk cId="21095051" sldId="313"/>
        </pc:sldMkLst>
        <pc:spChg chg="del">
          <ac:chgData name="TAILLADE JUSTINE" userId="7689be7a-6074-46a5-a6a4-f2fd3e4f6393" providerId="ADAL" clId="{3DA4E5D2-55BE-476B-A66F-7513C64D01BF}" dt="2026-05-29T17:16:49.105" v="7" actId="478"/>
          <ac:spMkLst>
            <pc:docMk/>
            <pc:sldMk cId="21095051" sldId="313"/>
            <ac:spMk id="5" creationId="{D59DA6BE-0FCF-D3C8-E44F-30AC727384BC}"/>
          </ac:spMkLst>
        </pc:spChg>
        <pc:spChg chg="del">
          <ac:chgData name="TAILLADE JUSTINE" userId="7689be7a-6074-46a5-a6a4-f2fd3e4f6393" providerId="ADAL" clId="{3DA4E5D2-55BE-476B-A66F-7513C64D01BF}" dt="2026-05-29T17:16:49.105" v="7" actId="478"/>
          <ac:spMkLst>
            <pc:docMk/>
            <pc:sldMk cId="21095051" sldId="313"/>
            <ac:spMk id="8" creationId="{CDDB3D04-BF33-1DEB-02D3-93EE14427672}"/>
          </ac:spMkLst>
        </pc:spChg>
        <pc:spChg chg="del">
          <ac:chgData name="TAILLADE JUSTINE" userId="7689be7a-6074-46a5-a6a4-f2fd3e4f6393" providerId="ADAL" clId="{3DA4E5D2-55BE-476B-A66F-7513C64D01BF}" dt="2026-05-29T17:16:49.105" v="7" actId="478"/>
          <ac:spMkLst>
            <pc:docMk/>
            <pc:sldMk cId="21095051" sldId="313"/>
            <ac:spMk id="13" creationId="{28D6495F-0166-7945-20F3-06B64A3948F2}"/>
          </ac:spMkLst>
        </pc:spChg>
      </pc:sldChg>
      <pc:sldChg chg="delSp mod">
        <pc:chgData name="TAILLADE JUSTINE" userId="7689be7a-6074-46a5-a6a4-f2fd3e4f6393" providerId="ADAL" clId="{3DA4E5D2-55BE-476B-A66F-7513C64D01BF}" dt="2026-05-29T17:16:52.544" v="8" actId="478"/>
        <pc:sldMkLst>
          <pc:docMk/>
          <pc:sldMk cId="1159900277" sldId="315"/>
        </pc:sldMkLst>
        <pc:spChg chg="del">
          <ac:chgData name="TAILLADE JUSTINE" userId="7689be7a-6074-46a5-a6a4-f2fd3e4f6393" providerId="ADAL" clId="{3DA4E5D2-55BE-476B-A66F-7513C64D01BF}" dt="2026-05-29T17:16:52.544" v="8" actId="478"/>
          <ac:spMkLst>
            <pc:docMk/>
            <pc:sldMk cId="1159900277" sldId="315"/>
            <ac:spMk id="6" creationId="{35E4A916-B394-79A1-AA31-F80AC15B9222}"/>
          </ac:spMkLst>
        </pc:spChg>
        <pc:spChg chg="del">
          <ac:chgData name="TAILLADE JUSTINE" userId="7689be7a-6074-46a5-a6a4-f2fd3e4f6393" providerId="ADAL" clId="{3DA4E5D2-55BE-476B-A66F-7513C64D01BF}" dt="2026-05-29T17:16:52.544" v="8" actId="478"/>
          <ac:spMkLst>
            <pc:docMk/>
            <pc:sldMk cId="1159900277" sldId="315"/>
            <ac:spMk id="8" creationId="{4369440D-E4F6-774C-CED6-7ED03E48E4F4}"/>
          </ac:spMkLst>
        </pc:spChg>
        <pc:spChg chg="del">
          <ac:chgData name="TAILLADE JUSTINE" userId="7689be7a-6074-46a5-a6a4-f2fd3e4f6393" providerId="ADAL" clId="{3DA4E5D2-55BE-476B-A66F-7513C64D01BF}" dt="2026-05-29T17:16:52.544" v="8" actId="478"/>
          <ac:spMkLst>
            <pc:docMk/>
            <pc:sldMk cId="1159900277" sldId="315"/>
            <ac:spMk id="13" creationId="{83FB4FB9-D4EA-0F92-30E4-35DCECEBE40D}"/>
          </ac:spMkLst>
        </pc:spChg>
      </pc:sldChg>
      <pc:sldChg chg="delSp mod">
        <pc:chgData name="TAILLADE JUSTINE" userId="7689be7a-6074-46a5-a6a4-f2fd3e4f6393" providerId="ADAL" clId="{3DA4E5D2-55BE-476B-A66F-7513C64D01BF}" dt="2026-05-29T17:16:57.265" v="10" actId="478"/>
        <pc:sldMkLst>
          <pc:docMk/>
          <pc:sldMk cId="2700471607" sldId="318"/>
        </pc:sldMkLst>
        <pc:spChg chg="del">
          <ac:chgData name="TAILLADE JUSTINE" userId="7689be7a-6074-46a5-a6a4-f2fd3e4f6393" providerId="ADAL" clId="{3DA4E5D2-55BE-476B-A66F-7513C64D01BF}" dt="2026-05-29T17:16:57.265" v="10" actId="478"/>
          <ac:spMkLst>
            <pc:docMk/>
            <pc:sldMk cId="2700471607" sldId="318"/>
            <ac:spMk id="6" creationId="{4B685131-F76D-39CE-0FCD-CD6BF099EACA}"/>
          </ac:spMkLst>
        </pc:spChg>
        <pc:spChg chg="del">
          <ac:chgData name="TAILLADE JUSTINE" userId="7689be7a-6074-46a5-a6a4-f2fd3e4f6393" providerId="ADAL" clId="{3DA4E5D2-55BE-476B-A66F-7513C64D01BF}" dt="2026-05-29T17:16:57.265" v="10" actId="478"/>
          <ac:spMkLst>
            <pc:docMk/>
            <pc:sldMk cId="2700471607" sldId="318"/>
            <ac:spMk id="10" creationId="{F5B46FDD-8BA3-F2DF-E8E1-858CB17E29AA}"/>
          </ac:spMkLst>
        </pc:spChg>
      </pc:sldChg>
      <pc:sldChg chg="delSp mod">
        <pc:chgData name="TAILLADE JUSTINE" userId="7689be7a-6074-46a5-a6a4-f2fd3e4f6393" providerId="ADAL" clId="{3DA4E5D2-55BE-476B-A66F-7513C64D01BF}" dt="2026-05-29T17:17:01.553" v="12" actId="478"/>
        <pc:sldMkLst>
          <pc:docMk/>
          <pc:sldMk cId="1606319522" sldId="319"/>
        </pc:sldMkLst>
        <pc:spChg chg="del">
          <ac:chgData name="TAILLADE JUSTINE" userId="7689be7a-6074-46a5-a6a4-f2fd3e4f6393" providerId="ADAL" clId="{3DA4E5D2-55BE-476B-A66F-7513C64D01BF}" dt="2026-05-29T17:17:01.553" v="12" actId="478"/>
          <ac:spMkLst>
            <pc:docMk/>
            <pc:sldMk cId="1606319522" sldId="319"/>
            <ac:spMk id="6" creationId="{B859CBBF-E4DD-954F-BB3E-7F193A98D29C}"/>
          </ac:spMkLst>
        </pc:spChg>
        <pc:spChg chg="del">
          <ac:chgData name="TAILLADE JUSTINE" userId="7689be7a-6074-46a5-a6a4-f2fd3e4f6393" providerId="ADAL" clId="{3DA4E5D2-55BE-476B-A66F-7513C64D01BF}" dt="2026-05-29T17:17:01.553" v="12" actId="478"/>
          <ac:spMkLst>
            <pc:docMk/>
            <pc:sldMk cId="1606319522" sldId="319"/>
            <ac:spMk id="10" creationId="{B49CE19B-2949-BC05-77F7-BE5718065349}"/>
          </ac:spMkLst>
        </pc:spChg>
      </pc:sldChg>
      <pc:sldChg chg="modNotesTx">
        <pc:chgData name="TAILLADE JUSTINE" userId="7689be7a-6074-46a5-a6a4-f2fd3e4f6393" providerId="ADAL" clId="{3DA4E5D2-55BE-476B-A66F-7513C64D01BF}" dt="2026-05-29T17:17:13.201" v="14" actId="20577"/>
        <pc:sldMkLst>
          <pc:docMk/>
          <pc:sldMk cId="2547776943" sldId="338"/>
        </pc:sldMkLst>
      </pc:sldChg>
      <pc:sldChg chg="delSp mod">
        <pc:chgData name="TAILLADE JUSTINE" userId="7689be7a-6074-46a5-a6a4-f2fd3e4f6393" providerId="ADAL" clId="{3DA4E5D2-55BE-476B-A66F-7513C64D01BF}" dt="2026-05-29T17:16:40.529" v="3" actId="478"/>
        <pc:sldMkLst>
          <pc:docMk/>
          <pc:sldMk cId="444883957" sldId="341"/>
        </pc:sldMkLst>
        <pc:spChg chg="del">
          <ac:chgData name="TAILLADE JUSTINE" userId="7689be7a-6074-46a5-a6a4-f2fd3e4f6393" providerId="ADAL" clId="{3DA4E5D2-55BE-476B-A66F-7513C64D01BF}" dt="2026-05-29T17:16:40.529" v="3" actId="478"/>
          <ac:spMkLst>
            <pc:docMk/>
            <pc:sldMk cId="444883957" sldId="341"/>
            <ac:spMk id="5" creationId="{C010B451-1363-814F-3C32-B7F1907057F4}"/>
          </ac:spMkLst>
        </pc:spChg>
        <pc:spChg chg="del">
          <ac:chgData name="TAILLADE JUSTINE" userId="7689be7a-6074-46a5-a6a4-f2fd3e4f6393" providerId="ADAL" clId="{3DA4E5D2-55BE-476B-A66F-7513C64D01BF}" dt="2026-05-29T17:16:40.529" v="3" actId="478"/>
          <ac:spMkLst>
            <pc:docMk/>
            <pc:sldMk cId="444883957" sldId="341"/>
            <ac:spMk id="8" creationId="{1F7E9A4B-A7F7-EDD6-BC60-BD6887D06DF7}"/>
          </ac:spMkLst>
        </pc:spChg>
        <pc:spChg chg="del">
          <ac:chgData name="TAILLADE JUSTINE" userId="7689be7a-6074-46a5-a6a4-f2fd3e4f6393" providerId="ADAL" clId="{3DA4E5D2-55BE-476B-A66F-7513C64D01BF}" dt="2026-05-29T17:16:40.529" v="3" actId="478"/>
          <ac:spMkLst>
            <pc:docMk/>
            <pc:sldMk cId="444883957" sldId="341"/>
            <ac:spMk id="13" creationId="{3E422D1D-0961-BB83-B002-7DFA021BAC64}"/>
          </ac:spMkLst>
        </pc:spChg>
      </pc:sldChg>
      <pc:sldChg chg="delSp mod">
        <pc:chgData name="TAILLADE JUSTINE" userId="7689be7a-6074-46a5-a6a4-f2fd3e4f6393" providerId="ADAL" clId="{3DA4E5D2-55BE-476B-A66F-7513C64D01BF}" dt="2026-05-29T17:16:42.224" v="4" actId="478"/>
        <pc:sldMkLst>
          <pc:docMk/>
          <pc:sldMk cId="146613409" sldId="342"/>
        </pc:sldMkLst>
        <pc:spChg chg="del">
          <ac:chgData name="TAILLADE JUSTINE" userId="7689be7a-6074-46a5-a6a4-f2fd3e4f6393" providerId="ADAL" clId="{3DA4E5D2-55BE-476B-A66F-7513C64D01BF}" dt="2026-05-29T17:16:42.224" v="4" actId="478"/>
          <ac:spMkLst>
            <pc:docMk/>
            <pc:sldMk cId="146613409" sldId="342"/>
            <ac:spMk id="9" creationId="{61D49E83-2AB7-5734-5116-C4B660795D80}"/>
          </ac:spMkLst>
        </pc:spChg>
        <pc:spChg chg="del">
          <ac:chgData name="TAILLADE JUSTINE" userId="7689be7a-6074-46a5-a6a4-f2fd3e4f6393" providerId="ADAL" clId="{3DA4E5D2-55BE-476B-A66F-7513C64D01BF}" dt="2026-05-29T17:16:42.224" v="4" actId="478"/>
          <ac:spMkLst>
            <pc:docMk/>
            <pc:sldMk cId="146613409" sldId="342"/>
            <ac:spMk id="11" creationId="{FE5A6DCE-7270-3010-7C05-79238441D50E}"/>
          </ac:spMkLst>
        </pc:spChg>
      </pc:sldChg>
      <pc:sldChg chg="delSp mod">
        <pc:chgData name="TAILLADE JUSTINE" userId="7689be7a-6074-46a5-a6a4-f2fd3e4f6393" providerId="ADAL" clId="{3DA4E5D2-55BE-476B-A66F-7513C64D01BF}" dt="2026-05-29T17:16:55.505" v="9" actId="478"/>
        <pc:sldMkLst>
          <pc:docMk/>
          <pc:sldMk cId="134554083" sldId="343"/>
        </pc:sldMkLst>
        <pc:spChg chg="del">
          <ac:chgData name="TAILLADE JUSTINE" userId="7689be7a-6074-46a5-a6a4-f2fd3e4f6393" providerId="ADAL" clId="{3DA4E5D2-55BE-476B-A66F-7513C64D01BF}" dt="2026-05-29T17:16:55.505" v="9" actId="478"/>
          <ac:spMkLst>
            <pc:docMk/>
            <pc:sldMk cId="134554083" sldId="343"/>
            <ac:spMk id="8" creationId="{F143ADB1-B1E3-81AA-55B6-A312A6630077}"/>
          </ac:spMkLst>
        </pc:spChg>
        <pc:spChg chg="del">
          <ac:chgData name="TAILLADE JUSTINE" userId="7689be7a-6074-46a5-a6a4-f2fd3e4f6393" providerId="ADAL" clId="{3DA4E5D2-55BE-476B-A66F-7513C64D01BF}" dt="2026-05-29T17:16:55.505" v="9" actId="478"/>
          <ac:spMkLst>
            <pc:docMk/>
            <pc:sldMk cId="134554083" sldId="343"/>
            <ac:spMk id="10" creationId="{CBB31A48-823B-D65B-0341-FAFF8672B372}"/>
          </ac:spMkLst>
        </pc:spChg>
      </pc:sldChg>
      <pc:sldChg chg="delSp mod">
        <pc:chgData name="TAILLADE JUSTINE" userId="7689be7a-6074-46a5-a6a4-f2fd3e4f6393" providerId="ADAL" clId="{3DA4E5D2-55BE-476B-A66F-7513C64D01BF}" dt="2026-05-29T17:16:59.377" v="11" actId="478"/>
        <pc:sldMkLst>
          <pc:docMk/>
          <pc:sldMk cId="419783900" sldId="344"/>
        </pc:sldMkLst>
        <pc:spChg chg="del">
          <ac:chgData name="TAILLADE JUSTINE" userId="7689be7a-6074-46a5-a6a4-f2fd3e4f6393" providerId="ADAL" clId="{3DA4E5D2-55BE-476B-A66F-7513C64D01BF}" dt="2026-05-29T17:16:59.377" v="11" actId="478"/>
          <ac:spMkLst>
            <pc:docMk/>
            <pc:sldMk cId="419783900" sldId="344"/>
            <ac:spMk id="7" creationId="{12E883C8-591F-0533-D842-4150E73E6B87}"/>
          </ac:spMkLst>
        </pc:spChg>
        <pc:spChg chg="del">
          <ac:chgData name="TAILLADE JUSTINE" userId="7689be7a-6074-46a5-a6a4-f2fd3e4f6393" providerId="ADAL" clId="{3DA4E5D2-55BE-476B-A66F-7513C64D01BF}" dt="2026-05-29T17:16:59.377" v="11" actId="478"/>
          <ac:spMkLst>
            <pc:docMk/>
            <pc:sldMk cId="419783900" sldId="344"/>
            <ac:spMk id="11" creationId="{BBD44619-B36F-D623-B707-4868DD5B724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13B1F0-7E70-40AA-B2C2-4FED71B44EFA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279C5-C889-4DCE-8AA9-29878940D5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7979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297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267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2403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79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921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49563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7381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7633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398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7584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175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2277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64728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0363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8617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8317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5839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1606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6019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4692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95077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07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375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987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00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0697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159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71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1279C5-C889-4DCE-8AA9-29878940D5F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8005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246" y="1256145"/>
            <a:ext cx="10873509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 leçon.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DFDD8-0749-371F-5F50-71FA9C3C00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3F499BA-6F7D-24F5-4D53-2E80D8D9DF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4F8D2827-3963-044A-AB8E-807B6DB581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4653BB-97B8-8BAD-8C9B-7A05CF71396C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29670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9822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5259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CA8EF0-6CAE-5232-680D-23CB723B55EE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511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2025A4-FBF0-760A-4A17-5026655E7C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D4982A-456C-C934-7319-FAA855566E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6CEAAF-9FDF-35F8-D66E-ED6FCA417764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F8834A9-5D26-7BA5-8FD4-A7A9A11B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8990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76" r:id="rId4"/>
    <p:sldLayoutId id="2147483677" r:id="rId5"/>
    <p:sldLayoutId id="2147483650" r:id="rId6"/>
    <p:sldLayoutId id="2147483679" r:id="rId7"/>
    <p:sldLayoutId id="2147483675" r:id="rId8"/>
    <p:sldLayoutId id="214748368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Placer des données dans un tableau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Compiler des données dans un tableau.</a:t>
            </a:r>
          </a:p>
        </p:txBody>
      </p:sp>
      <p:pic>
        <p:nvPicPr>
          <p:cNvPr id="8" name="Image 7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6CF9FC03-752C-105E-DBD5-E6C1F5238B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272" y="2758382"/>
            <a:ext cx="2350800" cy="306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25FE3E7-21B6-4872-87C1-49D8B0E879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84" y="2759628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CF5F3-78FA-5E0B-8B00-2C534E65A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060A65-AFA6-3E59-B6B4-3F67FA1A2C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71EF978A-B1E3-1B43-DA6A-2522A4B81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7736DC9-F78E-2CA6-9495-D94F8C166D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627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F193E-147F-A985-1E88-6BA3A8E53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558AE4C-3E7A-03A0-CF78-375789A2F6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5963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BA407-1688-31DE-9449-6C028C10B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B73DA34-7418-24F2-E9DE-4705092335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re 15">
            <a:extLst>
              <a:ext uri="{FF2B5EF4-FFF2-40B4-BE49-F238E27FC236}">
                <a16:creationId xmlns:a16="http://schemas.microsoft.com/office/drawing/2014/main" id="{5FD39397-1236-051C-2DCF-E9845BFD8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566F6D0-E586-F188-12C9-0F20822AE1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014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02706-3B3D-E04F-FE07-905620166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E9413F82-8156-9165-7B23-EFB7AA6B52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095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517DE-E6A7-FA2E-86FB-6F29ACE6D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471996-927F-7F60-940B-C70073F4BB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C950E472-EA68-9E2E-F6B6-5C465B1D0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E82A9B3-AE70-70E7-D061-96ECE7777A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22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18A71-8452-9134-D936-12022412C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6445E065-E794-65BF-DE63-68B4330E09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59900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FE56F-894E-B4B1-2FEF-B70A63DE6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68A5DA5-D37E-7CAD-1A75-570C274077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45F93698-BC11-295F-1938-8AC688BA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147E384-B4A3-4C69-5BDF-134E718C3D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84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55AAA-3D61-DF2B-B6A9-8D0470156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8F438E1-5CD4-1842-C352-7EB1A5B8ED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4554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8FF4D-3E4B-CDBD-4D3F-582B70F9D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D3300529-09E3-30E6-03AC-CC78B7A804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00471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BF398-4E24-AE84-36A7-D0C4CF373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84628544-3E62-B6D7-B36E-2780241AE5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978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54378F-D1F4-E2EB-16C0-B1F4685ED4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7D9EE85-8555-CA03-49DD-7D571E4340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BE50095-8A5F-4E95-3461-65D7CBF53C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91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D98D6-999D-94FB-57A8-ECBBAF0D9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7AE050CE-5AB2-01D9-0C47-53F42E9C05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06319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0BFF3-B473-51CC-9A96-3715A3497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E8466D-0D12-9040-49EA-5C375538D9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23B3B3BF-4D08-6C37-5B79-E7580204B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85611C8-0C49-74FA-1974-BE3B966A44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1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B0A279A-7A0A-F65A-A59C-9EBBF7A9E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01E247D-034F-5F6C-F7DB-3CDDA66F1B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C60E700-CCC3-AE08-C425-8C5FF11AC7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198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ACDA6-1B53-C40E-4332-A9C0B3C5F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9BFC9D5-D36D-F689-BE63-40AE561D66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54E0B95C-15CC-7681-BE25-E457FBA91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BA6F30A-EA1B-090A-F7DB-B3A41F9865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605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8FF86-9EC2-F257-52A3-8AB2C35A8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72E9711-E462-7CDD-018D-8D55AEE49B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55E27F43-C70B-7373-14B4-5C0D9CA01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748280D-EBE0-9905-7E75-FEA1D54619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417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0B861-3B28-228E-42DC-5E450B6D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D682C12-2377-4ED3-2C7B-D1BED187E1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DC60EA7D-2760-A8E5-52C8-480728965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E76DD9F-F756-F1B7-27AD-50843E6E19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41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C3526-1701-DD08-7C41-F9F644B34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E5784C4-2AF9-B55A-4815-8BFEF0CBDD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1438816C-3A13-F4C4-3E1D-1B911433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E4367CC-513D-4CD7-6F9F-55F87ADC6F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37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15A99-A2BE-2643-979E-46F8CA21F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E45DFDE-210A-724E-D461-994B38D683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5956106C-C1EF-11CC-DA24-CDD566E8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8F63AF0-5E7F-DE06-7CAE-1E80C335ED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999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3B506-0BAB-A167-D9B3-55853FC31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E52AF6D-4C3B-B0FE-1CBF-75BEADF9D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0F573AE-2104-B730-A91F-EFC127A56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E16A116-1CC6-39F2-4DC9-A1F189B2E1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112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54CD0-4B12-7583-5F9F-04707DB12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1BC200-BA65-5EF3-434F-18EDF3F52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665E9C70-9B34-5C6E-2266-249947C4A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2E6862D-A818-9AE5-27B5-C6A6622686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76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321FE1-5926-B75E-5E11-9984B523EC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1DD1FD14-77CC-7F91-83FD-08FFE40B4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E18286-6A77-1DB4-45A8-61E878930F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3C15C1F0-F0F5-2488-D01D-1E8DBC714E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35789-A749-A10A-F916-C8BD319CA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69AD5FAC-888F-340F-4DAB-66D8E3411D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96899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4A50A-D0F6-7D0E-8DA5-C87DBBF88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46A3FFB8-07C4-163C-1437-994C4ECD9E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91053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5C80D-29CA-B680-2D28-165150890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FF1A6E85-91C9-00BF-0C5B-7E18CDF499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4883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36F28-4A94-8706-9ACA-6E362D052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6ACF4712-87F4-8C6E-8EA6-55513AE2B4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6613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74ACF-0A1D-C82F-50ED-EC9389822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BD10B748-A0EC-2738-F247-BA536D1124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739988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CA526C-8AAF-40BC-B507-B2107119621A}">
  <ds:schemaRefs>
    <ds:schemaRef ds:uri="f9f03b04-cee4-442b-93dd-4381827b0c3c"/>
    <ds:schemaRef ds:uri="http://schemas.microsoft.com/office/2006/metadata/properties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ebd6001-44b6-4c09-858e-4bb3b0569762"/>
    <ds:schemaRef ds:uri="http://www.w3.org/XML/1998/namespace"/>
    <ds:schemaRef ds:uri="790bad97-6603-4cfa-88e3-774c3e6a61c2"/>
  </ds:schemaRefs>
</ds:datastoreItem>
</file>

<file path=customXml/itemProps2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A950D5-EF4D-400F-8DC2-92E00B6E1D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Grand écran</PresentationFormat>
  <Paragraphs>33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7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Placer des données dans un tableau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