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61"/>
  </p:notesMasterIdLst>
  <p:sldIdLst>
    <p:sldId id="256" r:id="rId5"/>
    <p:sldId id="257" r:id="rId6"/>
    <p:sldId id="260" r:id="rId7"/>
    <p:sldId id="258" r:id="rId8"/>
    <p:sldId id="351" r:id="rId9"/>
    <p:sldId id="294" r:id="rId10"/>
    <p:sldId id="310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77" r:id="rId19"/>
    <p:sldId id="360" r:id="rId20"/>
    <p:sldId id="363" r:id="rId21"/>
    <p:sldId id="364" r:id="rId22"/>
    <p:sldId id="365" r:id="rId23"/>
    <p:sldId id="366" r:id="rId24"/>
    <p:sldId id="378" r:id="rId25"/>
    <p:sldId id="367" r:id="rId26"/>
    <p:sldId id="368" r:id="rId27"/>
    <p:sldId id="369" r:id="rId28"/>
    <p:sldId id="370" r:id="rId29"/>
    <p:sldId id="379" r:id="rId30"/>
    <p:sldId id="374" r:id="rId31"/>
    <p:sldId id="371" r:id="rId32"/>
    <p:sldId id="375" r:id="rId33"/>
    <p:sldId id="376" r:id="rId34"/>
    <p:sldId id="380" r:id="rId35"/>
    <p:sldId id="381" r:id="rId36"/>
    <p:sldId id="383" r:id="rId37"/>
    <p:sldId id="384" r:id="rId38"/>
    <p:sldId id="407" r:id="rId39"/>
    <p:sldId id="398" r:id="rId40"/>
    <p:sldId id="385" r:id="rId41"/>
    <p:sldId id="386" r:id="rId42"/>
    <p:sldId id="387" r:id="rId43"/>
    <p:sldId id="388" r:id="rId44"/>
    <p:sldId id="397" r:id="rId45"/>
    <p:sldId id="399" r:id="rId46"/>
    <p:sldId id="391" r:id="rId47"/>
    <p:sldId id="382" r:id="rId48"/>
    <p:sldId id="392" r:id="rId49"/>
    <p:sldId id="393" r:id="rId50"/>
    <p:sldId id="394" r:id="rId51"/>
    <p:sldId id="395" r:id="rId52"/>
    <p:sldId id="396" r:id="rId53"/>
    <p:sldId id="405" r:id="rId54"/>
    <p:sldId id="403" r:id="rId55"/>
    <p:sldId id="406" r:id="rId56"/>
    <p:sldId id="263" r:id="rId57"/>
    <p:sldId id="264" r:id="rId58"/>
    <p:sldId id="401" r:id="rId59"/>
    <p:sldId id="402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27CEC7A9-2840-9E50-B828-D87DC37E7B84}" name="Maxime Paul" initials="MP" userId="5c8ed5db6c62c93c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beve@int.ac-nancy-metz.fr" initials="Cnm" lastIdx="12" clrIdx="0">
    <p:extLst>
      <p:ext uri="{19B8F6BF-5375-455C-9EA6-DF929625EA0E}">
        <p15:presenceInfo xmlns:p15="http://schemas.microsoft.com/office/powerpoint/2012/main" userId="S-1-5-21-1987186375-3074567399-4256047831-18719" providerId="AD"/>
      </p:ext>
    </p:extLst>
  </p:cmAuthor>
  <p:cmAuthor id="2" name="TAILLADE JUSTINE" initials="JT" lastIdx="10" clrIdx="1">
    <p:extLst>
      <p:ext uri="{19B8F6BF-5375-455C-9EA6-DF929625EA0E}">
        <p15:presenceInfo xmlns:p15="http://schemas.microsoft.com/office/powerpoint/2012/main" userId="S::JTAILLADE@editions-hatier.fr::7689be7a-6074-46a5-a6a4-f2fd3e4f63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0000"/>
    <a:srgbClr val="D3358C"/>
    <a:srgbClr val="2999D8"/>
    <a:srgbClr val="01B5A5"/>
    <a:srgbClr val="26B1B4"/>
    <a:srgbClr val="FFFFFF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4660"/>
  </p:normalViewPr>
  <p:slideViewPr>
    <p:cSldViewPr snapToGrid="0">
      <p:cViewPr>
        <p:scale>
          <a:sx n="50" d="100"/>
          <a:sy n="50" d="100"/>
        </p:scale>
        <p:origin x="2982" y="13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4:10.994" v="43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32:48.325" v="0" actId="478"/>
        <pc:sldMkLst>
          <pc:docMk/>
          <pc:sldMk cId="56460590" sldId="258"/>
        </pc:sldMkLst>
        <pc:spChg chg="del">
          <ac:chgData name="TAILLADE JUSTINE" userId="7689be7a-6074-46a5-a6a4-f2fd3e4f6393" providerId="ADAL" clId="{3DA4E5D2-55BE-476B-A66F-7513C64D01BF}" dt="2026-05-29T17:32:48.325" v="0" actId="478"/>
          <ac:spMkLst>
            <pc:docMk/>
            <pc:sldMk cId="56460590" sldId="258"/>
            <ac:spMk id="6" creationId="{3A982B0B-F54B-1CB0-AD8D-2E158173FFB1}"/>
          </ac:spMkLst>
        </pc:spChg>
        <pc:spChg chg="del">
          <ac:chgData name="TAILLADE JUSTINE" userId="7689be7a-6074-46a5-a6a4-f2fd3e4f6393" providerId="ADAL" clId="{3DA4E5D2-55BE-476B-A66F-7513C64D01BF}" dt="2026-05-29T17:32:48.325" v="0" actId="478"/>
          <ac:spMkLst>
            <pc:docMk/>
            <pc:sldMk cId="56460590" sldId="258"/>
            <ac:spMk id="15" creationId="{8660BD35-6558-9D04-A2B8-9FBAD8CFFEDE}"/>
          </ac:spMkLst>
        </pc:spChg>
      </pc:sldChg>
      <pc:sldChg chg="delSp mod">
        <pc:chgData name="TAILLADE JUSTINE" userId="7689be7a-6074-46a5-a6a4-f2fd3e4f6393" providerId="ADAL" clId="{3DA4E5D2-55BE-476B-A66F-7513C64D01BF}" dt="2026-05-29T17:34:08.083" v="41" actId="478"/>
        <pc:sldMkLst>
          <pc:docMk/>
          <pc:sldMk cId="69226328" sldId="264"/>
        </pc:sldMkLst>
        <pc:spChg chg="del">
          <ac:chgData name="TAILLADE JUSTINE" userId="7689be7a-6074-46a5-a6a4-f2fd3e4f6393" providerId="ADAL" clId="{3DA4E5D2-55BE-476B-A66F-7513C64D01BF}" dt="2026-05-29T17:34:08.083" v="41" actId="478"/>
          <ac:spMkLst>
            <pc:docMk/>
            <pc:sldMk cId="69226328" sldId="264"/>
            <ac:spMk id="8" creationId="{B3DA0EC5-7161-F2A9-474C-EB440CB80CB6}"/>
          </ac:spMkLst>
        </pc:spChg>
        <pc:spChg chg="del">
          <ac:chgData name="TAILLADE JUSTINE" userId="7689be7a-6074-46a5-a6a4-f2fd3e4f6393" providerId="ADAL" clId="{3DA4E5D2-55BE-476B-A66F-7513C64D01BF}" dt="2026-05-29T17:34:08.083" v="41" actId="478"/>
          <ac:spMkLst>
            <pc:docMk/>
            <pc:sldMk cId="69226328" sldId="264"/>
            <ac:spMk id="10" creationId="{43151F61-8F8B-213B-290B-504604099B07}"/>
          </ac:spMkLst>
        </pc:spChg>
      </pc:sldChg>
      <pc:sldChg chg="delSp mod">
        <pc:chgData name="TAILLADE JUSTINE" userId="7689be7a-6074-46a5-a6a4-f2fd3e4f6393" providerId="ADAL" clId="{3DA4E5D2-55BE-476B-A66F-7513C64D01BF}" dt="2026-05-29T17:32:51.938" v="2" actId="478"/>
        <pc:sldMkLst>
          <pc:docMk/>
          <pc:sldMk cId="2231880059" sldId="294"/>
        </pc:sldMkLst>
        <pc:spChg chg="del">
          <ac:chgData name="TAILLADE JUSTINE" userId="7689be7a-6074-46a5-a6a4-f2fd3e4f6393" providerId="ADAL" clId="{3DA4E5D2-55BE-476B-A66F-7513C64D01BF}" dt="2026-05-29T17:32:51.938" v="2" actId="478"/>
          <ac:spMkLst>
            <pc:docMk/>
            <pc:sldMk cId="2231880059" sldId="294"/>
            <ac:spMk id="3" creationId="{4B613139-F889-225F-C363-FCF20D459E43}"/>
          </ac:spMkLst>
        </pc:spChg>
        <pc:spChg chg="del">
          <ac:chgData name="TAILLADE JUSTINE" userId="7689be7a-6074-46a5-a6a4-f2fd3e4f6393" providerId="ADAL" clId="{3DA4E5D2-55BE-476B-A66F-7513C64D01BF}" dt="2026-05-29T17:32:51.938" v="2" actId="478"/>
          <ac:spMkLst>
            <pc:docMk/>
            <pc:sldMk cId="2231880059" sldId="294"/>
            <ac:spMk id="9" creationId="{E0B0DBFD-C383-E04F-79C0-DDDB493C2F74}"/>
          </ac:spMkLst>
        </pc:spChg>
      </pc:sldChg>
      <pc:sldChg chg="delSp mod">
        <pc:chgData name="TAILLADE JUSTINE" userId="7689be7a-6074-46a5-a6a4-f2fd3e4f6393" providerId="ADAL" clId="{3DA4E5D2-55BE-476B-A66F-7513C64D01BF}" dt="2026-05-29T17:32:53.602" v="3" actId="478"/>
        <pc:sldMkLst>
          <pc:docMk/>
          <pc:sldMk cId="3406145759" sldId="310"/>
        </pc:sldMkLst>
        <pc:spChg chg="del">
          <ac:chgData name="TAILLADE JUSTINE" userId="7689be7a-6074-46a5-a6a4-f2fd3e4f6393" providerId="ADAL" clId="{3DA4E5D2-55BE-476B-A66F-7513C64D01BF}" dt="2026-05-29T17:32:53.602" v="3" actId="478"/>
          <ac:spMkLst>
            <pc:docMk/>
            <pc:sldMk cId="3406145759" sldId="310"/>
            <ac:spMk id="3" creationId="{9EE9E45D-D694-A839-8952-F9714C15CCDF}"/>
          </ac:spMkLst>
        </pc:spChg>
        <pc:spChg chg="del">
          <ac:chgData name="TAILLADE JUSTINE" userId="7689be7a-6074-46a5-a6a4-f2fd3e4f6393" providerId="ADAL" clId="{3DA4E5D2-55BE-476B-A66F-7513C64D01BF}" dt="2026-05-29T17:32:53.602" v="3" actId="478"/>
          <ac:spMkLst>
            <pc:docMk/>
            <pc:sldMk cId="3406145759" sldId="310"/>
            <ac:spMk id="9" creationId="{5CE68943-CF32-5108-7D73-7AA51EE91E36}"/>
          </ac:spMkLst>
        </pc:spChg>
      </pc:sldChg>
      <pc:sldChg chg="delSp mod">
        <pc:chgData name="TAILLADE JUSTINE" userId="7689be7a-6074-46a5-a6a4-f2fd3e4f6393" providerId="ADAL" clId="{3DA4E5D2-55BE-476B-A66F-7513C64D01BF}" dt="2026-05-29T17:32:50.098" v="1" actId="478"/>
        <pc:sldMkLst>
          <pc:docMk/>
          <pc:sldMk cId="3184777095" sldId="351"/>
        </pc:sldMkLst>
        <pc:spChg chg="del">
          <ac:chgData name="TAILLADE JUSTINE" userId="7689be7a-6074-46a5-a6a4-f2fd3e4f6393" providerId="ADAL" clId="{3DA4E5D2-55BE-476B-A66F-7513C64D01BF}" dt="2026-05-29T17:32:50.098" v="1" actId="478"/>
          <ac:spMkLst>
            <pc:docMk/>
            <pc:sldMk cId="3184777095" sldId="351"/>
            <ac:spMk id="3" creationId="{9A194BBD-075C-6D89-7ACA-C47E3127E3E2}"/>
          </ac:spMkLst>
        </pc:spChg>
        <pc:spChg chg="del">
          <ac:chgData name="TAILLADE JUSTINE" userId="7689be7a-6074-46a5-a6a4-f2fd3e4f6393" providerId="ADAL" clId="{3DA4E5D2-55BE-476B-A66F-7513C64D01BF}" dt="2026-05-29T17:32:50.098" v="1" actId="478"/>
          <ac:spMkLst>
            <pc:docMk/>
            <pc:sldMk cId="3184777095" sldId="351"/>
            <ac:spMk id="10" creationId="{58A7FD7D-A55C-97A9-28C0-5C0684465B0C}"/>
          </ac:spMkLst>
        </pc:spChg>
      </pc:sldChg>
      <pc:sldChg chg="delSp mod">
        <pc:chgData name="TAILLADE JUSTINE" userId="7689be7a-6074-46a5-a6a4-f2fd3e4f6393" providerId="ADAL" clId="{3DA4E5D2-55BE-476B-A66F-7513C64D01BF}" dt="2026-05-29T17:32:55.299" v="4" actId="478"/>
        <pc:sldMkLst>
          <pc:docMk/>
          <pc:sldMk cId="3119231831" sldId="352"/>
        </pc:sldMkLst>
        <pc:spChg chg="del">
          <ac:chgData name="TAILLADE JUSTINE" userId="7689be7a-6074-46a5-a6a4-f2fd3e4f6393" providerId="ADAL" clId="{3DA4E5D2-55BE-476B-A66F-7513C64D01BF}" dt="2026-05-29T17:32:55.299" v="4" actId="478"/>
          <ac:spMkLst>
            <pc:docMk/>
            <pc:sldMk cId="3119231831" sldId="352"/>
            <ac:spMk id="23" creationId="{652AC992-3877-0A0E-A9A5-83CF5C20002B}"/>
          </ac:spMkLst>
        </pc:spChg>
        <pc:spChg chg="del">
          <ac:chgData name="TAILLADE JUSTINE" userId="7689be7a-6074-46a5-a6a4-f2fd3e4f6393" providerId="ADAL" clId="{3DA4E5D2-55BE-476B-A66F-7513C64D01BF}" dt="2026-05-29T17:32:55.299" v="4" actId="478"/>
          <ac:spMkLst>
            <pc:docMk/>
            <pc:sldMk cId="3119231831" sldId="352"/>
            <ac:spMk id="25" creationId="{00AEAF89-1806-A6E2-8B9F-7AD198500181}"/>
          </ac:spMkLst>
        </pc:spChg>
        <pc:spChg chg="del">
          <ac:chgData name="TAILLADE JUSTINE" userId="7689be7a-6074-46a5-a6a4-f2fd3e4f6393" providerId="ADAL" clId="{3DA4E5D2-55BE-476B-A66F-7513C64D01BF}" dt="2026-05-29T17:32:55.299" v="4" actId="478"/>
          <ac:spMkLst>
            <pc:docMk/>
            <pc:sldMk cId="3119231831" sldId="352"/>
            <ac:spMk id="29" creationId="{09B0E4E8-D4E7-EFAB-84AB-93810FEAB8A4}"/>
          </ac:spMkLst>
        </pc:spChg>
      </pc:sldChg>
      <pc:sldChg chg="delSp mod">
        <pc:chgData name="TAILLADE JUSTINE" userId="7689be7a-6074-46a5-a6a4-f2fd3e4f6393" providerId="ADAL" clId="{3DA4E5D2-55BE-476B-A66F-7513C64D01BF}" dt="2026-05-29T17:32:56.963" v="5" actId="478"/>
        <pc:sldMkLst>
          <pc:docMk/>
          <pc:sldMk cId="1669117426" sldId="353"/>
        </pc:sldMkLst>
        <pc:spChg chg="del">
          <ac:chgData name="TAILLADE JUSTINE" userId="7689be7a-6074-46a5-a6a4-f2fd3e4f6393" providerId="ADAL" clId="{3DA4E5D2-55BE-476B-A66F-7513C64D01BF}" dt="2026-05-29T17:32:56.963" v="5" actId="478"/>
          <ac:spMkLst>
            <pc:docMk/>
            <pc:sldMk cId="1669117426" sldId="353"/>
            <ac:spMk id="8" creationId="{D82EB7D6-F392-38AD-D4F2-15B99C3BA253}"/>
          </ac:spMkLst>
        </pc:spChg>
        <pc:spChg chg="del">
          <ac:chgData name="TAILLADE JUSTINE" userId="7689be7a-6074-46a5-a6a4-f2fd3e4f6393" providerId="ADAL" clId="{3DA4E5D2-55BE-476B-A66F-7513C64D01BF}" dt="2026-05-29T17:32:56.963" v="5" actId="478"/>
          <ac:spMkLst>
            <pc:docMk/>
            <pc:sldMk cId="1669117426" sldId="353"/>
            <ac:spMk id="10" creationId="{47681A1C-8F8C-586C-A6B4-526A43528753}"/>
          </ac:spMkLst>
        </pc:spChg>
      </pc:sldChg>
      <pc:sldChg chg="delSp mod">
        <pc:chgData name="TAILLADE JUSTINE" userId="7689be7a-6074-46a5-a6a4-f2fd3e4f6393" providerId="ADAL" clId="{3DA4E5D2-55BE-476B-A66F-7513C64D01BF}" dt="2026-05-29T17:32:58.658" v="6" actId="478"/>
        <pc:sldMkLst>
          <pc:docMk/>
          <pc:sldMk cId="503838871" sldId="354"/>
        </pc:sldMkLst>
        <pc:spChg chg="del">
          <ac:chgData name="TAILLADE JUSTINE" userId="7689be7a-6074-46a5-a6a4-f2fd3e4f6393" providerId="ADAL" clId="{3DA4E5D2-55BE-476B-A66F-7513C64D01BF}" dt="2026-05-29T17:32:58.658" v="6" actId="478"/>
          <ac:spMkLst>
            <pc:docMk/>
            <pc:sldMk cId="503838871" sldId="354"/>
            <ac:spMk id="3" creationId="{A85F36B1-495A-20B4-6DFA-82610B0F4F2E}"/>
          </ac:spMkLst>
        </pc:spChg>
        <pc:spChg chg="del">
          <ac:chgData name="TAILLADE JUSTINE" userId="7689be7a-6074-46a5-a6a4-f2fd3e4f6393" providerId="ADAL" clId="{3DA4E5D2-55BE-476B-A66F-7513C64D01BF}" dt="2026-05-29T17:32:58.658" v="6" actId="478"/>
          <ac:spMkLst>
            <pc:docMk/>
            <pc:sldMk cId="503838871" sldId="354"/>
            <ac:spMk id="8" creationId="{5F23D2E8-B5D3-F57D-1908-41B519F0C093}"/>
          </ac:spMkLst>
        </pc:spChg>
        <pc:spChg chg="del">
          <ac:chgData name="TAILLADE JUSTINE" userId="7689be7a-6074-46a5-a6a4-f2fd3e4f6393" providerId="ADAL" clId="{3DA4E5D2-55BE-476B-A66F-7513C64D01BF}" dt="2026-05-29T17:32:58.658" v="6" actId="478"/>
          <ac:spMkLst>
            <pc:docMk/>
            <pc:sldMk cId="503838871" sldId="354"/>
            <ac:spMk id="12" creationId="{714DA427-D536-72FF-3DFB-255EBE22CAB2}"/>
          </ac:spMkLst>
        </pc:spChg>
      </pc:sldChg>
      <pc:sldChg chg="delSp mod">
        <pc:chgData name="TAILLADE JUSTINE" userId="7689be7a-6074-46a5-a6a4-f2fd3e4f6393" providerId="ADAL" clId="{3DA4E5D2-55BE-476B-A66F-7513C64D01BF}" dt="2026-05-29T17:33:00.418" v="7" actId="478"/>
        <pc:sldMkLst>
          <pc:docMk/>
          <pc:sldMk cId="291697837" sldId="355"/>
        </pc:sldMkLst>
        <pc:spChg chg="del">
          <ac:chgData name="TAILLADE JUSTINE" userId="7689be7a-6074-46a5-a6a4-f2fd3e4f6393" providerId="ADAL" clId="{3DA4E5D2-55BE-476B-A66F-7513C64D01BF}" dt="2026-05-29T17:33:00.418" v="7" actId="478"/>
          <ac:spMkLst>
            <pc:docMk/>
            <pc:sldMk cId="291697837" sldId="355"/>
            <ac:spMk id="26" creationId="{4D1E254C-AD8D-31AD-9BE1-6A12C809E006}"/>
          </ac:spMkLst>
        </pc:spChg>
        <pc:spChg chg="del">
          <ac:chgData name="TAILLADE JUSTINE" userId="7689be7a-6074-46a5-a6a4-f2fd3e4f6393" providerId="ADAL" clId="{3DA4E5D2-55BE-476B-A66F-7513C64D01BF}" dt="2026-05-29T17:33:00.418" v="7" actId="478"/>
          <ac:spMkLst>
            <pc:docMk/>
            <pc:sldMk cId="291697837" sldId="355"/>
            <ac:spMk id="28" creationId="{5E9CC29A-D34C-1146-ACBF-43AB5A513C0B}"/>
          </ac:spMkLst>
        </pc:spChg>
      </pc:sldChg>
      <pc:sldChg chg="delSp mod">
        <pc:chgData name="TAILLADE JUSTINE" userId="7689be7a-6074-46a5-a6a4-f2fd3e4f6393" providerId="ADAL" clId="{3DA4E5D2-55BE-476B-A66F-7513C64D01BF}" dt="2026-05-29T17:33:02.226" v="8" actId="478"/>
        <pc:sldMkLst>
          <pc:docMk/>
          <pc:sldMk cId="2261169519" sldId="356"/>
        </pc:sldMkLst>
        <pc:spChg chg="del">
          <ac:chgData name="TAILLADE JUSTINE" userId="7689be7a-6074-46a5-a6a4-f2fd3e4f6393" providerId="ADAL" clId="{3DA4E5D2-55BE-476B-A66F-7513C64D01BF}" dt="2026-05-29T17:33:02.226" v="8" actId="478"/>
          <ac:spMkLst>
            <pc:docMk/>
            <pc:sldMk cId="2261169519" sldId="356"/>
            <ac:spMk id="25" creationId="{1FAC6BAD-B3E3-57E8-DEB0-3D7303A0C57A}"/>
          </ac:spMkLst>
        </pc:spChg>
        <pc:spChg chg="del">
          <ac:chgData name="TAILLADE JUSTINE" userId="7689be7a-6074-46a5-a6a4-f2fd3e4f6393" providerId="ADAL" clId="{3DA4E5D2-55BE-476B-A66F-7513C64D01BF}" dt="2026-05-29T17:33:02.226" v="8" actId="478"/>
          <ac:spMkLst>
            <pc:docMk/>
            <pc:sldMk cId="2261169519" sldId="356"/>
            <ac:spMk id="27" creationId="{3B3A7054-DA29-DE6F-C60E-2BCBA2304077}"/>
          </ac:spMkLst>
        </pc:spChg>
        <pc:spChg chg="del">
          <ac:chgData name="TAILLADE JUSTINE" userId="7689be7a-6074-46a5-a6a4-f2fd3e4f6393" providerId="ADAL" clId="{3DA4E5D2-55BE-476B-A66F-7513C64D01BF}" dt="2026-05-29T17:33:02.226" v="8" actId="478"/>
          <ac:spMkLst>
            <pc:docMk/>
            <pc:sldMk cId="2261169519" sldId="356"/>
            <ac:spMk id="31" creationId="{2E2026A6-5972-ACF7-24DB-BF9879924071}"/>
          </ac:spMkLst>
        </pc:spChg>
      </pc:sldChg>
      <pc:sldChg chg="delSp mod">
        <pc:chgData name="TAILLADE JUSTINE" userId="7689be7a-6074-46a5-a6a4-f2fd3e4f6393" providerId="ADAL" clId="{3DA4E5D2-55BE-476B-A66F-7513C64D01BF}" dt="2026-05-29T17:33:03.860" v="9" actId="478"/>
        <pc:sldMkLst>
          <pc:docMk/>
          <pc:sldMk cId="1953468375" sldId="357"/>
        </pc:sldMkLst>
        <pc:spChg chg="del">
          <ac:chgData name="TAILLADE JUSTINE" userId="7689be7a-6074-46a5-a6a4-f2fd3e4f6393" providerId="ADAL" clId="{3DA4E5D2-55BE-476B-A66F-7513C64D01BF}" dt="2026-05-29T17:33:03.860" v="9" actId="478"/>
          <ac:spMkLst>
            <pc:docMk/>
            <pc:sldMk cId="1953468375" sldId="357"/>
            <ac:spMk id="26" creationId="{86811ED3-7314-84FE-1966-D8FC00B1F6EC}"/>
          </ac:spMkLst>
        </pc:spChg>
        <pc:spChg chg="del">
          <ac:chgData name="TAILLADE JUSTINE" userId="7689be7a-6074-46a5-a6a4-f2fd3e4f6393" providerId="ADAL" clId="{3DA4E5D2-55BE-476B-A66F-7513C64D01BF}" dt="2026-05-29T17:33:03.860" v="9" actId="478"/>
          <ac:spMkLst>
            <pc:docMk/>
            <pc:sldMk cId="1953468375" sldId="357"/>
            <ac:spMk id="28" creationId="{CDF37BE6-C5A3-6203-6622-FCADA82CEE66}"/>
          </ac:spMkLst>
        </pc:spChg>
      </pc:sldChg>
      <pc:sldChg chg="delSp mod">
        <pc:chgData name="TAILLADE JUSTINE" userId="7689be7a-6074-46a5-a6a4-f2fd3e4f6393" providerId="ADAL" clId="{3DA4E5D2-55BE-476B-A66F-7513C64D01BF}" dt="2026-05-29T17:33:05.538" v="10" actId="478"/>
        <pc:sldMkLst>
          <pc:docMk/>
          <pc:sldMk cId="3308282786" sldId="358"/>
        </pc:sldMkLst>
        <pc:spChg chg="del">
          <ac:chgData name="TAILLADE JUSTINE" userId="7689be7a-6074-46a5-a6a4-f2fd3e4f6393" providerId="ADAL" clId="{3DA4E5D2-55BE-476B-A66F-7513C64D01BF}" dt="2026-05-29T17:33:05.538" v="10" actId="478"/>
          <ac:spMkLst>
            <pc:docMk/>
            <pc:sldMk cId="3308282786" sldId="358"/>
            <ac:spMk id="3" creationId="{E6D5AB33-2955-7FB5-443B-F112690D3C3D}"/>
          </ac:spMkLst>
        </pc:spChg>
        <pc:spChg chg="del">
          <ac:chgData name="TAILLADE JUSTINE" userId="7689be7a-6074-46a5-a6a4-f2fd3e4f6393" providerId="ADAL" clId="{3DA4E5D2-55BE-476B-A66F-7513C64D01BF}" dt="2026-05-29T17:33:05.538" v="10" actId="478"/>
          <ac:spMkLst>
            <pc:docMk/>
            <pc:sldMk cId="3308282786" sldId="358"/>
            <ac:spMk id="8" creationId="{874A8CF6-8B15-4FFD-0850-04422AEC5B36}"/>
          </ac:spMkLst>
        </pc:spChg>
        <pc:spChg chg="del">
          <ac:chgData name="TAILLADE JUSTINE" userId="7689be7a-6074-46a5-a6a4-f2fd3e4f6393" providerId="ADAL" clId="{3DA4E5D2-55BE-476B-A66F-7513C64D01BF}" dt="2026-05-29T17:33:05.538" v="10" actId="478"/>
          <ac:spMkLst>
            <pc:docMk/>
            <pc:sldMk cId="3308282786" sldId="358"/>
            <ac:spMk id="12" creationId="{662ACD3F-912B-7F5F-44C1-5559220A8AEB}"/>
          </ac:spMkLst>
        </pc:spChg>
      </pc:sldChg>
      <pc:sldChg chg="delSp mod">
        <pc:chgData name="TAILLADE JUSTINE" userId="7689be7a-6074-46a5-a6a4-f2fd3e4f6393" providerId="ADAL" clId="{3DA4E5D2-55BE-476B-A66F-7513C64D01BF}" dt="2026-05-29T17:33:09.010" v="12" actId="478"/>
        <pc:sldMkLst>
          <pc:docMk/>
          <pc:sldMk cId="1635601557" sldId="360"/>
        </pc:sldMkLst>
        <pc:spChg chg="del">
          <ac:chgData name="TAILLADE JUSTINE" userId="7689be7a-6074-46a5-a6a4-f2fd3e4f6393" providerId="ADAL" clId="{3DA4E5D2-55BE-476B-A66F-7513C64D01BF}" dt="2026-05-29T17:33:09.010" v="12" actId="478"/>
          <ac:spMkLst>
            <pc:docMk/>
            <pc:sldMk cId="1635601557" sldId="360"/>
            <ac:spMk id="3" creationId="{27D31310-C5D6-999A-3F90-E9A3E3458FFD}"/>
          </ac:spMkLst>
        </pc:spChg>
        <pc:spChg chg="del">
          <ac:chgData name="TAILLADE JUSTINE" userId="7689be7a-6074-46a5-a6a4-f2fd3e4f6393" providerId="ADAL" clId="{3DA4E5D2-55BE-476B-A66F-7513C64D01BF}" dt="2026-05-29T17:33:09.010" v="12" actId="478"/>
          <ac:spMkLst>
            <pc:docMk/>
            <pc:sldMk cId="1635601557" sldId="360"/>
            <ac:spMk id="8" creationId="{843F491A-70A2-A242-A27D-364416645BC6}"/>
          </ac:spMkLst>
        </pc:spChg>
        <pc:spChg chg="del">
          <ac:chgData name="TAILLADE JUSTINE" userId="7689be7a-6074-46a5-a6a4-f2fd3e4f6393" providerId="ADAL" clId="{3DA4E5D2-55BE-476B-A66F-7513C64D01BF}" dt="2026-05-29T17:33:09.010" v="12" actId="478"/>
          <ac:spMkLst>
            <pc:docMk/>
            <pc:sldMk cId="1635601557" sldId="360"/>
            <ac:spMk id="12" creationId="{313F1FD8-149B-9985-60BC-0709270FA92A}"/>
          </ac:spMkLst>
        </pc:spChg>
      </pc:sldChg>
      <pc:sldChg chg="delSp mod">
        <pc:chgData name="TAILLADE JUSTINE" userId="7689be7a-6074-46a5-a6a4-f2fd3e4f6393" providerId="ADAL" clId="{3DA4E5D2-55BE-476B-A66F-7513C64D01BF}" dt="2026-05-29T17:33:10.626" v="13" actId="478"/>
        <pc:sldMkLst>
          <pc:docMk/>
          <pc:sldMk cId="1380764955" sldId="363"/>
        </pc:sldMkLst>
        <pc:spChg chg="del">
          <ac:chgData name="TAILLADE JUSTINE" userId="7689be7a-6074-46a5-a6a4-f2fd3e4f6393" providerId="ADAL" clId="{3DA4E5D2-55BE-476B-A66F-7513C64D01BF}" dt="2026-05-29T17:33:10.626" v="13" actId="478"/>
          <ac:spMkLst>
            <pc:docMk/>
            <pc:sldMk cId="1380764955" sldId="363"/>
            <ac:spMk id="6" creationId="{4C12C304-C8AC-48EC-7AE1-47D18AD09C43}"/>
          </ac:spMkLst>
        </pc:spChg>
        <pc:spChg chg="del">
          <ac:chgData name="TAILLADE JUSTINE" userId="7689be7a-6074-46a5-a6a4-f2fd3e4f6393" providerId="ADAL" clId="{3DA4E5D2-55BE-476B-A66F-7513C64D01BF}" dt="2026-05-29T17:33:10.626" v="13" actId="478"/>
          <ac:spMkLst>
            <pc:docMk/>
            <pc:sldMk cId="1380764955" sldId="363"/>
            <ac:spMk id="9" creationId="{0310EC2D-5E3E-2410-9DFD-0780A86E06D5}"/>
          </ac:spMkLst>
        </pc:spChg>
      </pc:sldChg>
      <pc:sldChg chg="delSp mod">
        <pc:chgData name="TAILLADE JUSTINE" userId="7689be7a-6074-46a5-a6a4-f2fd3e4f6393" providerId="ADAL" clId="{3DA4E5D2-55BE-476B-A66F-7513C64D01BF}" dt="2026-05-29T17:33:12.594" v="14" actId="478"/>
        <pc:sldMkLst>
          <pc:docMk/>
          <pc:sldMk cId="1611237397" sldId="364"/>
        </pc:sldMkLst>
        <pc:spChg chg="del">
          <ac:chgData name="TAILLADE JUSTINE" userId="7689be7a-6074-46a5-a6a4-f2fd3e4f6393" providerId="ADAL" clId="{3DA4E5D2-55BE-476B-A66F-7513C64D01BF}" dt="2026-05-29T17:33:12.594" v="14" actId="478"/>
          <ac:spMkLst>
            <pc:docMk/>
            <pc:sldMk cId="1611237397" sldId="364"/>
            <ac:spMk id="3" creationId="{7960E737-6836-4B7C-80EB-DDAE39C21B21}"/>
          </ac:spMkLst>
        </pc:spChg>
        <pc:spChg chg="del">
          <ac:chgData name="TAILLADE JUSTINE" userId="7689be7a-6074-46a5-a6a4-f2fd3e4f6393" providerId="ADAL" clId="{3DA4E5D2-55BE-476B-A66F-7513C64D01BF}" dt="2026-05-29T17:33:12.594" v="14" actId="478"/>
          <ac:spMkLst>
            <pc:docMk/>
            <pc:sldMk cId="1611237397" sldId="364"/>
            <ac:spMk id="6" creationId="{8D02E50A-8EC5-1A1F-0390-76AE34C9054E}"/>
          </ac:spMkLst>
        </pc:spChg>
        <pc:spChg chg="del">
          <ac:chgData name="TAILLADE JUSTINE" userId="7689be7a-6074-46a5-a6a4-f2fd3e4f6393" providerId="ADAL" clId="{3DA4E5D2-55BE-476B-A66F-7513C64D01BF}" dt="2026-05-29T17:33:12.594" v="14" actId="478"/>
          <ac:spMkLst>
            <pc:docMk/>
            <pc:sldMk cId="1611237397" sldId="364"/>
            <ac:spMk id="11" creationId="{E4733523-55D0-7912-54CD-AF54B07BEEDA}"/>
          </ac:spMkLst>
        </pc:spChg>
      </pc:sldChg>
      <pc:sldChg chg="delSp mod">
        <pc:chgData name="TAILLADE JUSTINE" userId="7689be7a-6074-46a5-a6a4-f2fd3e4f6393" providerId="ADAL" clId="{3DA4E5D2-55BE-476B-A66F-7513C64D01BF}" dt="2026-05-29T17:33:14.370" v="15" actId="478"/>
        <pc:sldMkLst>
          <pc:docMk/>
          <pc:sldMk cId="341716603" sldId="365"/>
        </pc:sldMkLst>
        <pc:spChg chg="del">
          <ac:chgData name="TAILLADE JUSTINE" userId="7689be7a-6074-46a5-a6a4-f2fd3e4f6393" providerId="ADAL" clId="{3DA4E5D2-55BE-476B-A66F-7513C64D01BF}" dt="2026-05-29T17:33:14.370" v="15" actId="478"/>
          <ac:spMkLst>
            <pc:docMk/>
            <pc:sldMk cId="341716603" sldId="365"/>
            <ac:spMk id="8" creationId="{FD09C32A-54C9-ECF3-CC48-73E2EAB8003C}"/>
          </ac:spMkLst>
        </pc:spChg>
        <pc:spChg chg="del">
          <ac:chgData name="TAILLADE JUSTINE" userId="7689be7a-6074-46a5-a6a4-f2fd3e4f6393" providerId="ADAL" clId="{3DA4E5D2-55BE-476B-A66F-7513C64D01BF}" dt="2026-05-29T17:33:14.370" v="15" actId="478"/>
          <ac:spMkLst>
            <pc:docMk/>
            <pc:sldMk cId="341716603" sldId="365"/>
            <ac:spMk id="10" creationId="{F8174DD2-118D-34A3-85AB-B3F9FE1E81EC}"/>
          </ac:spMkLst>
        </pc:spChg>
      </pc:sldChg>
      <pc:sldChg chg="delSp mod">
        <pc:chgData name="TAILLADE JUSTINE" userId="7689be7a-6074-46a5-a6a4-f2fd3e4f6393" providerId="ADAL" clId="{3DA4E5D2-55BE-476B-A66F-7513C64D01BF}" dt="2026-05-29T17:33:16.018" v="16" actId="478"/>
        <pc:sldMkLst>
          <pc:docMk/>
          <pc:sldMk cId="691094401" sldId="366"/>
        </pc:sldMkLst>
        <pc:spChg chg="del">
          <ac:chgData name="TAILLADE JUSTINE" userId="7689be7a-6074-46a5-a6a4-f2fd3e4f6393" providerId="ADAL" clId="{3DA4E5D2-55BE-476B-A66F-7513C64D01BF}" dt="2026-05-29T17:33:16.018" v="16" actId="478"/>
          <ac:spMkLst>
            <pc:docMk/>
            <pc:sldMk cId="691094401" sldId="366"/>
            <ac:spMk id="6" creationId="{4F219D25-595F-45F0-9583-7094BB2F61EE}"/>
          </ac:spMkLst>
        </pc:spChg>
        <pc:spChg chg="del">
          <ac:chgData name="TAILLADE JUSTINE" userId="7689be7a-6074-46a5-a6a4-f2fd3e4f6393" providerId="ADAL" clId="{3DA4E5D2-55BE-476B-A66F-7513C64D01BF}" dt="2026-05-29T17:33:16.018" v="16" actId="478"/>
          <ac:spMkLst>
            <pc:docMk/>
            <pc:sldMk cId="691094401" sldId="366"/>
            <ac:spMk id="9" creationId="{7FE9DD3A-57C7-764C-D0D0-F0CABA68355F}"/>
          </ac:spMkLst>
        </pc:spChg>
      </pc:sldChg>
      <pc:sldChg chg="delSp mod">
        <pc:chgData name="TAILLADE JUSTINE" userId="7689be7a-6074-46a5-a6a4-f2fd3e4f6393" providerId="ADAL" clId="{3DA4E5D2-55BE-476B-A66F-7513C64D01BF}" dt="2026-05-29T17:33:19.442" v="18" actId="478"/>
        <pc:sldMkLst>
          <pc:docMk/>
          <pc:sldMk cId="2145966297" sldId="367"/>
        </pc:sldMkLst>
        <pc:spChg chg="del">
          <ac:chgData name="TAILLADE JUSTINE" userId="7689be7a-6074-46a5-a6a4-f2fd3e4f6393" providerId="ADAL" clId="{3DA4E5D2-55BE-476B-A66F-7513C64D01BF}" dt="2026-05-29T17:33:19.442" v="18" actId="478"/>
          <ac:spMkLst>
            <pc:docMk/>
            <pc:sldMk cId="2145966297" sldId="367"/>
            <ac:spMk id="18" creationId="{FD34313B-B88C-E00E-40F8-A99B42C410DF}"/>
          </ac:spMkLst>
        </pc:spChg>
        <pc:spChg chg="del">
          <ac:chgData name="TAILLADE JUSTINE" userId="7689be7a-6074-46a5-a6a4-f2fd3e4f6393" providerId="ADAL" clId="{3DA4E5D2-55BE-476B-A66F-7513C64D01BF}" dt="2026-05-29T17:33:19.442" v="18" actId="478"/>
          <ac:spMkLst>
            <pc:docMk/>
            <pc:sldMk cId="2145966297" sldId="367"/>
            <ac:spMk id="20" creationId="{F5DB95F8-F634-4839-F9D4-E644BC1CE38C}"/>
          </ac:spMkLst>
        </pc:spChg>
      </pc:sldChg>
      <pc:sldChg chg="delSp mod">
        <pc:chgData name="TAILLADE JUSTINE" userId="7689be7a-6074-46a5-a6a4-f2fd3e4f6393" providerId="ADAL" clId="{3DA4E5D2-55BE-476B-A66F-7513C64D01BF}" dt="2026-05-29T17:33:21.010" v="19" actId="478"/>
        <pc:sldMkLst>
          <pc:docMk/>
          <pc:sldMk cId="156282564" sldId="368"/>
        </pc:sldMkLst>
        <pc:spChg chg="del">
          <ac:chgData name="TAILLADE JUSTINE" userId="7689be7a-6074-46a5-a6a4-f2fd3e4f6393" providerId="ADAL" clId="{3DA4E5D2-55BE-476B-A66F-7513C64D01BF}" dt="2026-05-29T17:33:21.010" v="19" actId="478"/>
          <ac:spMkLst>
            <pc:docMk/>
            <pc:sldMk cId="156282564" sldId="368"/>
            <ac:spMk id="6" creationId="{A35EC039-FC8E-9206-1B0B-6B4E2E7EE663}"/>
          </ac:spMkLst>
        </pc:spChg>
        <pc:spChg chg="del">
          <ac:chgData name="TAILLADE JUSTINE" userId="7689be7a-6074-46a5-a6a4-f2fd3e4f6393" providerId="ADAL" clId="{3DA4E5D2-55BE-476B-A66F-7513C64D01BF}" dt="2026-05-29T17:33:21.010" v="19" actId="478"/>
          <ac:spMkLst>
            <pc:docMk/>
            <pc:sldMk cId="156282564" sldId="368"/>
            <ac:spMk id="9" creationId="{197372E4-DC24-7EAC-3DBB-5D74B6250892}"/>
          </ac:spMkLst>
        </pc:spChg>
      </pc:sldChg>
      <pc:sldChg chg="delSp mod">
        <pc:chgData name="TAILLADE JUSTINE" userId="7689be7a-6074-46a5-a6a4-f2fd3e4f6393" providerId="ADAL" clId="{3DA4E5D2-55BE-476B-A66F-7513C64D01BF}" dt="2026-05-29T17:33:22.610" v="20" actId="478"/>
        <pc:sldMkLst>
          <pc:docMk/>
          <pc:sldMk cId="2577493461" sldId="369"/>
        </pc:sldMkLst>
        <pc:spChg chg="del">
          <ac:chgData name="TAILLADE JUSTINE" userId="7689be7a-6074-46a5-a6a4-f2fd3e4f6393" providerId="ADAL" clId="{3DA4E5D2-55BE-476B-A66F-7513C64D01BF}" dt="2026-05-29T17:33:22.610" v="20" actId="478"/>
          <ac:spMkLst>
            <pc:docMk/>
            <pc:sldMk cId="2577493461" sldId="369"/>
            <ac:spMk id="6" creationId="{6274943C-EAE7-2E38-FCAA-3FD9C7C6FF5C}"/>
          </ac:spMkLst>
        </pc:spChg>
        <pc:spChg chg="del">
          <ac:chgData name="TAILLADE JUSTINE" userId="7689be7a-6074-46a5-a6a4-f2fd3e4f6393" providerId="ADAL" clId="{3DA4E5D2-55BE-476B-A66F-7513C64D01BF}" dt="2026-05-29T17:33:22.610" v="20" actId="478"/>
          <ac:spMkLst>
            <pc:docMk/>
            <pc:sldMk cId="2577493461" sldId="369"/>
            <ac:spMk id="9" creationId="{7639F7A7-3B74-5813-8D63-B4F25D68602E}"/>
          </ac:spMkLst>
        </pc:spChg>
      </pc:sldChg>
      <pc:sldChg chg="delSp mod">
        <pc:chgData name="TAILLADE JUSTINE" userId="7689be7a-6074-46a5-a6a4-f2fd3e4f6393" providerId="ADAL" clId="{3DA4E5D2-55BE-476B-A66F-7513C64D01BF}" dt="2026-05-29T17:33:24.210" v="21" actId="478"/>
        <pc:sldMkLst>
          <pc:docMk/>
          <pc:sldMk cId="2770675847" sldId="370"/>
        </pc:sldMkLst>
        <pc:spChg chg="del">
          <ac:chgData name="TAILLADE JUSTINE" userId="7689be7a-6074-46a5-a6a4-f2fd3e4f6393" providerId="ADAL" clId="{3DA4E5D2-55BE-476B-A66F-7513C64D01BF}" dt="2026-05-29T17:33:24.210" v="21" actId="478"/>
          <ac:spMkLst>
            <pc:docMk/>
            <pc:sldMk cId="2770675847" sldId="370"/>
            <ac:spMk id="6" creationId="{0290778E-668B-5567-AEA3-C31DC0ADABE5}"/>
          </ac:spMkLst>
        </pc:spChg>
        <pc:spChg chg="del">
          <ac:chgData name="TAILLADE JUSTINE" userId="7689be7a-6074-46a5-a6a4-f2fd3e4f6393" providerId="ADAL" clId="{3DA4E5D2-55BE-476B-A66F-7513C64D01BF}" dt="2026-05-29T17:33:24.210" v="21" actId="478"/>
          <ac:spMkLst>
            <pc:docMk/>
            <pc:sldMk cId="2770675847" sldId="370"/>
            <ac:spMk id="9" creationId="{363FDB82-DD75-39E7-EE67-EE02F9D00EC6}"/>
          </ac:spMkLst>
        </pc:spChg>
      </pc:sldChg>
      <pc:sldChg chg="delSp mod">
        <pc:chgData name="TAILLADE JUSTINE" userId="7689be7a-6074-46a5-a6a4-f2fd3e4f6393" providerId="ADAL" clId="{3DA4E5D2-55BE-476B-A66F-7513C64D01BF}" dt="2026-05-29T17:33:29.618" v="24" actId="478"/>
        <pc:sldMkLst>
          <pc:docMk/>
          <pc:sldMk cId="2077973628" sldId="371"/>
        </pc:sldMkLst>
        <pc:spChg chg="del">
          <ac:chgData name="TAILLADE JUSTINE" userId="7689be7a-6074-46a5-a6a4-f2fd3e4f6393" providerId="ADAL" clId="{3DA4E5D2-55BE-476B-A66F-7513C64D01BF}" dt="2026-05-29T17:33:29.618" v="24" actId="478"/>
          <ac:spMkLst>
            <pc:docMk/>
            <pc:sldMk cId="2077973628" sldId="371"/>
            <ac:spMk id="6" creationId="{F1ABE784-8ED5-EC93-1884-D0BBBE74440E}"/>
          </ac:spMkLst>
        </pc:spChg>
        <pc:spChg chg="del">
          <ac:chgData name="TAILLADE JUSTINE" userId="7689be7a-6074-46a5-a6a4-f2fd3e4f6393" providerId="ADAL" clId="{3DA4E5D2-55BE-476B-A66F-7513C64D01BF}" dt="2026-05-29T17:33:29.618" v="24" actId="478"/>
          <ac:spMkLst>
            <pc:docMk/>
            <pc:sldMk cId="2077973628" sldId="371"/>
            <ac:spMk id="9" creationId="{9C31A809-F617-9CEA-E97F-637AF4C1A29D}"/>
          </ac:spMkLst>
        </pc:spChg>
        <pc:spChg chg="del">
          <ac:chgData name="TAILLADE JUSTINE" userId="7689be7a-6074-46a5-a6a4-f2fd3e4f6393" providerId="ADAL" clId="{3DA4E5D2-55BE-476B-A66F-7513C64D01BF}" dt="2026-05-29T17:33:29.618" v="24" actId="478"/>
          <ac:spMkLst>
            <pc:docMk/>
            <pc:sldMk cId="2077973628" sldId="371"/>
            <ac:spMk id="12" creationId="{398968B3-1F4B-6391-622B-D7060A8D4018}"/>
          </ac:spMkLst>
        </pc:spChg>
      </pc:sldChg>
      <pc:sldChg chg="delSp mod">
        <pc:chgData name="TAILLADE JUSTINE" userId="7689be7a-6074-46a5-a6a4-f2fd3e4f6393" providerId="ADAL" clId="{3DA4E5D2-55BE-476B-A66F-7513C64D01BF}" dt="2026-05-29T17:33:27.938" v="23" actId="478"/>
        <pc:sldMkLst>
          <pc:docMk/>
          <pc:sldMk cId="3547867885" sldId="374"/>
        </pc:sldMkLst>
        <pc:spChg chg="del">
          <ac:chgData name="TAILLADE JUSTINE" userId="7689be7a-6074-46a5-a6a4-f2fd3e4f6393" providerId="ADAL" clId="{3DA4E5D2-55BE-476B-A66F-7513C64D01BF}" dt="2026-05-29T17:33:27.938" v="23" actId="478"/>
          <ac:spMkLst>
            <pc:docMk/>
            <pc:sldMk cId="3547867885" sldId="374"/>
            <ac:spMk id="6" creationId="{18596034-3725-9F2D-AAE6-A8F4412B6E76}"/>
          </ac:spMkLst>
        </pc:spChg>
        <pc:spChg chg="del">
          <ac:chgData name="TAILLADE JUSTINE" userId="7689be7a-6074-46a5-a6a4-f2fd3e4f6393" providerId="ADAL" clId="{3DA4E5D2-55BE-476B-A66F-7513C64D01BF}" dt="2026-05-29T17:33:27.938" v="23" actId="478"/>
          <ac:spMkLst>
            <pc:docMk/>
            <pc:sldMk cId="3547867885" sldId="374"/>
            <ac:spMk id="9" creationId="{C7EB1594-EA59-B699-9DB7-B1D696B1F4AA}"/>
          </ac:spMkLst>
        </pc:spChg>
      </pc:sldChg>
      <pc:sldChg chg="delSp mod">
        <pc:chgData name="TAILLADE JUSTINE" userId="7689be7a-6074-46a5-a6a4-f2fd3e4f6393" providerId="ADAL" clId="{3DA4E5D2-55BE-476B-A66F-7513C64D01BF}" dt="2026-05-29T17:33:07.315" v="11" actId="478"/>
        <pc:sldMkLst>
          <pc:docMk/>
          <pc:sldMk cId="2968822296" sldId="377"/>
        </pc:sldMkLst>
        <pc:spChg chg="del">
          <ac:chgData name="TAILLADE JUSTINE" userId="7689be7a-6074-46a5-a6a4-f2fd3e4f6393" providerId="ADAL" clId="{3DA4E5D2-55BE-476B-A66F-7513C64D01BF}" dt="2026-05-29T17:33:07.315" v="11" actId="478"/>
          <ac:spMkLst>
            <pc:docMk/>
            <pc:sldMk cId="2968822296" sldId="377"/>
            <ac:spMk id="6" creationId="{F9E9DFFD-7943-F761-20A4-931BF77B5FA5}"/>
          </ac:spMkLst>
        </pc:spChg>
        <pc:spChg chg="del">
          <ac:chgData name="TAILLADE JUSTINE" userId="7689be7a-6074-46a5-a6a4-f2fd3e4f6393" providerId="ADAL" clId="{3DA4E5D2-55BE-476B-A66F-7513C64D01BF}" dt="2026-05-29T17:33:07.315" v="11" actId="478"/>
          <ac:spMkLst>
            <pc:docMk/>
            <pc:sldMk cId="2968822296" sldId="377"/>
            <ac:spMk id="9" creationId="{91991E3C-E463-73C1-FC64-C7EDDC5DD646}"/>
          </ac:spMkLst>
        </pc:spChg>
      </pc:sldChg>
      <pc:sldChg chg="delSp mod">
        <pc:chgData name="TAILLADE JUSTINE" userId="7689be7a-6074-46a5-a6a4-f2fd3e4f6393" providerId="ADAL" clId="{3DA4E5D2-55BE-476B-A66F-7513C64D01BF}" dt="2026-05-29T17:33:17.955" v="17" actId="478"/>
        <pc:sldMkLst>
          <pc:docMk/>
          <pc:sldMk cId="1120534958" sldId="378"/>
        </pc:sldMkLst>
        <pc:spChg chg="del">
          <ac:chgData name="TAILLADE JUSTINE" userId="7689be7a-6074-46a5-a6a4-f2fd3e4f6393" providerId="ADAL" clId="{3DA4E5D2-55BE-476B-A66F-7513C64D01BF}" dt="2026-05-29T17:33:17.955" v="17" actId="478"/>
          <ac:spMkLst>
            <pc:docMk/>
            <pc:sldMk cId="1120534958" sldId="378"/>
            <ac:spMk id="6" creationId="{CF0C66BB-2A96-5345-B5F2-393E6F15641D}"/>
          </ac:spMkLst>
        </pc:spChg>
        <pc:spChg chg="del">
          <ac:chgData name="TAILLADE JUSTINE" userId="7689be7a-6074-46a5-a6a4-f2fd3e4f6393" providerId="ADAL" clId="{3DA4E5D2-55BE-476B-A66F-7513C64D01BF}" dt="2026-05-29T17:33:17.955" v="17" actId="478"/>
          <ac:spMkLst>
            <pc:docMk/>
            <pc:sldMk cId="1120534958" sldId="378"/>
            <ac:spMk id="9" creationId="{FAD62684-1F03-6575-D367-54F2488B3CAB}"/>
          </ac:spMkLst>
        </pc:spChg>
      </pc:sldChg>
      <pc:sldChg chg="delSp mod">
        <pc:chgData name="TAILLADE JUSTINE" userId="7689be7a-6074-46a5-a6a4-f2fd3e4f6393" providerId="ADAL" clId="{3DA4E5D2-55BE-476B-A66F-7513C64D01BF}" dt="2026-05-29T17:33:26.373" v="22" actId="478"/>
        <pc:sldMkLst>
          <pc:docMk/>
          <pc:sldMk cId="1916244616" sldId="379"/>
        </pc:sldMkLst>
        <pc:spChg chg="del">
          <ac:chgData name="TAILLADE JUSTINE" userId="7689be7a-6074-46a5-a6a4-f2fd3e4f6393" providerId="ADAL" clId="{3DA4E5D2-55BE-476B-A66F-7513C64D01BF}" dt="2026-05-29T17:33:26.373" v="22" actId="478"/>
          <ac:spMkLst>
            <pc:docMk/>
            <pc:sldMk cId="1916244616" sldId="379"/>
            <ac:spMk id="8" creationId="{13798104-BB3F-0E7E-0257-BACBBE33DB86}"/>
          </ac:spMkLst>
        </pc:spChg>
        <pc:spChg chg="del">
          <ac:chgData name="TAILLADE JUSTINE" userId="7689be7a-6074-46a5-a6a4-f2fd3e4f6393" providerId="ADAL" clId="{3DA4E5D2-55BE-476B-A66F-7513C64D01BF}" dt="2026-05-29T17:33:26.373" v="22" actId="478"/>
          <ac:spMkLst>
            <pc:docMk/>
            <pc:sldMk cId="1916244616" sldId="379"/>
            <ac:spMk id="10" creationId="{CB151D83-E613-5D43-C2ED-010C65CA73BF}"/>
          </ac:spMkLst>
        </pc:spChg>
      </pc:sldChg>
      <pc:sldChg chg="delSp mod">
        <pc:chgData name="TAILLADE JUSTINE" userId="7689be7a-6074-46a5-a6a4-f2fd3e4f6393" providerId="ADAL" clId="{3DA4E5D2-55BE-476B-A66F-7513C64D01BF}" dt="2026-05-29T17:33:32.914" v="25" actId="478"/>
        <pc:sldMkLst>
          <pc:docMk/>
          <pc:sldMk cId="52283285" sldId="380"/>
        </pc:sldMkLst>
        <pc:spChg chg="del">
          <ac:chgData name="TAILLADE JUSTINE" userId="7689be7a-6074-46a5-a6a4-f2fd3e4f6393" providerId="ADAL" clId="{3DA4E5D2-55BE-476B-A66F-7513C64D01BF}" dt="2026-05-29T17:33:32.914" v="25" actId="478"/>
          <ac:spMkLst>
            <pc:docMk/>
            <pc:sldMk cId="52283285" sldId="380"/>
            <ac:spMk id="3" creationId="{A4B501E7-A465-0E78-0F0D-5634A6680905}"/>
          </ac:spMkLst>
        </pc:spChg>
        <pc:spChg chg="del">
          <ac:chgData name="TAILLADE JUSTINE" userId="7689be7a-6074-46a5-a6a4-f2fd3e4f6393" providerId="ADAL" clId="{3DA4E5D2-55BE-476B-A66F-7513C64D01BF}" dt="2026-05-29T17:33:32.914" v="25" actId="478"/>
          <ac:spMkLst>
            <pc:docMk/>
            <pc:sldMk cId="52283285" sldId="380"/>
            <ac:spMk id="9" creationId="{6249E014-ACD5-EF43-8460-F43E9C484006}"/>
          </ac:spMkLst>
        </pc:spChg>
      </pc:sldChg>
      <pc:sldChg chg="delSp mod">
        <pc:chgData name="TAILLADE JUSTINE" userId="7689be7a-6074-46a5-a6a4-f2fd3e4f6393" providerId="ADAL" clId="{3DA4E5D2-55BE-476B-A66F-7513C64D01BF}" dt="2026-05-29T17:33:34.962" v="26" actId="478"/>
        <pc:sldMkLst>
          <pc:docMk/>
          <pc:sldMk cId="1109827918" sldId="381"/>
        </pc:sldMkLst>
        <pc:spChg chg="del">
          <ac:chgData name="TAILLADE JUSTINE" userId="7689be7a-6074-46a5-a6a4-f2fd3e4f6393" providerId="ADAL" clId="{3DA4E5D2-55BE-476B-A66F-7513C64D01BF}" dt="2026-05-29T17:33:34.962" v="26" actId="478"/>
          <ac:spMkLst>
            <pc:docMk/>
            <pc:sldMk cId="1109827918" sldId="381"/>
            <ac:spMk id="3" creationId="{3C1322CD-5681-00AB-F4E0-98515521E4FA}"/>
          </ac:spMkLst>
        </pc:spChg>
        <pc:spChg chg="del">
          <ac:chgData name="TAILLADE JUSTINE" userId="7689be7a-6074-46a5-a6a4-f2fd3e4f6393" providerId="ADAL" clId="{3DA4E5D2-55BE-476B-A66F-7513C64D01BF}" dt="2026-05-29T17:33:34.962" v="26" actId="478"/>
          <ac:spMkLst>
            <pc:docMk/>
            <pc:sldMk cId="1109827918" sldId="381"/>
            <ac:spMk id="11" creationId="{C155C238-8BAF-539B-5C6A-CDCAE1A31127}"/>
          </ac:spMkLst>
        </pc:spChg>
      </pc:sldChg>
      <pc:sldChg chg="delSp mod">
        <pc:chgData name="TAILLADE JUSTINE" userId="7689be7a-6074-46a5-a6a4-f2fd3e4f6393" providerId="ADAL" clId="{3DA4E5D2-55BE-476B-A66F-7513C64D01BF}" dt="2026-05-29T17:33:51.939" v="34" actId="478"/>
        <pc:sldMkLst>
          <pc:docMk/>
          <pc:sldMk cId="915520393" sldId="382"/>
        </pc:sldMkLst>
        <pc:spChg chg="del">
          <ac:chgData name="TAILLADE JUSTINE" userId="7689be7a-6074-46a5-a6a4-f2fd3e4f6393" providerId="ADAL" clId="{3DA4E5D2-55BE-476B-A66F-7513C64D01BF}" dt="2026-05-29T17:33:51.939" v="34" actId="478"/>
          <ac:spMkLst>
            <pc:docMk/>
            <pc:sldMk cId="915520393" sldId="382"/>
            <ac:spMk id="12" creationId="{83602B0E-F1DA-7691-8CAF-8304759A238A}"/>
          </ac:spMkLst>
        </pc:spChg>
        <pc:spChg chg="del">
          <ac:chgData name="TAILLADE JUSTINE" userId="7689be7a-6074-46a5-a6a4-f2fd3e4f6393" providerId="ADAL" clId="{3DA4E5D2-55BE-476B-A66F-7513C64D01BF}" dt="2026-05-29T17:33:51.939" v="34" actId="478"/>
          <ac:spMkLst>
            <pc:docMk/>
            <pc:sldMk cId="915520393" sldId="382"/>
            <ac:spMk id="16" creationId="{43CC82A4-7004-1B40-20D2-99A8C0BC1860}"/>
          </ac:spMkLst>
        </pc:spChg>
      </pc:sldChg>
      <pc:sldChg chg="delSp mod">
        <pc:chgData name="TAILLADE JUSTINE" userId="7689be7a-6074-46a5-a6a4-f2fd3e4f6393" providerId="ADAL" clId="{3DA4E5D2-55BE-476B-A66F-7513C64D01BF}" dt="2026-05-29T17:33:40.210" v="28" actId="478"/>
        <pc:sldMkLst>
          <pc:docMk/>
          <pc:sldMk cId="3507550479" sldId="385"/>
        </pc:sldMkLst>
        <pc:spChg chg="del">
          <ac:chgData name="TAILLADE JUSTINE" userId="7689be7a-6074-46a5-a6a4-f2fd3e4f6393" providerId="ADAL" clId="{3DA4E5D2-55BE-476B-A66F-7513C64D01BF}" dt="2026-05-29T17:33:40.210" v="28" actId="478"/>
          <ac:spMkLst>
            <pc:docMk/>
            <pc:sldMk cId="3507550479" sldId="385"/>
            <ac:spMk id="24" creationId="{983B4E70-24F3-E5EE-14E6-D2147AAAD675}"/>
          </ac:spMkLst>
        </pc:spChg>
        <pc:spChg chg="del">
          <ac:chgData name="TAILLADE JUSTINE" userId="7689be7a-6074-46a5-a6a4-f2fd3e4f6393" providerId="ADAL" clId="{3DA4E5D2-55BE-476B-A66F-7513C64D01BF}" dt="2026-05-29T17:33:40.210" v="28" actId="478"/>
          <ac:spMkLst>
            <pc:docMk/>
            <pc:sldMk cId="3507550479" sldId="385"/>
            <ac:spMk id="28" creationId="{828EACE0-2E02-DDAC-BCA6-6720C6B5D9B6}"/>
          </ac:spMkLst>
        </pc:spChg>
      </pc:sldChg>
      <pc:sldChg chg="delSp mod">
        <pc:chgData name="TAILLADE JUSTINE" userId="7689be7a-6074-46a5-a6a4-f2fd3e4f6393" providerId="ADAL" clId="{3DA4E5D2-55BE-476B-A66F-7513C64D01BF}" dt="2026-05-29T17:33:41.778" v="29" actId="478"/>
        <pc:sldMkLst>
          <pc:docMk/>
          <pc:sldMk cId="2392645429" sldId="386"/>
        </pc:sldMkLst>
        <pc:spChg chg="del">
          <ac:chgData name="TAILLADE JUSTINE" userId="7689be7a-6074-46a5-a6a4-f2fd3e4f6393" providerId="ADAL" clId="{3DA4E5D2-55BE-476B-A66F-7513C64D01BF}" dt="2026-05-29T17:33:41.778" v="29" actId="478"/>
          <ac:spMkLst>
            <pc:docMk/>
            <pc:sldMk cId="2392645429" sldId="386"/>
            <ac:spMk id="22" creationId="{3BD035B1-5DE6-23B8-E125-1EAEEA790E4E}"/>
          </ac:spMkLst>
        </pc:spChg>
        <pc:spChg chg="del">
          <ac:chgData name="TAILLADE JUSTINE" userId="7689be7a-6074-46a5-a6a4-f2fd3e4f6393" providerId="ADAL" clId="{3DA4E5D2-55BE-476B-A66F-7513C64D01BF}" dt="2026-05-29T17:33:41.778" v="29" actId="478"/>
          <ac:spMkLst>
            <pc:docMk/>
            <pc:sldMk cId="2392645429" sldId="386"/>
            <ac:spMk id="26" creationId="{71AC3640-826B-9388-F56F-ACAF3B7804B1}"/>
          </ac:spMkLst>
        </pc:spChg>
      </pc:sldChg>
      <pc:sldChg chg="delSp mod">
        <pc:chgData name="TAILLADE JUSTINE" userId="7689be7a-6074-46a5-a6a4-f2fd3e4f6393" providerId="ADAL" clId="{3DA4E5D2-55BE-476B-A66F-7513C64D01BF}" dt="2026-05-29T17:33:43.666" v="30" actId="478"/>
        <pc:sldMkLst>
          <pc:docMk/>
          <pc:sldMk cId="1015858374" sldId="387"/>
        </pc:sldMkLst>
        <pc:spChg chg="del">
          <ac:chgData name="TAILLADE JUSTINE" userId="7689be7a-6074-46a5-a6a4-f2fd3e4f6393" providerId="ADAL" clId="{3DA4E5D2-55BE-476B-A66F-7513C64D01BF}" dt="2026-05-29T17:33:43.666" v="30" actId="478"/>
          <ac:spMkLst>
            <pc:docMk/>
            <pc:sldMk cId="1015858374" sldId="387"/>
            <ac:spMk id="22" creationId="{AE4CC742-6E26-3791-188C-2A40D6A1AB0F}"/>
          </ac:spMkLst>
        </pc:spChg>
        <pc:spChg chg="del">
          <ac:chgData name="TAILLADE JUSTINE" userId="7689be7a-6074-46a5-a6a4-f2fd3e4f6393" providerId="ADAL" clId="{3DA4E5D2-55BE-476B-A66F-7513C64D01BF}" dt="2026-05-29T17:33:43.666" v="30" actId="478"/>
          <ac:spMkLst>
            <pc:docMk/>
            <pc:sldMk cId="1015858374" sldId="387"/>
            <ac:spMk id="26" creationId="{4BA96BA8-E120-2362-257C-7D7F9BC020B9}"/>
          </ac:spMkLst>
        </pc:spChg>
      </pc:sldChg>
      <pc:sldChg chg="delSp mod">
        <pc:chgData name="TAILLADE JUSTINE" userId="7689be7a-6074-46a5-a6a4-f2fd3e4f6393" providerId="ADAL" clId="{3DA4E5D2-55BE-476B-A66F-7513C64D01BF}" dt="2026-05-29T17:33:45.201" v="31" actId="478"/>
        <pc:sldMkLst>
          <pc:docMk/>
          <pc:sldMk cId="2424156672" sldId="388"/>
        </pc:sldMkLst>
        <pc:spChg chg="del">
          <ac:chgData name="TAILLADE JUSTINE" userId="7689be7a-6074-46a5-a6a4-f2fd3e4f6393" providerId="ADAL" clId="{3DA4E5D2-55BE-476B-A66F-7513C64D01BF}" dt="2026-05-29T17:33:45.201" v="31" actId="478"/>
          <ac:spMkLst>
            <pc:docMk/>
            <pc:sldMk cId="2424156672" sldId="388"/>
            <ac:spMk id="13" creationId="{02D1B21A-0020-FC62-09B6-6EEB56307B1C}"/>
          </ac:spMkLst>
        </pc:spChg>
        <pc:spChg chg="del">
          <ac:chgData name="TAILLADE JUSTINE" userId="7689be7a-6074-46a5-a6a4-f2fd3e4f6393" providerId="ADAL" clId="{3DA4E5D2-55BE-476B-A66F-7513C64D01BF}" dt="2026-05-29T17:33:45.201" v="31" actId="478"/>
          <ac:spMkLst>
            <pc:docMk/>
            <pc:sldMk cId="2424156672" sldId="388"/>
            <ac:spMk id="19" creationId="{09321D90-965B-CF4F-3570-8B3F142AED23}"/>
          </ac:spMkLst>
        </pc:spChg>
      </pc:sldChg>
      <pc:sldChg chg="delSp mod">
        <pc:chgData name="TAILLADE JUSTINE" userId="7689be7a-6074-46a5-a6a4-f2fd3e4f6393" providerId="ADAL" clId="{3DA4E5D2-55BE-476B-A66F-7513C64D01BF}" dt="2026-05-29T17:33:49.811" v="33" actId="478"/>
        <pc:sldMkLst>
          <pc:docMk/>
          <pc:sldMk cId="1732389978" sldId="391"/>
        </pc:sldMkLst>
        <pc:spChg chg="del">
          <ac:chgData name="TAILLADE JUSTINE" userId="7689be7a-6074-46a5-a6a4-f2fd3e4f6393" providerId="ADAL" clId="{3DA4E5D2-55BE-476B-A66F-7513C64D01BF}" dt="2026-05-29T17:33:49.811" v="33" actId="478"/>
          <ac:spMkLst>
            <pc:docMk/>
            <pc:sldMk cId="1732389978" sldId="391"/>
            <ac:spMk id="6" creationId="{69D38AE8-E472-602D-40D1-4591C326A10E}"/>
          </ac:spMkLst>
        </pc:spChg>
        <pc:spChg chg="del">
          <ac:chgData name="TAILLADE JUSTINE" userId="7689be7a-6074-46a5-a6a4-f2fd3e4f6393" providerId="ADAL" clId="{3DA4E5D2-55BE-476B-A66F-7513C64D01BF}" dt="2026-05-29T17:33:49.811" v="33" actId="478"/>
          <ac:spMkLst>
            <pc:docMk/>
            <pc:sldMk cId="1732389978" sldId="391"/>
            <ac:spMk id="15" creationId="{39A25B12-31A6-FDBA-F988-9453F82B5D23}"/>
          </ac:spMkLst>
        </pc:spChg>
      </pc:sldChg>
      <pc:sldChg chg="delSp mod">
        <pc:chgData name="TAILLADE JUSTINE" userId="7689be7a-6074-46a5-a6a4-f2fd3e4f6393" providerId="ADAL" clId="{3DA4E5D2-55BE-476B-A66F-7513C64D01BF}" dt="2026-05-29T17:33:55.036" v="35" actId="478"/>
        <pc:sldMkLst>
          <pc:docMk/>
          <pc:sldMk cId="3390413347" sldId="392"/>
        </pc:sldMkLst>
        <pc:spChg chg="del">
          <ac:chgData name="TAILLADE JUSTINE" userId="7689be7a-6074-46a5-a6a4-f2fd3e4f6393" providerId="ADAL" clId="{3DA4E5D2-55BE-476B-A66F-7513C64D01BF}" dt="2026-05-29T17:33:55.036" v="35" actId="478"/>
          <ac:spMkLst>
            <pc:docMk/>
            <pc:sldMk cId="3390413347" sldId="392"/>
            <ac:spMk id="13" creationId="{32346DFD-5001-F615-F6F2-0AD557FB2522}"/>
          </ac:spMkLst>
        </pc:spChg>
        <pc:spChg chg="del">
          <ac:chgData name="TAILLADE JUSTINE" userId="7689be7a-6074-46a5-a6a4-f2fd3e4f6393" providerId="ADAL" clId="{3DA4E5D2-55BE-476B-A66F-7513C64D01BF}" dt="2026-05-29T17:33:55.036" v="35" actId="478"/>
          <ac:spMkLst>
            <pc:docMk/>
            <pc:sldMk cId="3390413347" sldId="392"/>
            <ac:spMk id="34" creationId="{E1E3DC0D-2EE2-E29D-43E4-1821E369299D}"/>
          </ac:spMkLst>
        </pc:spChg>
      </pc:sldChg>
      <pc:sldChg chg="delSp mod">
        <pc:chgData name="TAILLADE JUSTINE" userId="7689be7a-6074-46a5-a6a4-f2fd3e4f6393" providerId="ADAL" clId="{3DA4E5D2-55BE-476B-A66F-7513C64D01BF}" dt="2026-05-29T17:33:56.978" v="36" actId="478"/>
        <pc:sldMkLst>
          <pc:docMk/>
          <pc:sldMk cId="665504097" sldId="393"/>
        </pc:sldMkLst>
        <pc:spChg chg="del">
          <ac:chgData name="TAILLADE JUSTINE" userId="7689be7a-6074-46a5-a6a4-f2fd3e4f6393" providerId="ADAL" clId="{3DA4E5D2-55BE-476B-A66F-7513C64D01BF}" dt="2026-05-29T17:33:56.978" v="36" actId="478"/>
          <ac:spMkLst>
            <pc:docMk/>
            <pc:sldMk cId="665504097" sldId="393"/>
            <ac:spMk id="29" creationId="{21B17C00-8646-260B-8944-127805C8FA56}"/>
          </ac:spMkLst>
        </pc:spChg>
        <pc:spChg chg="del">
          <ac:chgData name="TAILLADE JUSTINE" userId="7689be7a-6074-46a5-a6a4-f2fd3e4f6393" providerId="ADAL" clId="{3DA4E5D2-55BE-476B-A66F-7513C64D01BF}" dt="2026-05-29T17:33:56.978" v="36" actId="478"/>
          <ac:spMkLst>
            <pc:docMk/>
            <pc:sldMk cId="665504097" sldId="393"/>
            <ac:spMk id="31" creationId="{32436064-F026-169E-F92E-EFD6F9F9EBB0}"/>
          </ac:spMkLst>
        </pc:spChg>
      </pc:sldChg>
      <pc:sldChg chg="delSp mod">
        <pc:chgData name="TAILLADE JUSTINE" userId="7689be7a-6074-46a5-a6a4-f2fd3e4f6393" providerId="ADAL" clId="{3DA4E5D2-55BE-476B-A66F-7513C64D01BF}" dt="2026-05-29T17:33:58.594" v="37" actId="478"/>
        <pc:sldMkLst>
          <pc:docMk/>
          <pc:sldMk cId="2386292930" sldId="394"/>
        </pc:sldMkLst>
        <pc:spChg chg="del">
          <ac:chgData name="TAILLADE JUSTINE" userId="7689be7a-6074-46a5-a6a4-f2fd3e4f6393" providerId="ADAL" clId="{3DA4E5D2-55BE-476B-A66F-7513C64D01BF}" dt="2026-05-29T17:33:58.594" v="37" actId="478"/>
          <ac:spMkLst>
            <pc:docMk/>
            <pc:sldMk cId="2386292930" sldId="394"/>
            <ac:spMk id="29" creationId="{518660E7-A1C9-7786-13DF-54BEDC63CE50}"/>
          </ac:spMkLst>
        </pc:spChg>
        <pc:spChg chg="del">
          <ac:chgData name="TAILLADE JUSTINE" userId="7689be7a-6074-46a5-a6a4-f2fd3e4f6393" providerId="ADAL" clId="{3DA4E5D2-55BE-476B-A66F-7513C64D01BF}" dt="2026-05-29T17:33:58.594" v="37" actId="478"/>
          <ac:spMkLst>
            <pc:docMk/>
            <pc:sldMk cId="2386292930" sldId="394"/>
            <ac:spMk id="31" creationId="{63C0D102-0805-F6E2-858B-C25B825D6FCF}"/>
          </ac:spMkLst>
        </pc:spChg>
      </pc:sldChg>
      <pc:sldChg chg="delSp mod">
        <pc:chgData name="TAILLADE JUSTINE" userId="7689be7a-6074-46a5-a6a4-f2fd3e4f6393" providerId="ADAL" clId="{3DA4E5D2-55BE-476B-A66F-7513C64D01BF}" dt="2026-05-29T17:34:00.755" v="38" actId="478"/>
        <pc:sldMkLst>
          <pc:docMk/>
          <pc:sldMk cId="492324935" sldId="395"/>
        </pc:sldMkLst>
        <pc:spChg chg="del">
          <ac:chgData name="TAILLADE JUSTINE" userId="7689be7a-6074-46a5-a6a4-f2fd3e4f6393" providerId="ADAL" clId="{3DA4E5D2-55BE-476B-A66F-7513C64D01BF}" dt="2026-05-29T17:34:00.755" v="38" actId="478"/>
          <ac:spMkLst>
            <pc:docMk/>
            <pc:sldMk cId="492324935" sldId="395"/>
            <ac:spMk id="30" creationId="{6BF69C78-09E3-A57C-DB30-FB2DA5C7FC99}"/>
          </ac:spMkLst>
        </pc:spChg>
        <pc:spChg chg="del">
          <ac:chgData name="TAILLADE JUSTINE" userId="7689be7a-6074-46a5-a6a4-f2fd3e4f6393" providerId="ADAL" clId="{3DA4E5D2-55BE-476B-A66F-7513C64D01BF}" dt="2026-05-29T17:34:00.755" v="38" actId="478"/>
          <ac:spMkLst>
            <pc:docMk/>
            <pc:sldMk cId="492324935" sldId="395"/>
            <ac:spMk id="32" creationId="{A51ED27A-4A1D-C265-9484-0C77C8E7D029}"/>
          </ac:spMkLst>
        </pc:spChg>
      </pc:sldChg>
      <pc:sldChg chg="delSp mod">
        <pc:chgData name="TAILLADE JUSTINE" userId="7689be7a-6074-46a5-a6a4-f2fd3e4f6393" providerId="ADAL" clId="{3DA4E5D2-55BE-476B-A66F-7513C64D01BF}" dt="2026-05-29T17:34:02.275" v="39" actId="478"/>
        <pc:sldMkLst>
          <pc:docMk/>
          <pc:sldMk cId="4242417444" sldId="396"/>
        </pc:sldMkLst>
        <pc:spChg chg="del">
          <ac:chgData name="TAILLADE JUSTINE" userId="7689be7a-6074-46a5-a6a4-f2fd3e4f6393" providerId="ADAL" clId="{3DA4E5D2-55BE-476B-A66F-7513C64D01BF}" dt="2026-05-29T17:34:02.275" v="39" actId="478"/>
          <ac:spMkLst>
            <pc:docMk/>
            <pc:sldMk cId="4242417444" sldId="396"/>
            <ac:spMk id="28" creationId="{A62B8EB8-AB58-E615-C6D0-4F0F2863F70A}"/>
          </ac:spMkLst>
        </pc:spChg>
        <pc:spChg chg="del">
          <ac:chgData name="TAILLADE JUSTINE" userId="7689be7a-6074-46a5-a6a4-f2fd3e4f6393" providerId="ADAL" clId="{3DA4E5D2-55BE-476B-A66F-7513C64D01BF}" dt="2026-05-29T17:34:02.275" v="39" actId="478"/>
          <ac:spMkLst>
            <pc:docMk/>
            <pc:sldMk cId="4242417444" sldId="396"/>
            <ac:spMk id="30" creationId="{D7ACA058-0EBE-85AA-74C7-9CD3B2C3F451}"/>
          </ac:spMkLst>
        </pc:spChg>
      </pc:sldChg>
      <pc:sldChg chg="delSp mod">
        <pc:chgData name="TAILLADE JUSTINE" userId="7689be7a-6074-46a5-a6a4-f2fd3e4f6393" providerId="ADAL" clId="{3DA4E5D2-55BE-476B-A66F-7513C64D01BF}" dt="2026-05-29T17:33:47.170" v="32" actId="478"/>
        <pc:sldMkLst>
          <pc:docMk/>
          <pc:sldMk cId="1083200536" sldId="397"/>
        </pc:sldMkLst>
        <pc:spChg chg="del">
          <ac:chgData name="TAILLADE JUSTINE" userId="7689be7a-6074-46a5-a6a4-f2fd3e4f6393" providerId="ADAL" clId="{3DA4E5D2-55BE-476B-A66F-7513C64D01BF}" dt="2026-05-29T17:33:47.170" v="32" actId="478"/>
          <ac:spMkLst>
            <pc:docMk/>
            <pc:sldMk cId="1083200536" sldId="397"/>
            <ac:spMk id="3" creationId="{D06859A0-1B9C-38DE-6E0F-AB5D4BF4BB85}"/>
          </ac:spMkLst>
        </pc:spChg>
        <pc:spChg chg="del">
          <ac:chgData name="TAILLADE JUSTINE" userId="7689be7a-6074-46a5-a6a4-f2fd3e4f6393" providerId="ADAL" clId="{3DA4E5D2-55BE-476B-A66F-7513C64D01BF}" dt="2026-05-29T17:33:47.170" v="32" actId="478"/>
          <ac:spMkLst>
            <pc:docMk/>
            <pc:sldMk cId="1083200536" sldId="397"/>
            <ac:spMk id="12" creationId="{8EA78832-1D8C-720C-31E8-48433D63ED6D}"/>
          </ac:spMkLst>
        </pc:spChg>
      </pc:sldChg>
      <pc:sldChg chg="delSp mod">
        <pc:chgData name="TAILLADE JUSTINE" userId="7689be7a-6074-46a5-a6a4-f2fd3e4f6393" providerId="ADAL" clId="{3DA4E5D2-55BE-476B-A66F-7513C64D01BF}" dt="2026-05-29T17:33:38.418" v="27" actId="478"/>
        <pc:sldMkLst>
          <pc:docMk/>
          <pc:sldMk cId="1725934398" sldId="398"/>
        </pc:sldMkLst>
        <pc:spChg chg="del">
          <ac:chgData name="TAILLADE JUSTINE" userId="7689be7a-6074-46a5-a6a4-f2fd3e4f6393" providerId="ADAL" clId="{3DA4E5D2-55BE-476B-A66F-7513C64D01BF}" dt="2026-05-29T17:33:38.418" v="27" actId="478"/>
          <ac:spMkLst>
            <pc:docMk/>
            <pc:sldMk cId="1725934398" sldId="398"/>
            <ac:spMk id="39" creationId="{39B0D008-A010-CCAE-3850-7075D1B48E35}"/>
          </ac:spMkLst>
        </pc:spChg>
        <pc:spChg chg="del">
          <ac:chgData name="TAILLADE JUSTINE" userId="7689be7a-6074-46a5-a6a4-f2fd3e4f6393" providerId="ADAL" clId="{3DA4E5D2-55BE-476B-A66F-7513C64D01BF}" dt="2026-05-29T17:33:38.418" v="27" actId="478"/>
          <ac:spMkLst>
            <pc:docMk/>
            <pc:sldMk cId="1725934398" sldId="398"/>
            <ac:spMk id="43" creationId="{6B8AB2BE-B980-34DC-74BE-763CF2FDC025}"/>
          </ac:spMkLst>
        </pc:spChg>
      </pc:sldChg>
      <pc:sldChg chg="delSp mod">
        <pc:chgData name="TAILLADE JUSTINE" userId="7689be7a-6074-46a5-a6a4-f2fd3e4f6393" providerId="ADAL" clId="{3DA4E5D2-55BE-476B-A66F-7513C64D01BF}" dt="2026-05-29T17:34:09.602" v="42" actId="478"/>
        <pc:sldMkLst>
          <pc:docMk/>
          <pc:sldMk cId="1995498523" sldId="401"/>
        </pc:sldMkLst>
        <pc:spChg chg="del">
          <ac:chgData name="TAILLADE JUSTINE" userId="7689be7a-6074-46a5-a6a4-f2fd3e4f6393" providerId="ADAL" clId="{3DA4E5D2-55BE-476B-A66F-7513C64D01BF}" dt="2026-05-29T17:34:09.602" v="42" actId="478"/>
          <ac:spMkLst>
            <pc:docMk/>
            <pc:sldMk cId="1995498523" sldId="401"/>
            <ac:spMk id="8" creationId="{427C63C4-58DD-71AC-D4A7-7F975107BFFE}"/>
          </ac:spMkLst>
        </pc:spChg>
        <pc:spChg chg="del">
          <ac:chgData name="TAILLADE JUSTINE" userId="7689be7a-6074-46a5-a6a4-f2fd3e4f6393" providerId="ADAL" clId="{3DA4E5D2-55BE-476B-A66F-7513C64D01BF}" dt="2026-05-29T17:34:09.602" v="42" actId="478"/>
          <ac:spMkLst>
            <pc:docMk/>
            <pc:sldMk cId="1995498523" sldId="401"/>
            <ac:spMk id="10" creationId="{C17BC20E-8E40-D0B3-C125-7E9EA5F16852}"/>
          </ac:spMkLst>
        </pc:spChg>
      </pc:sldChg>
      <pc:sldChg chg="delSp mod">
        <pc:chgData name="TAILLADE JUSTINE" userId="7689be7a-6074-46a5-a6a4-f2fd3e4f6393" providerId="ADAL" clId="{3DA4E5D2-55BE-476B-A66F-7513C64D01BF}" dt="2026-05-29T17:34:10.994" v="43" actId="478"/>
        <pc:sldMkLst>
          <pc:docMk/>
          <pc:sldMk cId="4069366097" sldId="402"/>
        </pc:sldMkLst>
        <pc:spChg chg="del">
          <ac:chgData name="TAILLADE JUSTINE" userId="7689be7a-6074-46a5-a6a4-f2fd3e4f6393" providerId="ADAL" clId="{3DA4E5D2-55BE-476B-A66F-7513C64D01BF}" dt="2026-05-29T17:34:10.994" v="43" actId="478"/>
          <ac:spMkLst>
            <pc:docMk/>
            <pc:sldMk cId="4069366097" sldId="402"/>
            <ac:spMk id="8" creationId="{7E18FA77-87CC-7F70-3F7D-B5FBA6C0CA79}"/>
          </ac:spMkLst>
        </pc:spChg>
        <pc:spChg chg="del">
          <ac:chgData name="TAILLADE JUSTINE" userId="7689be7a-6074-46a5-a6a4-f2fd3e4f6393" providerId="ADAL" clId="{3DA4E5D2-55BE-476B-A66F-7513C64D01BF}" dt="2026-05-29T17:34:10.994" v="43" actId="478"/>
          <ac:spMkLst>
            <pc:docMk/>
            <pc:sldMk cId="4069366097" sldId="402"/>
            <ac:spMk id="10" creationId="{6DB3F7DB-EBD6-7EBA-CE48-0651CCB14247}"/>
          </ac:spMkLst>
        </pc:spChg>
      </pc:sldChg>
      <pc:sldChg chg="delSp mod">
        <pc:chgData name="TAILLADE JUSTINE" userId="7689be7a-6074-46a5-a6a4-f2fd3e4f6393" providerId="ADAL" clId="{3DA4E5D2-55BE-476B-A66F-7513C64D01BF}" dt="2026-05-29T17:34:03.938" v="40" actId="478"/>
        <pc:sldMkLst>
          <pc:docMk/>
          <pc:sldMk cId="667586249" sldId="405"/>
        </pc:sldMkLst>
        <pc:spChg chg="del">
          <ac:chgData name="TAILLADE JUSTINE" userId="7689be7a-6074-46a5-a6a4-f2fd3e4f6393" providerId="ADAL" clId="{3DA4E5D2-55BE-476B-A66F-7513C64D01BF}" dt="2026-05-29T17:34:03.938" v="40" actId="478"/>
          <ac:spMkLst>
            <pc:docMk/>
            <pc:sldMk cId="667586249" sldId="405"/>
            <ac:spMk id="6" creationId="{3ED9F5E4-D4E2-32F4-30E6-08167BCFD402}"/>
          </ac:spMkLst>
        </pc:spChg>
        <pc:spChg chg="del">
          <ac:chgData name="TAILLADE JUSTINE" userId="7689be7a-6074-46a5-a6a4-f2fd3e4f6393" providerId="ADAL" clId="{3DA4E5D2-55BE-476B-A66F-7513C64D01BF}" dt="2026-05-29T17:34:03.938" v="40" actId="478"/>
          <ac:spMkLst>
            <pc:docMk/>
            <pc:sldMk cId="667586249" sldId="405"/>
            <ac:spMk id="15" creationId="{C0AF97BC-CC93-5853-9EA0-E357E3A3F6A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58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12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564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803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851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8302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180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5719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36096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228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3318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903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378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8927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575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248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5797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0384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6995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5120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3638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665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82046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4128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000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8541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5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03751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8623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9940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2508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6739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539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8430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2369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8392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44278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12685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60119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6672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25925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8312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4753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74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1915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33873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9590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5903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42808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95229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78110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722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8351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585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044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94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sans parco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25299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sans parcour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44292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69EA309-4CB8-8FA2-7A01-DD4EF548221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B984065-9F6D-A363-BC6B-9DF1E4A7918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690CADC-BC9A-5AF1-B3D3-F5621B6F219C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016309F-74ED-8D8C-2867-77A8D3A369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2DAEDC-8669-EFA6-B171-B666F0A19D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0984D5C-E2F8-C2AB-5352-364A8076AF8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9EAB6C4-8D3F-FE49-7CEB-BC801D83E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E724BFBA-5F87-4C5B-90CC-84C7B41DDD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D0D56654-B09A-7693-B999-0A473E888262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D3358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0" name="Image 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A380058-16DB-4B45-B169-69C70713CD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9F5CB8F-2DA8-4032-717A-E825675C80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65" r:id="rId9"/>
    <p:sldLayoutId id="2147483776" r:id="rId10"/>
    <p:sldLayoutId id="2147483777" r:id="rId11"/>
    <p:sldLayoutId id="2147483768" r:id="rId12"/>
    <p:sldLayoutId id="2147483769" r:id="rId13"/>
    <p:sldLayoutId id="2147483755" r:id="rId14"/>
    <p:sldLayoutId id="2147483730" r:id="rId15"/>
    <p:sldLayoutId id="2147483772" r:id="rId16"/>
    <p:sldLayoutId id="2147483773" r:id="rId17"/>
    <p:sldLayoutId id="2147483774" r:id="rId18"/>
    <p:sldLayoutId id="214748377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/>
          <a:lstStyle/>
          <a:p>
            <a:r>
              <a:rPr lang="fr-FR" dirty="0"/>
              <a:t>Les fractions (2)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900" y="1079067"/>
            <a:ext cx="2139950" cy="1628775"/>
          </a:xfrm>
        </p:spPr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>
            <a:normAutofit/>
          </a:bodyPr>
          <a:lstStyle/>
          <a:p>
            <a:r>
              <a:rPr lang="fr-FR" dirty="0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8" y="3173412"/>
            <a:ext cx="6318372" cy="2442383"/>
          </a:xfrm>
        </p:spPr>
        <p:txBody>
          <a:bodyPr>
            <a:normAutofit/>
          </a:bodyPr>
          <a:lstStyle/>
          <a:p>
            <a:r>
              <a:rPr lang="fr-FR" dirty="0"/>
              <a:t>Encadrer une fraction par deux nombres entiers consécutifs.</a:t>
            </a:r>
          </a:p>
          <a:p>
            <a:r>
              <a:rPr lang="fr-FR" dirty="0"/>
              <a:t>Placer une fraction sur une demi-droite graduée.</a:t>
            </a:r>
          </a:p>
          <a:p>
            <a:r>
              <a:rPr lang="fr-FR" dirty="0"/>
              <a:t>Repérer un point d’une demi-droite graduée par une fraction.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9D8514F-CD0C-86BB-D7AB-72C6A91A1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416" y="2758382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E743C37-F6FD-CD5E-D345-1BB7BA4FAE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020" y="2752718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E98C2-CD0E-5D66-86CB-CC3D74DC3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82FD9A1-8473-EA98-1FEF-A00C9CC600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0383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5909A-1DE4-4833-7B1D-6DF2B4B5C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Espace réservé du contenu 29">
            <a:extLst>
              <a:ext uri="{FF2B5EF4-FFF2-40B4-BE49-F238E27FC236}">
                <a16:creationId xmlns:a16="http://schemas.microsoft.com/office/drawing/2014/main" id="{2A2894A1-889B-1967-225E-FBBB5949B3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169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EAEA3-31B0-7BB9-567A-8024BCCFB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Espace réservé du contenu 32">
            <a:extLst>
              <a:ext uri="{FF2B5EF4-FFF2-40B4-BE49-F238E27FC236}">
                <a16:creationId xmlns:a16="http://schemas.microsoft.com/office/drawing/2014/main" id="{849A4D18-2146-8E22-905E-3CEFB07F1D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116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D6F19-0C49-AEC7-A429-4C51F3001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Espace réservé du contenu 29">
            <a:extLst>
              <a:ext uri="{FF2B5EF4-FFF2-40B4-BE49-F238E27FC236}">
                <a16:creationId xmlns:a16="http://schemas.microsoft.com/office/drawing/2014/main" id="{295071ED-F139-585D-6349-112A8B8EBF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5346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FF16A-2FD7-0E50-28CB-BE6548ADE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6D4DDB8-F98A-DA57-E74E-BBD851F215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0828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A688A-CC14-861B-FA63-8F39DD8F6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DCA23A71-77C4-EF6A-4512-F6E0CD3D37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6882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222AB-FCBA-0ABB-6E79-88BC37AF9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342AD95-A71A-88DC-EEA4-3CD89CDE18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3560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7845E-6C5D-F93A-F581-282D6F008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E670740-B596-AD74-5353-4057317CED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8076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B25B8-1B6F-E7D3-E7B5-39B6F29E7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865AF7A8-C540-2563-9BD5-6CF363F75F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1123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1ACAA-49C5-CAE2-68DA-58A97AE9A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4362284-C1EB-7BD6-334E-4B2DB7570B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17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254D06-C7AF-5288-DC5E-6DFDE9A60A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867472E-3EB4-68C8-314B-246D585A9F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1B6285D-13D4-3988-99BC-44CD0C7179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FC8D9-F4D4-D69D-3D40-F2586BACD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Espace réservé du contenu 80">
            <a:extLst>
              <a:ext uri="{FF2B5EF4-FFF2-40B4-BE49-F238E27FC236}">
                <a16:creationId xmlns:a16="http://schemas.microsoft.com/office/drawing/2014/main" id="{6145C8A1-FE8A-FE28-4448-9047125BEA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109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6FD56-8CD3-FD74-7473-8B922B7D8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B4D7C0F5-4BB7-9C10-8460-0C18757D2C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2053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32A31-F312-734C-4AB1-FDA865F9A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Espace réservé du contenu 21">
            <a:extLst>
              <a:ext uri="{FF2B5EF4-FFF2-40B4-BE49-F238E27FC236}">
                <a16:creationId xmlns:a16="http://schemas.microsoft.com/office/drawing/2014/main" id="{619DD467-C064-0905-559E-8B0DC8EE77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4596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959FA-E149-7A23-63B2-BF21033BE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F0695CE5-71F0-5618-DB4D-8A6BBA8260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628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60835-7D65-AB87-4FC8-3A1A0907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6FA91272-687F-452C-7555-663D1732A3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7749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B0F38-4273-6269-B5E5-AEB3B3315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6566A482-ABB4-0BDD-74A4-71AF567674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706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321E9-D035-DC36-0A98-454D32228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7C5B09D-E635-7540-25FB-DB91C1689E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1624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09233-0AF2-67F8-EC23-B068A5B53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CDD2EDF1-3BF8-3204-2D47-798FB51CC1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4786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EFFF9-21A6-8784-DC60-172BD60FC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08F9BDD4-1E07-5458-A94C-BCC5872EB8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779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57479-C009-29B0-2C01-65A5F0865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4C0849-F191-A33B-A470-C36447F0A4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E895304C-BB28-7414-C8C1-71250850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64C388-1000-2F07-3440-64F53D628C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7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973F1E9-0A80-749A-7397-FA1B375B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FEDE599-53F3-DE95-F4D3-0EF9526849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6DEEB66-E284-1CFF-34C4-2357BCDDA2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A0054-505A-ED43-A87C-FB875520B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3D65B4-CF9D-310C-2004-984CD8D567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4664E04-7068-3254-A7EF-5C02F2D5A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E31C904-B73D-7B05-B7A7-ED56111280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8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A923D-D9DD-7872-ED08-6A479EE01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CE08E356-E50C-52D2-A6D9-FDBCB36AF0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228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D9A85-7989-859B-0934-983B9086C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237D8A95-C4AD-C1BC-02D1-0DAD6B561C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0982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E1BF7-C82C-EC8B-79BF-38CC1A8B5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38B47E3-B170-3659-991E-77A7FD7A2B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6F36ED07-6ACA-282B-0DAE-7F4B18339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28CD0F08-0C96-3957-521A-0E732D379B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121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AB1AD-0FF2-F99C-6755-E7F3E8D5D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9B8CED3-F752-3934-5E5F-7962727B0C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231F1399-5EA3-9EBF-D734-FE2771266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79B5858B-706E-4D09-FFCD-8C2D2E7081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6425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AB1AD-0FF2-F99C-6755-E7F3E8D5D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C7C2F70-9FD4-6638-CB19-4A94D84BD9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8EF2E04C-9A5A-9560-B459-E465CFAD3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C541813A-E38A-293D-FF48-EF7623C9F6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552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E0302-368C-816C-4C33-227BCB72E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Espace réservé du contenu 44">
            <a:extLst>
              <a:ext uri="{FF2B5EF4-FFF2-40B4-BE49-F238E27FC236}">
                <a16:creationId xmlns:a16="http://schemas.microsoft.com/office/drawing/2014/main" id="{9813206D-14F7-29FD-D533-4E830A4122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2593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8449B-F42B-FE58-B2EC-DA1DE94A5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Espace réservé du contenu 29">
            <a:extLst>
              <a:ext uri="{FF2B5EF4-FFF2-40B4-BE49-F238E27FC236}">
                <a16:creationId xmlns:a16="http://schemas.microsoft.com/office/drawing/2014/main" id="{BB9D432A-C590-A270-06C8-CB9715B753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0755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D8C0E-03D3-45DA-CA33-C9E7B87F9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Espace réservé du contenu 27">
            <a:extLst>
              <a:ext uri="{FF2B5EF4-FFF2-40B4-BE49-F238E27FC236}">
                <a16:creationId xmlns:a16="http://schemas.microsoft.com/office/drawing/2014/main" id="{D8529026-3BB5-5B47-AD86-CDE690DBB8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9264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38AB2-6C92-6F32-C42B-FE93E7C9D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Espace réservé du contenu 27">
            <a:extLst>
              <a:ext uri="{FF2B5EF4-FFF2-40B4-BE49-F238E27FC236}">
                <a16:creationId xmlns:a16="http://schemas.microsoft.com/office/drawing/2014/main" id="{989D1BB8-0542-EFD9-7C64-2CD14F6A2E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1585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0B826C08-AFA6-F192-9349-5DC2293E0C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AA0C9-8C85-5E3B-52DB-FAC5398A3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59355120-7001-745F-00E4-6FC6059C67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2415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B95D3-0470-2993-9D02-3D5CD37A6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C0F8FB8F-9446-6A95-72ED-C057D89151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8320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02519-3627-8846-0A4F-23C334FF9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48EC3E-0C0B-A723-5080-9089F7A2DF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3120CC74-33AB-9CE2-55D2-D892A53DA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E217B4AD-9293-28AC-7E7D-5433A3C0BA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F7601-5231-B1B9-DBE0-EBCD838BC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3CF0D2B4-4F17-649A-18F0-14D10154F0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238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CE00B-DBAE-3555-79CC-2D424FC74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571177D7-62FA-4AA9-8C2B-BD35D56959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1552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EE07C-B2AC-3109-9D48-2EA95D4D5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Espace réservé du contenu 35">
            <a:extLst>
              <a:ext uri="{FF2B5EF4-FFF2-40B4-BE49-F238E27FC236}">
                <a16:creationId xmlns:a16="http://schemas.microsoft.com/office/drawing/2014/main" id="{24F2D6C9-E190-5A12-FF89-9F948D13BC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041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09F86-8EF9-A4F7-4137-530CB72BB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Espace réservé du contenu 64">
            <a:extLst>
              <a:ext uri="{FF2B5EF4-FFF2-40B4-BE49-F238E27FC236}">
                <a16:creationId xmlns:a16="http://schemas.microsoft.com/office/drawing/2014/main" id="{EC886CC7-A539-C79A-F872-BF93F79155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6550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68705-ED7C-0156-411B-5FF2B0BA2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Espace réservé du contenu 32">
            <a:extLst>
              <a:ext uri="{FF2B5EF4-FFF2-40B4-BE49-F238E27FC236}">
                <a16:creationId xmlns:a16="http://schemas.microsoft.com/office/drawing/2014/main" id="{9BD99D08-7E55-8781-0856-C059E795DF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8629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E3057-778E-D66A-5BA5-7541F7D7C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Espace réservé du contenu 38">
            <a:extLst>
              <a:ext uri="{FF2B5EF4-FFF2-40B4-BE49-F238E27FC236}">
                <a16:creationId xmlns:a16="http://schemas.microsoft.com/office/drawing/2014/main" id="{0112AAD4-9295-19F4-4EF0-A2C1774DD2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9232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72F80-E5F9-A1F0-35C6-2B7318145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37FBFE8D-0E84-D325-9B6C-B834ECCE9A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424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E1300-E3E6-8A7F-01B3-461F4578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5227B89E-0BE0-ADC4-9651-9628544544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8477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01287-4B10-7BAC-3F82-863C02AC4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DAC7624C-0269-8827-F983-CE8DB8C83A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675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02519-3627-8846-0A4F-23C334FF9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7D308A-9B8B-37BB-8E9A-F5979EE3BE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373D820-A620-5D97-9FB8-D0318589B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6A8E122-FD13-65D2-8F20-3C6ED93CE2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5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02519-3627-8846-0A4F-23C334FF9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BE6126-C3E7-2D39-690B-CFACBBA58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ED1835C0-C843-780E-E850-AA0BA523A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FF27AD1-4F46-3899-2EF3-356A6FC63C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2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27665A7-81CD-D46A-469A-B97B65082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3DC8CE-CACC-0A4D-2934-28BF4F7268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C6E292-2F3C-9DD1-5678-E7E4DAC871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1CD1849-A672-B822-3F03-78404256BB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023F9-7830-8F76-9A6F-5DBD1634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7AEAB6B-755B-3ACB-BD61-9D02E0C4B1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9549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842DE-E93F-5EE2-0844-B9C014F05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558B727F-3D6B-ABD8-FEE0-605696DB8B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6936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4F85-AD2B-DB1B-0000-F662BEF9A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441C382F-5B82-B893-BC33-8655F3E523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18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3E17C-3FEA-9FBD-C764-E9F8AF7B0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0885652D-15CC-97B3-F292-3F276CABD4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061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6DCD4-5D57-2111-5F31-923D65819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Espace réservé du contenu 30">
            <a:extLst>
              <a:ext uri="{FF2B5EF4-FFF2-40B4-BE49-F238E27FC236}">
                <a16:creationId xmlns:a16="http://schemas.microsoft.com/office/drawing/2014/main" id="{FEB509CB-D9CE-EE31-E481-22BE5F7CC3B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1923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ADE2C-B087-72AE-8C7C-6F5D305C4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F85A3DB-B977-9A78-C8E9-7FB3C3DF4C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6911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FE7B06E-EA0F-45DD-9793-5CDFD9B4FE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91</Words>
  <Application>Microsoft Office PowerPoint</Application>
  <PresentationFormat>Grand écran</PresentationFormat>
  <Paragraphs>62</Paragraphs>
  <Slides>56</Slides>
  <Notes>56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64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fractions (2)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