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8"/>
  </p:notesMasterIdLst>
  <p:sldIdLst>
    <p:sldId id="256" r:id="rId5"/>
    <p:sldId id="257" r:id="rId6"/>
    <p:sldId id="258" r:id="rId7"/>
    <p:sldId id="270" r:id="rId8"/>
    <p:sldId id="271" r:id="rId9"/>
    <p:sldId id="259" r:id="rId10"/>
    <p:sldId id="260" r:id="rId11"/>
    <p:sldId id="262" r:id="rId12"/>
    <p:sldId id="265" r:id="rId13"/>
    <p:sldId id="269" r:id="rId14"/>
    <p:sldId id="266" r:id="rId15"/>
    <p:sldId id="267" r:id="rId16"/>
    <p:sldId id="268" r:id="rId1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F8BA321-80A1-CEA0-CCDE-AB6954515002}" name="TAILLADE JUSTINE" initials="JT" userId="S::JTAILLADE@editions-hatier.fr::7689be7a-6074-46a5-a6a4-f2fd3e4f6393" providerId="AD"/>
  <p188:author id="{27CEC7A9-2840-9E50-B828-D87DC37E7B84}" name="Maxime Paul" initials="MP" userId="5c8ed5db6c62c93c" providerId="Windows Live"/>
  <p188:author id="{19D8CFEC-EAB3-07BA-04F0-1D92715306CE}" name="Grégory Sieja" initials="GS" userId="S::gregory.sieja_ac-nancy-metz.fr#ext#@hachette.onmicrosoft.com::82c692a4-6cc9-46aa-9f49-1c8af58fb13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BCD"/>
    <a:srgbClr val="F3795B"/>
    <a:srgbClr val="A7DA41"/>
    <a:srgbClr val="A7CE39"/>
    <a:srgbClr val="D93B96"/>
    <a:srgbClr val="EDB2D0"/>
    <a:srgbClr val="9F76B4"/>
    <a:srgbClr val="D0C0DE"/>
    <a:srgbClr val="32A3DC"/>
    <a:srgbClr val="B2D4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3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99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ILLADE JUSTINE" userId="7689be7a-6074-46a5-a6a4-f2fd3e4f6393" providerId="ADAL" clId="{3DA4E5D2-55BE-476B-A66F-7513C64D01BF}"/>
    <pc:docChg chg="custSel modSld">
      <pc:chgData name="TAILLADE JUSTINE" userId="7689be7a-6074-46a5-a6a4-f2fd3e4f6393" providerId="ADAL" clId="{3DA4E5D2-55BE-476B-A66F-7513C64D01BF}" dt="2026-05-29T17:22:02.744" v="4" actId="20577"/>
      <pc:docMkLst>
        <pc:docMk/>
      </pc:docMkLst>
      <pc:sldChg chg="modNotesTx">
        <pc:chgData name="TAILLADE JUSTINE" userId="7689be7a-6074-46a5-a6a4-f2fd3e4f6393" providerId="ADAL" clId="{3DA4E5D2-55BE-476B-A66F-7513C64D01BF}" dt="2026-05-29T17:22:02.744" v="4" actId="20577"/>
        <pc:sldMkLst>
          <pc:docMk/>
          <pc:sldMk cId="2330106941" sldId="256"/>
        </pc:sldMkLst>
      </pc:sldChg>
      <pc:sldChg chg="delSp mod">
        <pc:chgData name="TAILLADE JUSTINE" userId="7689be7a-6074-46a5-a6a4-f2fd3e4f6393" providerId="ADAL" clId="{3DA4E5D2-55BE-476B-A66F-7513C64D01BF}" dt="2026-05-29T17:21:45.833" v="0" actId="478"/>
        <pc:sldMkLst>
          <pc:docMk/>
          <pc:sldMk cId="1951444228" sldId="258"/>
        </pc:sldMkLst>
        <pc:spChg chg="del">
          <ac:chgData name="TAILLADE JUSTINE" userId="7689be7a-6074-46a5-a6a4-f2fd3e4f6393" providerId="ADAL" clId="{3DA4E5D2-55BE-476B-A66F-7513C64D01BF}" dt="2026-05-29T17:21:45.833" v="0" actId="478"/>
          <ac:spMkLst>
            <pc:docMk/>
            <pc:sldMk cId="1951444228" sldId="258"/>
            <ac:spMk id="9" creationId="{AA79E22B-BA5C-F339-C32A-9B20319E70DB}"/>
          </ac:spMkLst>
        </pc:spChg>
      </pc:sldChg>
      <pc:sldChg chg="delSp mod">
        <pc:chgData name="TAILLADE JUSTINE" userId="7689be7a-6074-46a5-a6a4-f2fd3e4f6393" providerId="ADAL" clId="{3DA4E5D2-55BE-476B-A66F-7513C64D01BF}" dt="2026-05-29T17:21:51.032" v="2" actId="478"/>
        <pc:sldMkLst>
          <pc:docMk/>
          <pc:sldMk cId="3917061185" sldId="260"/>
        </pc:sldMkLst>
        <pc:spChg chg="del">
          <ac:chgData name="TAILLADE JUSTINE" userId="7689be7a-6074-46a5-a6a4-f2fd3e4f6393" providerId="ADAL" clId="{3DA4E5D2-55BE-476B-A66F-7513C64D01BF}" dt="2026-05-29T17:21:51.032" v="2" actId="478"/>
          <ac:spMkLst>
            <pc:docMk/>
            <pc:sldMk cId="3917061185" sldId="260"/>
            <ac:spMk id="7" creationId="{257ED745-3DDB-DF8D-60F3-F1388B30A220}"/>
          </ac:spMkLst>
        </pc:spChg>
      </pc:sldChg>
      <pc:sldChg chg="delSp mod">
        <pc:chgData name="TAILLADE JUSTINE" userId="7689be7a-6074-46a5-a6a4-f2fd3e4f6393" providerId="ADAL" clId="{3DA4E5D2-55BE-476B-A66F-7513C64D01BF}" dt="2026-05-29T17:21:48.471" v="1" actId="478"/>
        <pc:sldMkLst>
          <pc:docMk/>
          <pc:sldMk cId="2543934510" sldId="271"/>
        </pc:sldMkLst>
        <pc:spChg chg="del">
          <ac:chgData name="TAILLADE JUSTINE" userId="7689be7a-6074-46a5-a6a4-f2fd3e4f6393" providerId="ADAL" clId="{3DA4E5D2-55BE-476B-A66F-7513C64D01BF}" dt="2026-05-29T17:21:48.471" v="1" actId="478"/>
          <ac:spMkLst>
            <pc:docMk/>
            <pc:sldMk cId="2543934510" sldId="271"/>
            <ac:spMk id="7" creationId="{7477C406-C1BA-41E9-B4C6-F54577D43E2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A14423-7F0A-4B2F-AD52-FCED96079454}" type="datetimeFigureOut">
              <a:rPr lang="fr-FR" smtClean="0"/>
              <a:t>29/05/2026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B9DB18-DD59-4CB0-97A3-2E736676EC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3044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B9DB18-DD59-4CB0-97A3-2E736676EC6A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88441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B9DB18-DD59-4CB0-97A3-2E736676EC6A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31323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B9DB18-DD59-4CB0-97A3-2E736676EC6A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05796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B9DB18-DD59-4CB0-97A3-2E736676EC6A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62011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B9DB18-DD59-4CB0-97A3-2E736676EC6A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0019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B9DB18-DD59-4CB0-97A3-2E736676EC6A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91945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B9DB18-DD59-4CB0-97A3-2E736676EC6A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55799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B9DB18-DD59-4CB0-97A3-2E736676EC6A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78870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B9DB18-DD59-4CB0-97A3-2E736676EC6A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55063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B9DB18-DD59-4CB0-97A3-2E736676EC6A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51098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B9DB18-DD59-4CB0-97A3-2E736676EC6A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94713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B9DB18-DD59-4CB0-97A3-2E736676EC6A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78588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B9DB18-DD59-4CB0-97A3-2E736676EC6A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66972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946400" y="1514764"/>
            <a:ext cx="8931564" cy="757382"/>
          </a:xfrm>
        </p:spPr>
        <p:txBody>
          <a:bodyPr anchor="b">
            <a:normAutofit/>
          </a:bodyPr>
          <a:lstStyle>
            <a:lvl1pPr algn="l">
              <a:defRPr sz="3500">
                <a:latin typeface="Gotham HTF" pitchFamily="50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813410A-25CF-8154-D8DB-6A7A38806C25}"/>
              </a:ext>
            </a:extLst>
          </p:cNvPr>
          <p:cNvSpPr txBox="1"/>
          <p:nvPr userDrawn="1"/>
        </p:nvSpPr>
        <p:spPr>
          <a:xfrm>
            <a:off x="733245" y="1271134"/>
            <a:ext cx="21393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Next Rounded LT Pro" panose="020F0503020203050203" pitchFamily="34" charset="0"/>
                <a:ea typeface="+mn-ea"/>
                <a:cs typeface="+mn-cs"/>
              </a:rPr>
              <a:t>3</a:t>
            </a:r>
          </a:p>
        </p:txBody>
      </p:sp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F3795B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4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1802570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6E2817EB-0928-FAFF-7BB9-E7EF31FEDF4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951ADE82-983A-482C-1FFC-A71860494DD6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3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8D70C483-06F5-8BF1-B621-FA9666A8A7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452297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texte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3E5BB92A-46FE-A5C8-E988-CA9D5778E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A3779EF7-4923-0E67-B71C-7CCFFBA72820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9246" y="1256145"/>
            <a:ext cx="10873509" cy="5372506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9646B30-72D7-D5AC-794A-E60154F0DB4B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6422571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correction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59646B30-72D7-D5AC-794A-E60154F0DB4B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3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5B66896B-E0BD-6A54-0DA1-46A5F0358E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154376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946400" y="1514764"/>
            <a:ext cx="8931564" cy="757382"/>
          </a:xfrm>
        </p:spPr>
        <p:txBody>
          <a:bodyPr anchor="b">
            <a:normAutofit/>
          </a:bodyPr>
          <a:lstStyle>
            <a:lvl1pPr algn="l">
              <a:defRPr sz="3500">
                <a:latin typeface="Gotham HTF" pitchFamily="50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813410A-25CF-8154-D8DB-6A7A38806C25}"/>
              </a:ext>
            </a:extLst>
          </p:cNvPr>
          <p:cNvSpPr txBox="1"/>
          <p:nvPr userDrawn="1"/>
        </p:nvSpPr>
        <p:spPr>
          <a:xfrm>
            <a:off x="733245" y="1224954"/>
            <a:ext cx="21393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Next Rounded LT Pro" panose="020F0503020203050203" pitchFamily="34" charset="0"/>
                <a:ea typeface="+mn-ea"/>
                <a:cs typeface="+mn-cs"/>
              </a:rPr>
              <a:t>3</a:t>
            </a:r>
          </a:p>
        </p:txBody>
      </p:sp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F3795B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4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12003318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apositive 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946400" y="1514764"/>
            <a:ext cx="8931564" cy="757382"/>
          </a:xfrm>
        </p:spPr>
        <p:txBody>
          <a:bodyPr anchor="b">
            <a:normAutofit/>
          </a:bodyPr>
          <a:lstStyle>
            <a:lvl1pPr algn="l">
              <a:defRPr sz="3500">
                <a:latin typeface="Gotham HTF" pitchFamily="50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813410A-25CF-8154-D8DB-6A7A38806C25}"/>
              </a:ext>
            </a:extLst>
          </p:cNvPr>
          <p:cNvSpPr txBox="1"/>
          <p:nvPr userDrawn="1"/>
        </p:nvSpPr>
        <p:spPr>
          <a:xfrm>
            <a:off x="733245" y="1224954"/>
            <a:ext cx="21393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Next Rounded LT Pro" panose="020F0503020203050203" pitchFamily="34" charset="0"/>
                <a:ea typeface="+mn-ea"/>
                <a:cs typeface="+mn-cs"/>
              </a:rPr>
              <a:t>3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0DE6716-2403-F184-CABA-A6B0906FDDED}"/>
              </a:ext>
            </a:extLst>
          </p:cNvPr>
          <p:cNvSpPr txBox="1"/>
          <p:nvPr userDrawn="1"/>
        </p:nvSpPr>
        <p:spPr>
          <a:xfrm>
            <a:off x="2946400" y="2677362"/>
            <a:ext cx="3774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rgbClr val="F3795B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Sommaire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Mise en route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Leçon</a:t>
            </a:r>
          </a:p>
        </p:txBody>
      </p:sp>
    </p:spTree>
    <p:extLst>
      <p:ext uri="{BB962C8B-B14F-4D97-AF65-F5344CB8AC3E}">
        <p14:creationId xmlns:p14="http://schemas.microsoft.com/office/powerpoint/2010/main" val="5999411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nnée A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946400" y="1514764"/>
            <a:ext cx="8931564" cy="757382"/>
          </a:xfrm>
        </p:spPr>
        <p:txBody>
          <a:bodyPr anchor="b">
            <a:normAutofit/>
          </a:bodyPr>
          <a:lstStyle>
            <a:lvl1pPr algn="l">
              <a:defRPr sz="3500">
                <a:latin typeface="Morning Breeze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813410A-25CF-8154-D8DB-6A7A38806C25}"/>
              </a:ext>
            </a:extLst>
          </p:cNvPr>
          <p:cNvSpPr txBox="1"/>
          <p:nvPr userDrawn="1"/>
        </p:nvSpPr>
        <p:spPr>
          <a:xfrm>
            <a:off x="733245" y="1224954"/>
            <a:ext cx="21393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3</a:t>
            </a:r>
            <a:endParaRPr lang="fr-FR" sz="8000" b="1" dirty="0">
              <a:solidFill>
                <a:schemeClr val="bg1"/>
              </a:solidFill>
              <a:latin typeface="DIN Next Rounded LT Pro" panose="020F0503020203050203" pitchFamily="34" charset="0"/>
            </a:endParaRP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F3795B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2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38323797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nnée B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946400" y="1514764"/>
            <a:ext cx="8931564" cy="757382"/>
          </a:xfrm>
        </p:spPr>
        <p:txBody>
          <a:bodyPr anchor="b">
            <a:normAutofit/>
          </a:bodyPr>
          <a:lstStyle>
            <a:lvl1pPr algn="l">
              <a:defRPr sz="3500">
                <a:latin typeface="Morning Breeze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E0A63B9-E766-2F67-35EA-506D60154826}"/>
              </a:ext>
            </a:extLst>
          </p:cNvPr>
          <p:cNvSpPr txBox="1"/>
          <p:nvPr userDrawn="1"/>
        </p:nvSpPr>
        <p:spPr>
          <a:xfrm>
            <a:off x="733245" y="1224954"/>
            <a:ext cx="21393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3</a:t>
            </a:r>
            <a:endParaRPr lang="fr-FR" sz="8000" b="1" dirty="0">
              <a:solidFill>
                <a:schemeClr val="bg1"/>
              </a:solidFill>
              <a:latin typeface="DIN Next Rounded LT Pro" panose="020F0503020203050203" pitchFamily="34" charset="0"/>
            </a:endParaRPr>
          </a:p>
        </p:txBody>
      </p:sp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F3795B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1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14355718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R-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idx="10"/>
          </p:nvPr>
        </p:nvSpPr>
        <p:spPr>
          <a:xfrm>
            <a:off x="659246" y="1256145"/>
            <a:ext cx="10873509" cy="5372506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51ADE82-983A-482C-1FFC-A71860494DD6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2050987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ise en ro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51ADE82-983A-482C-1FFC-A71860494DD6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Mise en route</a:t>
            </a:r>
          </a:p>
        </p:txBody>
      </p:sp>
    </p:spTree>
    <p:extLst>
      <p:ext uri="{BB962C8B-B14F-4D97-AF65-F5344CB8AC3E}">
        <p14:creationId xmlns:p14="http://schemas.microsoft.com/office/powerpoint/2010/main" val="17381916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51ADE82-983A-482C-1FFC-A71860494DD6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Correction</a:t>
            </a:r>
          </a:p>
        </p:txBody>
      </p:sp>
    </p:spTree>
    <p:extLst>
      <p:ext uri="{BB962C8B-B14F-4D97-AF65-F5344CB8AC3E}">
        <p14:creationId xmlns:p14="http://schemas.microsoft.com/office/powerpoint/2010/main" val="3457871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e 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946400" y="1514764"/>
            <a:ext cx="8931564" cy="757382"/>
          </a:xfrm>
        </p:spPr>
        <p:txBody>
          <a:bodyPr anchor="b">
            <a:normAutofit/>
          </a:bodyPr>
          <a:lstStyle>
            <a:lvl1pPr algn="l">
              <a:defRPr sz="3500">
                <a:latin typeface="Gotham HTF" pitchFamily="50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0DE6716-2403-F184-CABA-A6B0906FDDED}"/>
              </a:ext>
            </a:extLst>
          </p:cNvPr>
          <p:cNvSpPr txBox="1"/>
          <p:nvPr userDrawn="1"/>
        </p:nvSpPr>
        <p:spPr>
          <a:xfrm>
            <a:off x="2946400" y="2677362"/>
            <a:ext cx="3774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rgbClr val="F3795B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Sommaire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Mise en route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Leçon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4587659-7FAC-ECBA-A65E-0A5286FB3A89}"/>
              </a:ext>
            </a:extLst>
          </p:cNvPr>
          <p:cNvSpPr txBox="1"/>
          <p:nvPr userDrawn="1"/>
        </p:nvSpPr>
        <p:spPr>
          <a:xfrm>
            <a:off x="733245" y="1271134"/>
            <a:ext cx="21393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Next Rounded LT Pro" panose="020F0503020203050203" pitchFamily="34" charset="0"/>
                <a:ea typeface="+mn-ea"/>
                <a:cs typeface="+mn-cs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0957255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çon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F20D03B7-5A65-6669-8443-2AC459DA2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DFFCF2E-5327-AD08-AC92-7C54868ED521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3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Leçon</a:t>
            </a:r>
          </a:p>
        </p:txBody>
      </p:sp>
    </p:spTree>
    <p:extLst>
      <p:ext uri="{BB962C8B-B14F-4D97-AF65-F5344CB8AC3E}">
        <p14:creationId xmlns:p14="http://schemas.microsoft.com/office/powerpoint/2010/main" val="34338990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eçon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F20D03B7-5A65-6669-8443-2AC459DA2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DFFCF2E-5327-AD08-AC92-7C54868ED521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7135679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R 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DF04C850-C54C-19D2-696D-D42EC1B91B3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951ADE82-983A-482C-1FFC-A71860494DD6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3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C28BC5C0-29A0-4C56-D4B4-91210B7F6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0809867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R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A097EDE3-074D-D811-93D8-D623F994A5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951ADE82-983A-482C-1FFC-A71860494DD6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3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D59C5FE7-86DB-7E87-F51F-EA7CCE5C35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2793973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R-texte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3E5BB92A-46FE-A5C8-E988-CA9D5778E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A3779EF7-4923-0E67-B71C-7CCFFBA72820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9246" y="1256145"/>
            <a:ext cx="10873509" cy="5372506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9646B30-72D7-D5AC-794A-E60154F0DB4B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96074880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R correction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59646B30-72D7-D5AC-794A-E60154F0DB4B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3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D4C4AC30-2417-A643-5F49-AB4A2F96F7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422825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née A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946400" y="1514764"/>
            <a:ext cx="8931564" cy="757382"/>
          </a:xfrm>
        </p:spPr>
        <p:txBody>
          <a:bodyPr anchor="b">
            <a:normAutofit/>
          </a:bodyPr>
          <a:lstStyle>
            <a:lvl1pPr algn="l">
              <a:defRPr sz="3500">
                <a:latin typeface="Morning Breeze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813410A-25CF-8154-D8DB-6A7A38806C25}"/>
              </a:ext>
            </a:extLst>
          </p:cNvPr>
          <p:cNvSpPr txBox="1"/>
          <p:nvPr userDrawn="1"/>
        </p:nvSpPr>
        <p:spPr>
          <a:xfrm>
            <a:off x="733245" y="1224954"/>
            <a:ext cx="21393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3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F3795B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2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88364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née B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946400" y="1514764"/>
            <a:ext cx="8931564" cy="757382"/>
          </a:xfrm>
        </p:spPr>
        <p:txBody>
          <a:bodyPr anchor="b">
            <a:normAutofit/>
          </a:bodyPr>
          <a:lstStyle>
            <a:lvl1pPr algn="l">
              <a:defRPr sz="3500">
                <a:latin typeface="Morning Breeze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E0A63B9-E766-2F67-35EA-506D60154826}"/>
              </a:ext>
            </a:extLst>
          </p:cNvPr>
          <p:cNvSpPr txBox="1"/>
          <p:nvPr userDrawn="1"/>
        </p:nvSpPr>
        <p:spPr>
          <a:xfrm>
            <a:off x="733245" y="1224954"/>
            <a:ext cx="21393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3</a:t>
            </a:r>
          </a:p>
        </p:txBody>
      </p:sp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F3795B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1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3664270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idx="10"/>
          </p:nvPr>
        </p:nvSpPr>
        <p:spPr>
          <a:xfrm>
            <a:off x="659246" y="1256145"/>
            <a:ext cx="10873509" cy="5372506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51ADE82-983A-482C-1FFC-A71860494DD6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186395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se en ro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51ADE82-983A-482C-1FFC-A71860494DD6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Mise en route</a:t>
            </a:r>
          </a:p>
        </p:txBody>
      </p:sp>
    </p:spTree>
    <p:extLst>
      <p:ext uri="{BB962C8B-B14F-4D97-AF65-F5344CB8AC3E}">
        <p14:creationId xmlns:p14="http://schemas.microsoft.com/office/powerpoint/2010/main" val="721001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51ADE82-983A-482C-1FFC-A71860494DD6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Correction</a:t>
            </a:r>
          </a:p>
        </p:txBody>
      </p:sp>
    </p:spTree>
    <p:extLst>
      <p:ext uri="{BB962C8B-B14F-4D97-AF65-F5344CB8AC3E}">
        <p14:creationId xmlns:p14="http://schemas.microsoft.com/office/powerpoint/2010/main" val="2520660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çon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F20D03B7-5A65-6669-8443-2AC459DA2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DFFCF2E-5327-AD08-AC92-7C54868ED521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3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Leçon</a:t>
            </a:r>
          </a:p>
        </p:txBody>
      </p:sp>
    </p:spTree>
    <p:extLst>
      <p:ext uri="{BB962C8B-B14F-4D97-AF65-F5344CB8AC3E}">
        <p14:creationId xmlns:p14="http://schemas.microsoft.com/office/powerpoint/2010/main" val="1419327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çon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F20D03B7-5A65-6669-8443-2AC459DA2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DFFCF2E-5327-AD08-AC92-7C54868ED521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389357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745006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50" r:id="rId5"/>
    <p:sldLayoutId id="2147483679" r:id="rId6"/>
    <p:sldLayoutId id="2147483680" r:id="rId7"/>
    <p:sldLayoutId id="2147483681" r:id="rId8"/>
    <p:sldLayoutId id="2147483686" r:id="rId9"/>
    <p:sldLayoutId id="2147483652" r:id="rId10"/>
    <p:sldLayoutId id="2147483661" r:id="rId11"/>
    <p:sldLayoutId id="2147483662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fr-FR" dirty="0"/>
              <a:t>Les solides</a:t>
            </a:r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Objectifs :</a:t>
            </a:r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5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pPr fontAlgn="base"/>
            <a:r>
              <a:rPr lang="fr-FR" sz="2400" dirty="0">
                <a:latin typeface="Roboto"/>
                <a:ea typeface="Roboto"/>
                <a:cs typeface="Roboto"/>
              </a:rPr>
              <a:t>Utiliser le vocabulaire approprié : face, </a:t>
            </a:r>
            <a:r>
              <a:rPr lang="fr-FR" sz="2400">
                <a:latin typeface="Roboto"/>
                <a:ea typeface="Roboto"/>
                <a:cs typeface="Roboto"/>
              </a:rPr>
              <a:t>arête, sommet.</a:t>
            </a:r>
            <a:r>
              <a:rPr lang="fr-FR" sz="2400" dirty="0">
                <a:latin typeface="Roboto"/>
                <a:ea typeface="Roboto"/>
                <a:cs typeface="Roboto"/>
              </a:rPr>
              <a:t> </a:t>
            </a:r>
          </a:p>
          <a:p>
            <a:pPr fontAlgn="base"/>
            <a:r>
              <a:rPr lang="fr-FR" sz="2400" dirty="0">
                <a:latin typeface="Roboto"/>
                <a:ea typeface="Roboto"/>
                <a:cs typeface="Roboto"/>
              </a:rPr>
              <a:t>Connaitre le nom des solides.</a:t>
            </a:r>
          </a:p>
        </p:txBody>
      </p:sp>
      <p:pic>
        <p:nvPicPr>
          <p:cNvPr id="4" name="Image 3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F2B2B250-612D-7EE1-1D9F-84C3B6B914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3673" y="2752437"/>
            <a:ext cx="2350800" cy="306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8C73021E-27F1-DDFA-3369-ACEA304008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2182" y="2752437"/>
            <a:ext cx="2512800" cy="3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1069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6347EC-8C32-48C2-9311-E3673FA36E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2FD80D9D-C0CB-9B59-2C34-2D534C361B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F46F0A1-C328-72C4-1407-8D4993C15BE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1929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EBA621DB-B432-4C19-3FD0-51AB9D60A2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B84321E-9A9E-892E-1B28-01BE8D3A81B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4406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13E786-79F2-8A19-DF44-ABF91E9CE3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1469701-5FD2-8C05-D95B-BC2071872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3FA9642-4AC1-2BC4-BA17-5D746F97478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7613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47AEB6-BDC7-6618-2EF7-C1E0FBE153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A3B7072-5526-7010-DC22-E2D57065DF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C4F1C05-63D8-1BFF-351F-D958761451E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045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50B53AC1-2994-1E8C-0043-5D46514C2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7CFD44C-C4B4-B00A-B791-D5B8192F541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14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space réservé du contenu 10">
            <a:extLst>
              <a:ext uri="{FF2B5EF4-FFF2-40B4-BE49-F238E27FC236}">
                <a16:creationId xmlns:a16="http://schemas.microsoft.com/office/drawing/2014/main" id="{0EF9F3B8-3A3D-2E36-AFE8-C513478BE68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9514442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860492B9-1B7E-5730-DC3D-5C79ED273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42E0289-A934-C196-821C-661D2A1E59C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5483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BD7EEF-E324-0B18-2E07-37FAA3B784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ce réservé du contenu 8">
            <a:extLst>
              <a:ext uri="{FF2B5EF4-FFF2-40B4-BE49-F238E27FC236}">
                <a16:creationId xmlns:a16="http://schemas.microsoft.com/office/drawing/2014/main" id="{D52DA7FA-A32D-3A22-A0F4-0FAF05B71B0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5439345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E5D8F3E-555A-44A9-F0D7-6F3AE419DF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9A77398-0838-F723-4300-782E7D51C2C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3724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ce réservé du contenu 8">
            <a:extLst>
              <a:ext uri="{FF2B5EF4-FFF2-40B4-BE49-F238E27FC236}">
                <a16:creationId xmlns:a16="http://schemas.microsoft.com/office/drawing/2014/main" id="{5CE3D565-F8A1-FBE3-D106-20A449E1F61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9170611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3B706212-AD03-7862-BBEC-20EA538704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B72691C-755A-69F4-E4F1-E5862567AF6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7324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0F8340E-17AB-EB60-A049-330CFEA9E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C8842B9-0417-C68E-E921-BFFE95615AC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84618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ebd6001-44b6-4c09-858e-4bb3b0569762">
      <Terms xmlns="http://schemas.microsoft.com/office/infopath/2007/PartnerControls"/>
    </lcf76f155ced4ddcb4097134ff3c332f>
    <TaxCatchAll xmlns="f9f03b04-cee4-442b-93dd-4381827b0c3c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5D195217FBBC488C2CE528FD8382BB" ma:contentTypeVersion="12" ma:contentTypeDescription="Create a new document." ma:contentTypeScope="" ma:versionID="550f2afc41cb7b9c89d1a9b26740a309">
  <xsd:schema xmlns:xsd="http://www.w3.org/2001/XMLSchema" xmlns:xs="http://www.w3.org/2001/XMLSchema" xmlns:p="http://schemas.microsoft.com/office/2006/metadata/properties" xmlns:ns2="1ebd6001-44b6-4c09-858e-4bb3b0569762" xmlns:ns3="f9f03b04-cee4-442b-93dd-4381827b0c3c" targetNamespace="http://schemas.microsoft.com/office/2006/metadata/properties" ma:root="true" ma:fieldsID="588593a38d7474cc8569b85acb4622e7" ns2:_="" ns3:_="">
    <xsd:import namespace="1ebd6001-44b6-4c09-858e-4bb3b0569762"/>
    <xsd:import namespace="f9f03b04-cee4-442b-93dd-4381827b0c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bd6001-44b6-4c09-858e-4bb3b05697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f03b04-cee4-442b-93dd-4381827b0c3c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090b9c17-71a0-42f0-ba15-cc49fe754906}" ma:internalName="TaxCatchAll" ma:showField="CatchAllData" ma:web="f9f03b04-cee4-442b-93dd-4381827b0c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0CA526C-8AAF-40BC-B507-B2107119621A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1ebd6001-44b6-4c09-858e-4bb3b0569762"/>
    <ds:schemaRef ds:uri="http://schemas.openxmlformats.org/package/2006/metadata/core-properties"/>
    <ds:schemaRef ds:uri="http://purl.org/dc/dcmitype/"/>
    <ds:schemaRef ds:uri="f9f03b04-cee4-442b-93dd-4381827b0c3c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6EE11817-528B-4E73-AA15-47E4DFFA10A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35A7C71-11A8-4345-8260-E877494A923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bd6001-44b6-4c09-858e-4bb3b0569762"/>
    <ds:schemaRef ds:uri="f9f03b04-cee4-442b-93dd-4381827b0c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</Words>
  <Application>Microsoft Office PowerPoint</Application>
  <PresentationFormat>Grand écran</PresentationFormat>
  <Paragraphs>17</Paragraphs>
  <Slides>13</Slides>
  <Notes>13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Calibri Light</vt:lpstr>
      <vt:lpstr>DIN Next Rounded LT Pro</vt:lpstr>
      <vt:lpstr>Gotham HTF</vt:lpstr>
      <vt:lpstr>Morning Breeze</vt:lpstr>
      <vt:lpstr>Roboto</vt:lpstr>
      <vt:lpstr>Thème Office</vt:lpstr>
      <vt:lpstr>Les solides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Problèmes de parties-tout</dc:title>
  <dc:creator>Éditions Hatier</dc:creator>
  <cp:lastModifiedBy>TAILLADE JUSTINE</cp:lastModifiedBy>
  <cp:revision>2</cp:revision>
  <dcterms:created xsi:type="dcterms:W3CDTF">2025-07-25T07:59:47Z</dcterms:created>
  <dcterms:modified xsi:type="dcterms:W3CDTF">2026-05-29T17:22:03Z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0x010100BA5D195217FBBC488C2CE528FD8382BB</vt:lpwstr>
  </property>
  <property fmtid="{D5CDD505-2E9C-101B-9397-08002B2CF9AE}" pid="3" name="MediaServiceImageTags">
    <vt:lpwstr/>
  </property>
</Properties>
</file>