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22"/>
  </p:notesMasterIdLst>
  <p:sldIdLst>
    <p:sldId id="256" r:id="rId5"/>
    <p:sldId id="304" r:id="rId6"/>
    <p:sldId id="303" r:id="rId7"/>
    <p:sldId id="257" r:id="rId8"/>
    <p:sldId id="359" r:id="rId9"/>
    <p:sldId id="340" r:id="rId10"/>
    <p:sldId id="357" r:id="rId11"/>
    <p:sldId id="360" r:id="rId12"/>
    <p:sldId id="358" r:id="rId13"/>
    <p:sldId id="361" r:id="rId14"/>
    <p:sldId id="366" r:id="rId15"/>
    <p:sldId id="362" r:id="rId16"/>
    <p:sldId id="363" r:id="rId17"/>
    <p:sldId id="322" r:id="rId18"/>
    <p:sldId id="323" r:id="rId19"/>
    <p:sldId id="364" r:id="rId20"/>
    <p:sldId id="365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  <a:srgbClr val="FFFF00"/>
    <a:srgbClr val="E8DDED"/>
    <a:srgbClr val="00B0F0"/>
    <a:srgbClr val="FFFBCC"/>
    <a:srgbClr val="17B6C9"/>
    <a:srgbClr val="A7DA41"/>
    <a:srgbClr val="A7CE39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567"/>
  </p:normalViewPr>
  <p:slideViewPr>
    <p:cSldViewPr snapToGrid="0">
      <p:cViewPr>
        <p:scale>
          <a:sx n="100" d="100"/>
          <a:sy n="100" d="100"/>
        </p:scale>
        <p:origin x="115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9:50.948" v="7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9:30.117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19:30.117" v="0" actId="478"/>
          <ac:spMkLst>
            <pc:docMk/>
            <pc:sldMk cId="3456682893" sldId="257"/>
            <ac:spMk id="5" creationId="{6DA83C0F-E892-E46F-5CE9-00CC6C912583}"/>
          </ac:spMkLst>
        </pc:spChg>
        <pc:spChg chg="del">
          <ac:chgData name="TAILLADE JUSTINE" userId="7689be7a-6074-46a5-a6a4-f2fd3e4f6393" providerId="ADAL" clId="{3DA4E5D2-55BE-476B-A66F-7513C64D01BF}" dt="2026-05-29T17:19:30.117" v="0" actId="478"/>
          <ac:spMkLst>
            <pc:docMk/>
            <pc:sldMk cId="3456682893" sldId="257"/>
            <ac:spMk id="10" creationId="{03984FC8-465B-177D-4D93-026E9B3C79DA}"/>
          </ac:spMkLst>
        </pc:spChg>
      </pc:sldChg>
      <pc:sldChg chg="delSp mod">
        <pc:chgData name="TAILLADE JUSTINE" userId="7689be7a-6074-46a5-a6a4-f2fd3e4f6393" providerId="ADAL" clId="{3DA4E5D2-55BE-476B-A66F-7513C64D01BF}" dt="2026-05-29T17:19:34.804" v="2" actId="478"/>
        <pc:sldMkLst>
          <pc:docMk/>
          <pc:sldMk cId="1829564575" sldId="357"/>
        </pc:sldMkLst>
        <pc:spChg chg="del">
          <ac:chgData name="TAILLADE JUSTINE" userId="7689be7a-6074-46a5-a6a4-f2fd3e4f6393" providerId="ADAL" clId="{3DA4E5D2-55BE-476B-A66F-7513C64D01BF}" dt="2026-05-29T17:19:34.804" v="2" actId="478"/>
          <ac:spMkLst>
            <pc:docMk/>
            <pc:sldMk cId="1829564575" sldId="357"/>
            <ac:spMk id="8" creationId="{5ADBDBC5-5494-C8D9-93BF-03D231F07E3E}"/>
          </ac:spMkLst>
        </pc:spChg>
        <pc:spChg chg="del">
          <ac:chgData name="TAILLADE JUSTINE" userId="7689be7a-6074-46a5-a6a4-f2fd3e4f6393" providerId="ADAL" clId="{3DA4E5D2-55BE-476B-A66F-7513C64D01BF}" dt="2026-05-29T17:19:34.804" v="2" actId="478"/>
          <ac:spMkLst>
            <pc:docMk/>
            <pc:sldMk cId="1829564575" sldId="357"/>
            <ac:spMk id="12" creationId="{AEC663B6-601B-7EB9-53AB-FFA92B895217}"/>
          </ac:spMkLst>
        </pc:spChg>
      </pc:sldChg>
      <pc:sldChg chg="delSp mod">
        <pc:chgData name="TAILLADE JUSTINE" userId="7689be7a-6074-46a5-a6a4-f2fd3e4f6393" providerId="ADAL" clId="{3DA4E5D2-55BE-476B-A66F-7513C64D01BF}" dt="2026-05-29T17:19:32.228" v="1" actId="478"/>
        <pc:sldMkLst>
          <pc:docMk/>
          <pc:sldMk cId="1200611338" sldId="359"/>
        </pc:sldMkLst>
        <pc:spChg chg="del">
          <ac:chgData name="TAILLADE JUSTINE" userId="7689be7a-6074-46a5-a6a4-f2fd3e4f6393" providerId="ADAL" clId="{3DA4E5D2-55BE-476B-A66F-7513C64D01BF}" dt="2026-05-29T17:19:32.228" v="1" actId="478"/>
          <ac:spMkLst>
            <pc:docMk/>
            <pc:sldMk cId="1200611338" sldId="359"/>
            <ac:spMk id="7" creationId="{9CBAD061-3D34-88CD-35B0-C4CB0800B7B1}"/>
          </ac:spMkLst>
        </pc:spChg>
        <pc:spChg chg="del">
          <ac:chgData name="TAILLADE JUSTINE" userId="7689be7a-6074-46a5-a6a4-f2fd3e4f6393" providerId="ADAL" clId="{3DA4E5D2-55BE-476B-A66F-7513C64D01BF}" dt="2026-05-29T17:19:32.228" v="1" actId="478"/>
          <ac:spMkLst>
            <pc:docMk/>
            <pc:sldMk cId="1200611338" sldId="359"/>
            <ac:spMk id="11" creationId="{2D13DFE7-AA17-FB96-B488-7B532524A1AD}"/>
          </ac:spMkLst>
        </pc:spChg>
      </pc:sldChg>
      <pc:sldChg chg="delSp mod">
        <pc:chgData name="TAILLADE JUSTINE" userId="7689be7a-6074-46a5-a6a4-f2fd3e4f6393" providerId="ADAL" clId="{3DA4E5D2-55BE-476B-A66F-7513C64D01BF}" dt="2026-05-29T17:19:39.652" v="3" actId="478"/>
        <pc:sldMkLst>
          <pc:docMk/>
          <pc:sldMk cId="143037641" sldId="362"/>
        </pc:sldMkLst>
        <pc:spChg chg="del">
          <ac:chgData name="TAILLADE JUSTINE" userId="7689be7a-6074-46a5-a6a4-f2fd3e4f6393" providerId="ADAL" clId="{3DA4E5D2-55BE-476B-A66F-7513C64D01BF}" dt="2026-05-29T17:19:39.652" v="3" actId="478"/>
          <ac:spMkLst>
            <pc:docMk/>
            <pc:sldMk cId="143037641" sldId="362"/>
            <ac:spMk id="6" creationId="{429842C4-F6C0-CDE4-D0DE-77A687299F9D}"/>
          </ac:spMkLst>
        </pc:spChg>
        <pc:spChg chg="del">
          <ac:chgData name="TAILLADE JUSTINE" userId="7689be7a-6074-46a5-a6a4-f2fd3e4f6393" providerId="ADAL" clId="{3DA4E5D2-55BE-476B-A66F-7513C64D01BF}" dt="2026-05-29T17:19:39.652" v="3" actId="478"/>
          <ac:spMkLst>
            <pc:docMk/>
            <pc:sldMk cId="143037641" sldId="362"/>
            <ac:spMk id="10" creationId="{19E91D83-1BF7-F725-5313-51DA62FE8A6D}"/>
          </ac:spMkLst>
        </pc:spChg>
      </pc:sldChg>
      <pc:sldChg chg="modNotesTx">
        <pc:chgData name="TAILLADE JUSTINE" userId="7689be7a-6074-46a5-a6a4-f2fd3e4f6393" providerId="ADAL" clId="{3DA4E5D2-55BE-476B-A66F-7513C64D01BF}" dt="2026-05-29T17:19:50.948" v="7" actId="20577"/>
        <pc:sldMkLst>
          <pc:docMk/>
          <pc:sldMk cId="3974302307" sldId="3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1D0CD-50A1-4AB5-864E-9C77A52DEBDA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ADEBE-EF5A-4C7F-8B04-2823668C47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386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885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6241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6094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25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964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9311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357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5179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975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1165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069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7368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044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6158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2951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016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ADEBE-EF5A-4C7F-8B04-2823668C47F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326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246" y="1256145"/>
            <a:ext cx="10873509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 leçon.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DFDD8-0749-371F-5F50-71FA9C3C00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3F499BA-6F7D-24F5-4D53-2E80D8D9DF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4F8D2827-3963-044A-AB8E-807B6DB581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4653BB-97B8-8BAD-8C9B-7A05CF71396C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29670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9822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5259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CA8EF0-6CAE-5232-680D-23CB723B55EE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511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2025A4-FBF0-760A-4A17-5026655E7C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D4982A-456C-C934-7319-FAA855566E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6CEAAF-9FDF-35F8-D66E-ED6FCA417764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F8834A9-5D26-7BA5-8FD4-A7A9A11B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8990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76" r:id="rId4"/>
    <p:sldLayoutId id="2147483677" r:id="rId5"/>
    <p:sldLayoutId id="2147483650" r:id="rId6"/>
    <p:sldLayoutId id="2147483679" r:id="rId7"/>
    <p:sldLayoutId id="2147483675" r:id="rId8"/>
    <p:sldLayoutId id="214748368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Construire un tableau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Construire un tableau à partir de données.</a:t>
            </a:r>
          </a:p>
          <a:p>
            <a:r>
              <a:rPr lang="fr-FR" dirty="0"/>
              <a:t>Résoudre des problèmes grâce aux données d’un tableau.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DEAAE68F-78C6-6654-8D22-4B45B866BC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381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625527B-9DC8-F74F-18EE-6C36B25583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01" y="27583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E8029-DDC7-CDD2-072B-252C9B09A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63DC768-D25E-F5D3-CDF4-9943AB487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6D291F7-57AE-E991-FC24-FE1BDA4D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15E4CDA-89B8-3AB8-D13B-B3054BE932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78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2627D-88DA-BB5F-479B-0617CCA5D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E6B044C-CB55-13C7-025F-B7DE5EF355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9296C498-388E-09A5-3341-763C68DF0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D0C226A-CFEF-2EC2-B719-9259C46677F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19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B3ABE-5F4C-8421-2948-36FE6369E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5E4FEFBB-C2F8-3FF5-6387-E4D18CCC26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037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116BA-290A-A13C-30EF-8EB0D6468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9D88B2-342D-B3E3-B2BE-740254FE2D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7EC65875-75C9-94A6-4B29-AA6E3FA36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5857380-C6B6-F781-B076-A37E08B726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33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315193C-3D23-FBA9-1E08-4F0E2CC0C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AF8446-E295-1DF8-13AE-8F8425ABE4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C1B0A92-1A39-5144-067D-56779FF66E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1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ACDA6-1B53-C40E-4332-A9C0B3C5F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767E23-BAAF-360F-8582-B46F090D32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563D52D-5AF8-666F-E028-5BA75AFE4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5BC2E04-0452-503C-B27D-9F9F5C14F2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06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D6B50-3CD4-1B9B-0F43-0A6909344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18C741-FA49-5D25-08AB-7DD5D8B1E0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3CFDE4F-64E9-59C2-8712-5A5565981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4A78EEB-C27D-1D3C-8258-4A881A0F07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08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3A546-0E41-5EE9-FA15-410C40DFB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A8B236B-D062-BFF7-3BE4-B54221EB84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D6BD5AA-EF86-FCF6-A9B1-32542D8A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864EAAB-793C-2DF9-749E-5A5F4302A4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02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119029-2AB5-5CF6-1C34-44EE900878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EB95475-505F-E5FD-C299-AD10C376CF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BA8B1F4-7AEF-43BC-D46C-DF07C0FED7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91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D495A4-1731-AAD8-D6BD-7639628B12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C9BE977-09D8-A38E-10BE-AEC4BEEB0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EA14EBF-EA39-ECA7-AC51-C90D6408B2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8A9A34E2-AB82-91D4-5234-B614590E60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52A55-885A-6F28-AC6F-D7DECFCED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9F5E9B9-6CD1-1FC9-3D4A-E4B1BD0A07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00611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70E89-6D53-B5A1-9E65-2081CAC99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E8894C1-1AF3-68B2-A7B7-22987FEC53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1CCFEEE-450E-F883-AFDD-268A30B4A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2B468C0-0577-DAB0-503E-5A839C5A96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7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9925A-EED4-9492-5D1B-9585E3DBE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C5E79094-7233-E3AC-45EB-F7032427154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9564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7BEF5-7657-0D9D-9CB7-166B43E84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50C35F1-DFB6-EEE0-86DE-DBACC7FAD1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9C0AA005-390E-D309-7475-B9E2AD85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8625850-45A5-0895-1AF7-0E117266DD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56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1694E-5A8A-FA19-2DC4-1B8D7F1DF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29C5D40-075C-57C0-331C-BAB62207CF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CAA58B78-C4C2-6D77-56EC-C7C9FA915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6FF791-BD6D-7881-A6FA-E7B3BBAEF4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083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35B2016-6352-4086-85C3-EE7A0BB89E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Grand écran</PresentationFormat>
  <Paragraphs>22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Construire un tableau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