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50"/>
  </p:notesMasterIdLst>
  <p:sldIdLst>
    <p:sldId id="256" r:id="rId5"/>
    <p:sldId id="257" r:id="rId6"/>
    <p:sldId id="260" r:id="rId7"/>
    <p:sldId id="258" r:id="rId8"/>
    <p:sldId id="271" r:id="rId9"/>
    <p:sldId id="272" r:id="rId10"/>
    <p:sldId id="299" r:id="rId11"/>
    <p:sldId id="273" r:id="rId12"/>
    <p:sldId id="274" r:id="rId13"/>
    <p:sldId id="261" r:id="rId14"/>
    <p:sldId id="275" r:id="rId15"/>
    <p:sldId id="276" r:id="rId16"/>
    <p:sldId id="277" r:id="rId17"/>
    <p:sldId id="278" r:id="rId18"/>
    <p:sldId id="262" r:id="rId19"/>
    <p:sldId id="279" r:id="rId20"/>
    <p:sldId id="298" r:id="rId21"/>
    <p:sldId id="280" r:id="rId22"/>
    <p:sldId id="30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6" r:id="rId33"/>
    <p:sldId id="290" r:id="rId34"/>
    <p:sldId id="301" r:id="rId35"/>
    <p:sldId id="291" r:id="rId36"/>
    <p:sldId id="259" r:id="rId37"/>
    <p:sldId id="292" r:id="rId38"/>
    <p:sldId id="293" r:id="rId39"/>
    <p:sldId id="294" r:id="rId40"/>
    <p:sldId id="297" r:id="rId41"/>
    <p:sldId id="295" r:id="rId42"/>
    <p:sldId id="263" r:id="rId43"/>
    <p:sldId id="264" r:id="rId44"/>
    <p:sldId id="266" r:id="rId45"/>
    <p:sldId id="267" r:id="rId46"/>
    <p:sldId id="268" r:id="rId47"/>
    <p:sldId id="269" r:id="rId48"/>
    <p:sldId id="270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67BF3FB0-7BEC-3B85-1BA7-7FB326419DF4}" name="edithlk19" initials="e" userId="S::edithlk19@gmail.com::26118ee3-ca89-401a-88d2-1b588778ccd7" providerId="AD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9D8"/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F3FECB-5FEA-4574-9CE5-46AA882F1FF8}" v="29" dt="2026-05-29T15:52:41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>
        <p:scale>
          <a:sx n="50" d="100"/>
          <a:sy n="50" d="100"/>
        </p:scale>
        <p:origin x="2922" y="13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752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4:54.486" v="31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23:58.121" v="0" actId="478"/>
        <pc:sldMkLst>
          <pc:docMk/>
          <pc:sldMk cId="56460590" sldId="258"/>
        </pc:sldMkLst>
        <pc:spChg chg="del">
          <ac:chgData name="TAILLADE JUSTINE" userId="7689be7a-6074-46a5-a6a4-f2fd3e4f6393" providerId="ADAL" clId="{3DA4E5D2-55BE-476B-A66F-7513C64D01BF}" dt="2026-05-29T17:23:58.121" v="0" actId="478"/>
          <ac:spMkLst>
            <pc:docMk/>
            <pc:sldMk cId="56460590" sldId="258"/>
            <ac:spMk id="5" creationId="{6D9C5D9D-3296-A7ED-6C3F-2450732B2451}"/>
          </ac:spMkLst>
        </pc:spChg>
        <pc:spChg chg="del">
          <ac:chgData name="TAILLADE JUSTINE" userId="7689be7a-6074-46a5-a6a4-f2fd3e4f6393" providerId="ADAL" clId="{3DA4E5D2-55BE-476B-A66F-7513C64D01BF}" dt="2026-05-29T17:23:58.121" v="0" actId="478"/>
          <ac:spMkLst>
            <pc:docMk/>
            <pc:sldMk cId="56460590" sldId="258"/>
            <ac:spMk id="10" creationId="{DCB122DF-7FD1-CA51-D6A8-A9D71058A56C}"/>
          </ac:spMkLst>
        </pc:spChg>
      </pc:sldChg>
      <pc:sldChg chg="delSp mod">
        <pc:chgData name="TAILLADE JUSTINE" userId="7689be7a-6074-46a5-a6a4-f2fd3e4f6393" providerId="ADAL" clId="{3DA4E5D2-55BE-476B-A66F-7513C64D01BF}" dt="2026-05-29T17:24:45.590" v="26" actId="478"/>
        <pc:sldMkLst>
          <pc:docMk/>
          <pc:sldMk cId="3102957421" sldId="259"/>
        </pc:sldMkLst>
        <pc:spChg chg="del">
          <ac:chgData name="TAILLADE JUSTINE" userId="7689be7a-6074-46a5-a6a4-f2fd3e4f6393" providerId="ADAL" clId="{3DA4E5D2-55BE-476B-A66F-7513C64D01BF}" dt="2026-05-29T17:24:45.590" v="26" actId="478"/>
          <ac:spMkLst>
            <pc:docMk/>
            <pc:sldMk cId="3102957421" sldId="259"/>
            <ac:spMk id="5" creationId="{71673D43-6BC6-3907-6341-C7F8DD1E365E}"/>
          </ac:spMkLst>
        </pc:spChg>
        <pc:spChg chg="del">
          <ac:chgData name="TAILLADE JUSTINE" userId="7689be7a-6074-46a5-a6a4-f2fd3e4f6393" providerId="ADAL" clId="{3DA4E5D2-55BE-476B-A66F-7513C64D01BF}" dt="2026-05-29T17:24:45.590" v="26" actId="478"/>
          <ac:spMkLst>
            <pc:docMk/>
            <pc:sldMk cId="3102957421" sldId="259"/>
            <ac:spMk id="10" creationId="{16B7F870-D389-BD73-5AAD-87913A0E4BAE}"/>
          </ac:spMkLst>
        </pc:spChg>
      </pc:sldChg>
      <pc:sldChg chg="delSp mod">
        <pc:chgData name="TAILLADE JUSTINE" userId="7689be7a-6074-46a5-a6a4-f2fd3e4f6393" providerId="ADAL" clId="{3DA4E5D2-55BE-476B-A66F-7513C64D01BF}" dt="2026-05-29T17:24:07.431" v="5" actId="478"/>
        <pc:sldMkLst>
          <pc:docMk/>
          <pc:sldMk cId="1848318418" sldId="261"/>
        </pc:sldMkLst>
        <pc:spChg chg="del">
          <ac:chgData name="TAILLADE JUSTINE" userId="7689be7a-6074-46a5-a6a4-f2fd3e4f6393" providerId="ADAL" clId="{3DA4E5D2-55BE-476B-A66F-7513C64D01BF}" dt="2026-05-29T17:24:07.431" v="5" actId="478"/>
          <ac:spMkLst>
            <pc:docMk/>
            <pc:sldMk cId="1848318418" sldId="261"/>
            <ac:spMk id="3" creationId="{B02F244A-7209-6D39-BAA1-66DE889E73F9}"/>
          </ac:spMkLst>
        </pc:spChg>
        <pc:spChg chg="del">
          <ac:chgData name="TAILLADE JUSTINE" userId="7689be7a-6074-46a5-a6a4-f2fd3e4f6393" providerId="ADAL" clId="{3DA4E5D2-55BE-476B-A66F-7513C64D01BF}" dt="2026-05-29T17:24:07.431" v="5" actId="478"/>
          <ac:spMkLst>
            <pc:docMk/>
            <pc:sldMk cId="1848318418" sldId="261"/>
            <ac:spMk id="12" creationId="{34458EFF-FFA2-300A-9A7C-50FC0A993DAF}"/>
          </ac:spMkLst>
        </pc:spChg>
      </pc:sldChg>
      <pc:sldChg chg="delSp mod">
        <pc:chgData name="TAILLADE JUSTINE" userId="7689be7a-6074-46a5-a6a4-f2fd3e4f6393" providerId="ADAL" clId="{3DA4E5D2-55BE-476B-A66F-7513C64D01BF}" dt="2026-05-29T17:24:16.090" v="10" actId="478"/>
        <pc:sldMkLst>
          <pc:docMk/>
          <pc:sldMk cId="1445031195" sldId="262"/>
        </pc:sldMkLst>
        <pc:spChg chg="del">
          <ac:chgData name="TAILLADE JUSTINE" userId="7689be7a-6074-46a5-a6a4-f2fd3e4f6393" providerId="ADAL" clId="{3DA4E5D2-55BE-476B-A66F-7513C64D01BF}" dt="2026-05-29T17:24:16.090" v="10" actId="478"/>
          <ac:spMkLst>
            <pc:docMk/>
            <pc:sldMk cId="1445031195" sldId="262"/>
            <ac:spMk id="3" creationId="{4433FAD4-45EB-52D9-8E36-FCD560F44494}"/>
          </ac:spMkLst>
        </pc:spChg>
        <pc:spChg chg="del">
          <ac:chgData name="TAILLADE JUSTINE" userId="7689be7a-6074-46a5-a6a4-f2fd3e4f6393" providerId="ADAL" clId="{3DA4E5D2-55BE-476B-A66F-7513C64D01BF}" dt="2026-05-29T17:24:16.090" v="10" actId="478"/>
          <ac:spMkLst>
            <pc:docMk/>
            <pc:sldMk cId="1445031195" sldId="262"/>
            <ac:spMk id="13" creationId="{39A04B5F-FAB9-2D6A-EF69-892C79AB88A9}"/>
          </ac:spMkLst>
        </pc:spChg>
      </pc:sldChg>
      <pc:sldChg chg="delSp mod">
        <pc:chgData name="TAILLADE JUSTINE" userId="7689be7a-6074-46a5-a6a4-f2fd3e4f6393" providerId="ADAL" clId="{3DA4E5D2-55BE-476B-A66F-7513C64D01BF}" dt="2026-05-29T17:23:59.975" v="1" actId="478"/>
        <pc:sldMkLst>
          <pc:docMk/>
          <pc:sldMk cId="2709617684" sldId="271"/>
        </pc:sldMkLst>
        <pc:spChg chg="del">
          <ac:chgData name="TAILLADE JUSTINE" userId="7689be7a-6074-46a5-a6a4-f2fd3e4f6393" providerId="ADAL" clId="{3DA4E5D2-55BE-476B-A66F-7513C64D01BF}" dt="2026-05-29T17:23:59.975" v="1" actId="478"/>
          <ac:spMkLst>
            <pc:docMk/>
            <pc:sldMk cId="2709617684" sldId="271"/>
            <ac:spMk id="5" creationId="{7D5702AE-833D-15C2-EEA8-126DD1B0DC3F}"/>
          </ac:spMkLst>
        </pc:spChg>
        <pc:spChg chg="del">
          <ac:chgData name="TAILLADE JUSTINE" userId="7689be7a-6074-46a5-a6a4-f2fd3e4f6393" providerId="ADAL" clId="{3DA4E5D2-55BE-476B-A66F-7513C64D01BF}" dt="2026-05-29T17:23:59.975" v="1" actId="478"/>
          <ac:spMkLst>
            <pc:docMk/>
            <pc:sldMk cId="2709617684" sldId="271"/>
            <ac:spMk id="10" creationId="{19189FD5-9487-8F39-0B3E-3CD3C0464510}"/>
          </ac:spMkLst>
        </pc:spChg>
      </pc:sldChg>
      <pc:sldChg chg="delSp mod">
        <pc:chgData name="TAILLADE JUSTINE" userId="7689be7a-6074-46a5-a6a4-f2fd3e4f6393" providerId="ADAL" clId="{3DA4E5D2-55BE-476B-A66F-7513C64D01BF}" dt="2026-05-29T17:24:01.559" v="2" actId="478"/>
        <pc:sldMkLst>
          <pc:docMk/>
          <pc:sldMk cId="1468936094" sldId="272"/>
        </pc:sldMkLst>
        <pc:spChg chg="del">
          <ac:chgData name="TAILLADE JUSTINE" userId="7689be7a-6074-46a5-a6a4-f2fd3e4f6393" providerId="ADAL" clId="{3DA4E5D2-55BE-476B-A66F-7513C64D01BF}" dt="2026-05-29T17:24:01.559" v="2" actId="478"/>
          <ac:spMkLst>
            <pc:docMk/>
            <pc:sldMk cId="1468936094" sldId="272"/>
            <ac:spMk id="5" creationId="{F8AE5FAE-C2FC-9BCE-451B-6614CC606334}"/>
          </ac:spMkLst>
        </pc:spChg>
        <pc:spChg chg="del">
          <ac:chgData name="TAILLADE JUSTINE" userId="7689be7a-6074-46a5-a6a4-f2fd3e4f6393" providerId="ADAL" clId="{3DA4E5D2-55BE-476B-A66F-7513C64D01BF}" dt="2026-05-29T17:24:01.559" v="2" actId="478"/>
          <ac:spMkLst>
            <pc:docMk/>
            <pc:sldMk cId="1468936094" sldId="272"/>
            <ac:spMk id="10" creationId="{3346B450-5917-F0E1-F46D-75A01BD87CA8}"/>
          </ac:spMkLst>
        </pc:spChg>
      </pc:sldChg>
      <pc:sldChg chg="delSp mod">
        <pc:chgData name="TAILLADE JUSTINE" userId="7689be7a-6074-46a5-a6a4-f2fd3e4f6393" providerId="ADAL" clId="{3DA4E5D2-55BE-476B-A66F-7513C64D01BF}" dt="2026-05-29T17:24:03.879" v="3" actId="478"/>
        <pc:sldMkLst>
          <pc:docMk/>
          <pc:sldMk cId="2326869167" sldId="273"/>
        </pc:sldMkLst>
        <pc:spChg chg="del">
          <ac:chgData name="TAILLADE JUSTINE" userId="7689be7a-6074-46a5-a6a4-f2fd3e4f6393" providerId="ADAL" clId="{3DA4E5D2-55BE-476B-A66F-7513C64D01BF}" dt="2026-05-29T17:24:03.879" v="3" actId="478"/>
          <ac:spMkLst>
            <pc:docMk/>
            <pc:sldMk cId="2326869167" sldId="273"/>
            <ac:spMk id="5" creationId="{DF9165E0-36C6-B9E6-FA85-B384A4B47C80}"/>
          </ac:spMkLst>
        </pc:spChg>
        <pc:spChg chg="del">
          <ac:chgData name="TAILLADE JUSTINE" userId="7689be7a-6074-46a5-a6a4-f2fd3e4f6393" providerId="ADAL" clId="{3DA4E5D2-55BE-476B-A66F-7513C64D01BF}" dt="2026-05-29T17:24:03.879" v="3" actId="478"/>
          <ac:spMkLst>
            <pc:docMk/>
            <pc:sldMk cId="2326869167" sldId="273"/>
            <ac:spMk id="10" creationId="{BD577EDF-F391-7693-DE42-757D15B492C6}"/>
          </ac:spMkLst>
        </pc:spChg>
      </pc:sldChg>
      <pc:sldChg chg="delSp mod">
        <pc:chgData name="TAILLADE JUSTINE" userId="7689be7a-6074-46a5-a6a4-f2fd3e4f6393" providerId="ADAL" clId="{3DA4E5D2-55BE-476B-A66F-7513C64D01BF}" dt="2026-05-29T17:24:05.623" v="4" actId="478"/>
        <pc:sldMkLst>
          <pc:docMk/>
          <pc:sldMk cId="3339902460" sldId="274"/>
        </pc:sldMkLst>
        <pc:spChg chg="del">
          <ac:chgData name="TAILLADE JUSTINE" userId="7689be7a-6074-46a5-a6a4-f2fd3e4f6393" providerId="ADAL" clId="{3DA4E5D2-55BE-476B-A66F-7513C64D01BF}" dt="2026-05-29T17:24:05.623" v="4" actId="478"/>
          <ac:spMkLst>
            <pc:docMk/>
            <pc:sldMk cId="3339902460" sldId="274"/>
            <ac:spMk id="5" creationId="{73A99F53-86AD-28D0-8F54-2B7B45CDE7E7}"/>
          </ac:spMkLst>
        </pc:spChg>
        <pc:spChg chg="del">
          <ac:chgData name="TAILLADE JUSTINE" userId="7689be7a-6074-46a5-a6a4-f2fd3e4f6393" providerId="ADAL" clId="{3DA4E5D2-55BE-476B-A66F-7513C64D01BF}" dt="2026-05-29T17:24:05.623" v="4" actId="478"/>
          <ac:spMkLst>
            <pc:docMk/>
            <pc:sldMk cId="3339902460" sldId="274"/>
            <ac:spMk id="10" creationId="{974A7DC1-009E-FDAA-A16A-05AD966B2286}"/>
          </ac:spMkLst>
        </pc:spChg>
      </pc:sldChg>
      <pc:sldChg chg="delSp mod">
        <pc:chgData name="TAILLADE JUSTINE" userId="7689be7a-6074-46a5-a6a4-f2fd3e4f6393" providerId="ADAL" clId="{3DA4E5D2-55BE-476B-A66F-7513C64D01BF}" dt="2026-05-29T17:24:09.287" v="6" actId="478"/>
        <pc:sldMkLst>
          <pc:docMk/>
          <pc:sldMk cId="2139235753" sldId="275"/>
        </pc:sldMkLst>
        <pc:spChg chg="del">
          <ac:chgData name="TAILLADE JUSTINE" userId="7689be7a-6074-46a5-a6a4-f2fd3e4f6393" providerId="ADAL" clId="{3DA4E5D2-55BE-476B-A66F-7513C64D01BF}" dt="2026-05-29T17:24:09.287" v="6" actId="478"/>
          <ac:spMkLst>
            <pc:docMk/>
            <pc:sldMk cId="2139235753" sldId="275"/>
            <ac:spMk id="3" creationId="{F856F583-83FF-07EE-65F9-DA660819BD54}"/>
          </ac:spMkLst>
        </pc:spChg>
        <pc:spChg chg="del">
          <ac:chgData name="TAILLADE JUSTINE" userId="7689be7a-6074-46a5-a6a4-f2fd3e4f6393" providerId="ADAL" clId="{3DA4E5D2-55BE-476B-A66F-7513C64D01BF}" dt="2026-05-29T17:24:09.287" v="6" actId="478"/>
          <ac:spMkLst>
            <pc:docMk/>
            <pc:sldMk cId="2139235753" sldId="275"/>
            <ac:spMk id="12" creationId="{4A9906AD-DD83-C3AB-4E85-5901AECDAE10}"/>
          </ac:spMkLst>
        </pc:spChg>
      </pc:sldChg>
      <pc:sldChg chg="delSp mod">
        <pc:chgData name="TAILLADE JUSTINE" userId="7689be7a-6074-46a5-a6a4-f2fd3e4f6393" providerId="ADAL" clId="{3DA4E5D2-55BE-476B-A66F-7513C64D01BF}" dt="2026-05-29T17:24:10.982" v="7" actId="478"/>
        <pc:sldMkLst>
          <pc:docMk/>
          <pc:sldMk cId="1488464151" sldId="276"/>
        </pc:sldMkLst>
        <pc:spChg chg="del">
          <ac:chgData name="TAILLADE JUSTINE" userId="7689be7a-6074-46a5-a6a4-f2fd3e4f6393" providerId="ADAL" clId="{3DA4E5D2-55BE-476B-A66F-7513C64D01BF}" dt="2026-05-29T17:24:10.982" v="7" actId="478"/>
          <ac:spMkLst>
            <pc:docMk/>
            <pc:sldMk cId="1488464151" sldId="276"/>
            <ac:spMk id="3" creationId="{E5C4FF07-74FA-95E3-F85C-44D697AD197F}"/>
          </ac:spMkLst>
        </pc:spChg>
        <pc:spChg chg="del">
          <ac:chgData name="TAILLADE JUSTINE" userId="7689be7a-6074-46a5-a6a4-f2fd3e4f6393" providerId="ADAL" clId="{3DA4E5D2-55BE-476B-A66F-7513C64D01BF}" dt="2026-05-29T17:24:10.982" v="7" actId="478"/>
          <ac:spMkLst>
            <pc:docMk/>
            <pc:sldMk cId="1488464151" sldId="276"/>
            <ac:spMk id="12" creationId="{176F3C82-071F-5377-EF5E-A06AA677F46D}"/>
          </ac:spMkLst>
        </pc:spChg>
      </pc:sldChg>
      <pc:sldChg chg="delSp mod">
        <pc:chgData name="TAILLADE JUSTINE" userId="7689be7a-6074-46a5-a6a4-f2fd3e4f6393" providerId="ADAL" clId="{3DA4E5D2-55BE-476B-A66F-7513C64D01BF}" dt="2026-05-29T17:24:12.727" v="8" actId="478"/>
        <pc:sldMkLst>
          <pc:docMk/>
          <pc:sldMk cId="3653124884" sldId="277"/>
        </pc:sldMkLst>
        <pc:spChg chg="del">
          <ac:chgData name="TAILLADE JUSTINE" userId="7689be7a-6074-46a5-a6a4-f2fd3e4f6393" providerId="ADAL" clId="{3DA4E5D2-55BE-476B-A66F-7513C64D01BF}" dt="2026-05-29T17:24:12.727" v="8" actId="478"/>
          <ac:spMkLst>
            <pc:docMk/>
            <pc:sldMk cId="3653124884" sldId="277"/>
            <ac:spMk id="5" creationId="{16535B50-72C7-5269-EC42-4249B9E4D657}"/>
          </ac:spMkLst>
        </pc:spChg>
        <pc:spChg chg="del">
          <ac:chgData name="TAILLADE JUSTINE" userId="7689be7a-6074-46a5-a6a4-f2fd3e4f6393" providerId="ADAL" clId="{3DA4E5D2-55BE-476B-A66F-7513C64D01BF}" dt="2026-05-29T17:24:12.727" v="8" actId="478"/>
          <ac:spMkLst>
            <pc:docMk/>
            <pc:sldMk cId="3653124884" sldId="277"/>
            <ac:spMk id="10" creationId="{7FB53AAB-27D4-26CB-527D-AFF40C2F243F}"/>
          </ac:spMkLst>
        </pc:spChg>
      </pc:sldChg>
      <pc:sldChg chg="delSp mod">
        <pc:chgData name="TAILLADE JUSTINE" userId="7689be7a-6074-46a5-a6a4-f2fd3e4f6393" providerId="ADAL" clId="{3DA4E5D2-55BE-476B-A66F-7513C64D01BF}" dt="2026-05-29T17:24:14.440" v="9" actId="478"/>
        <pc:sldMkLst>
          <pc:docMk/>
          <pc:sldMk cId="1477235571" sldId="278"/>
        </pc:sldMkLst>
        <pc:spChg chg="del">
          <ac:chgData name="TAILLADE JUSTINE" userId="7689be7a-6074-46a5-a6a4-f2fd3e4f6393" providerId="ADAL" clId="{3DA4E5D2-55BE-476B-A66F-7513C64D01BF}" dt="2026-05-29T17:24:14.440" v="9" actId="478"/>
          <ac:spMkLst>
            <pc:docMk/>
            <pc:sldMk cId="1477235571" sldId="278"/>
            <ac:spMk id="3" creationId="{643D0811-EBB2-E1F1-41FE-9E27765473E3}"/>
          </ac:spMkLst>
        </pc:spChg>
        <pc:spChg chg="del">
          <ac:chgData name="TAILLADE JUSTINE" userId="7689be7a-6074-46a5-a6a4-f2fd3e4f6393" providerId="ADAL" clId="{3DA4E5D2-55BE-476B-A66F-7513C64D01BF}" dt="2026-05-29T17:24:14.440" v="9" actId="478"/>
          <ac:spMkLst>
            <pc:docMk/>
            <pc:sldMk cId="1477235571" sldId="278"/>
            <ac:spMk id="12" creationId="{0DAC03B6-4E97-0BB1-9ADF-46D21DC8A317}"/>
          </ac:spMkLst>
        </pc:spChg>
      </pc:sldChg>
      <pc:sldChg chg="delSp mod">
        <pc:chgData name="TAILLADE JUSTINE" userId="7689be7a-6074-46a5-a6a4-f2fd3e4f6393" providerId="ADAL" clId="{3DA4E5D2-55BE-476B-A66F-7513C64D01BF}" dt="2026-05-29T17:24:17.624" v="11" actId="478"/>
        <pc:sldMkLst>
          <pc:docMk/>
          <pc:sldMk cId="2121972228" sldId="279"/>
        </pc:sldMkLst>
        <pc:spChg chg="del">
          <ac:chgData name="TAILLADE JUSTINE" userId="7689be7a-6074-46a5-a6a4-f2fd3e4f6393" providerId="ADAL" clId="{3DA4E5D2-55BE-476B-A66F-7513C64D01BF}" dt="2026-05-29T17:24:17.624" v="11" actId="478"/>
          <ac:spMkLst>
            <pc:docMk/>
            <pc:sldMk cId="2121972228" sldId="279"/>
            <ac:spMk id="3" creationId="{9723DAB8-CB3E-34EA-FC05-421B810CA416}"/>
          </ac:spMkLst>
        </pc:spChg>
        <pc:spChg chg="del">
          <ac:chgData name="TAILLADE JUSTINE" userId="7689be7a-6074-46a5-a6a4-f2fd3e4f6393" providerId="ADAL" clId="{3DA4E5D2-55BE-476B-A66F-7513C64D01BF}" dt="2026-05-29T17:24:17.624" v="11" actId="478"/>
          <ac:spMkLst>
            <pc:docMk/>
            <pc:sldMk cId="2121972228" sldId="279"/>
            <ac:spMk id="13" creationId="{82F6A651-C2D0-4ACB-067C-27C856CCE6A3}"/>
          </ac:spMkLst>
        </pc:spChg>
      </pc:sldChg>
      <pc:sldChg chg="delSp mod">
        <pc:chgData name="TAILLADE JUSTINE" userId="7689be7a-6074-46a5-a6a4-f2fd3e4f6393" providerId="ADAL" clId="{3DA4E5D2-55BE-476B-A66F-7513C64D01BF}" dt="2026-05-29T17:24:21.207" v="13" actId="478"/>
        <pc:sldMkLst>
          <pc:docMk/>
          <pc:sldMk cId="4069190207" sldId="280"/>
        </pc:sldMkLst>
        <pc:spChg chg="del">
          <ac:chgData name="TAILLADE JUSTINE" userId="7689be7a-6074-46a5-a6a4-f2fd3e4f6393" providerId="ADAL" clId="{3DA4E5D2-55BE-476B-A66F-7513C64D01BF}" dt="2026-05-29T17:24:21.207" v="13" actId="478"/>
          <ac:spMkLst>
            <pc:docMk/>
            <pc:sldMk cId="4069190207" sldId="280"/>
            <ac:spMk id="3" creationId="{D14CA60C-D6FE-CDA0-5CED-62B15FFD3F97}"/>
          </ac:spMkLst>
        </pc:spChg>
        <pc:spChg chg="del">
          <ac:chgData name="TAILLADE JUSTINE" userId="7689be7a-6074-46a5-a6a4-f2fd3e4f6393" providerId="ADAL" clId="{3DA4E5D2-55BE-476B-A66F-7513C64D01BF}" dt="2026-05-29T17:24:21.207" v="13" actId="478"/>
          <ac:spMkLst>
            <pc:docMk/>
            <pc:sldMk cId="4069190207" sldId="280"/>
            <ac:spMk id="13" creationId="{D7A36474-BFFC-E590-1694-995D8B0D9F88}"/>
          </ac:spMkLst>
        </pc:spChg>
      </pc:sldChg>
      <pc:sldChg chg="delSp mod">
        <pc:chgData name="TAILLADE JUSTINE" userId="7689be7a-6074-46a5-a6a4-f2fd3e4f6393" providerId="ADAL" clId="{3DA4E5D2-55BE-476B-A66F-7513C64D01BF}" dt="2026-05-29T17:24:23.735" v="14" actId="478"/>
        <pc:sldMkLst>
          <pc:docMk/>
          <pc:sldMk cId="1132106766" sldId="281"/>
        </pc:sldMkLst>
        <pc:spChg chg="del">
          <ac:chgData name="TAILLADE JUSTINE" userId="7689be7a-6074-46a5-a6a4-f2fd3e4f6393" providerId="ADAL" clId="{3DA4E5D2-55BE-476B-A66F-7513C64D01BF}" dt="2026-05-29T17:24:23.735" v="14" actId="478"/>
          <ac:spMkLst>
            <pc:docMk/>
            <pc:sldMk cId="1132106766" sldId="281"/>
            <ac:spMk id="5" creationId="{E8D6900E-6E2B-4A9A-6A12-3C55922CA84A}"/>
          </ac:spMkLst>
        </pc:spChg>
        <pc:spChg chg="del">
          <ac:chgData name="TAILLADE JUSTINE" userId="7689be7a-6074-46a5-a6a4-f2fd3e4f6393" providerId="ADAL" clId="{3DA4E5D2-55BE-476B-A66F-7513C64D01BF}" dt="2026-05-29T17:24:23.735" v="14" actId="478"/>
          <ac:spMkLst>
            <pc:docMk/>
            <pc:sldMk cId="1132106766" sldId="281"/>
            <ac:spMk id="10" creationId="{8E7F444C-2AFC-9E06-2505-003566D2113C}"/>
          </ac:spMkLst>
        </pc:spChg>
      </pc:sldChg>
      <pc:sldChg chg="delSp mod">
        <pc:chgData name="TAILLADE JUSTINE" userId="7689be7a-6074-46a5-a6a4-f2fd3e4f6393" providerId="ADAL" clId="{3DA4E5D2-55BE-476B-A66F-7513C64D01BF}" dt="2026-05-29T17:24:25.783" v="15" actId="478"/>
        <pc:sldMkLst>
          <pc:docMk/>
          <pc:sldMk cId="805186722" sldId="282"/>
        </pc:sldMkLst>
        <pc:spChg chg="del">
          <ac:chgData name="TAILLADE JUSTINE" userId="7689be7a-6074-46a5-a6a4-f2fd3e4f6393" providerId="ADAL" clId="{3DA4E5D2-55BE-476B-A66F-7513C64D01BF}" dt="2026-05-29T17:24:25.783" v="15" actId="478"/>
          <ac:spMkLst>
            <pc:docMk/>
            <pc:sldMk cId="805186722" sldId="282"/>
            <ac:spMk id="5" creationId="{8AEB214D-0930-08BD-8677-1F4BF2F4DD3B}"/>
          </ac:spMkLst>
        </pc:spChg>
        <pc:spChg chg="del">
          <ac:chgData name="TAILLADE JUSTINE" userId="7689be7a-6074-46a5-a6a4-f2fd3e4f6393" providerId="ADAL" clId="{3DA4E5D2-55BE-476B-A66F-7513C64D01BF}" dt="2026-05-29T17:24:25.783" v="15" actId="478"/>
          <ac:spMkLst>
            <pc:docMk/>
            <pc:sldMk cId="805186722" sldId="282"/>
            <ac:spMk id="10" creationId="{167AB09D-D535-F303-3E2D-7A14C4639C82}"/>
          </ac:spMkLst>
        </pc:spChg>
      </pc:sldChg>
      <pc:sldChg chg="delSp mod">
        <pc:chgData name="TAILLADE JUSTINE" userId="7689be7a-6074-46a5-a6a4-f2fd3e4f6393" providerId="ADAL" clId="{3DA4E5D2-55BE-476B-A66F-7513C64D01BF}" dt="2026-05-29T17:24:27.670" v="16" actId="478"/>
        <pc:sldMkLst>
          <pc:docMk/>
          <pc:sldMk cId="1666393024" sldId="283"/>
        </pc:sldMkLst>
        <pc:spChg chg="del">
          <ac:chgData name="TAILLADE JUSTINE" userId="7689be7a-6074-46a5-a6a4-f2fd3e4f6393" providerId="ADAL" clId="{3DA4E5D2-55BE-476B-A66F-7513C64D01BF}" dt="2026-05-29T17:24:27.670" v="16" actId="478"/>
          <ac:spMkLst>
            <pc:docMk/>
            <pc:sldMk cId="1666393024" sldId="283"/>
            <ac:spMk id="3" creationId="{0F14ED7B-EA9F-CCA6-559D-54F0CAFBCBCA}"/>
          </ac:spMkLst>
        </pc:spChg>
        <pc:spChg chg="del">
          <ac:chgData name="TAILLADE JUSTINE" userId="7689be7a-6074-46a5-a6a4-f2fd3e4f6393" providerId="ADAL" clId="{3DA4E5D2-55BE-476B-A66F-7513C64D01BF}" dt="2026-05-29T17:24:27.670" v="16" actId="478"/>
          <ac:spMkLst>
            <pc:docMk/>
            <pc:sldMk cId="1666393024" sldId="283"/>
            <ac:spMk id="12" creationId="{E08E34CD-B594-4303-A3DD-84A3CC1D16AF}"/>
          </ac:spMkLst>
        </pc:spChg>
      </pc:sldChg>
      <pc:sldChg chg="delSp mod">
        <pc:chgData name="TAILLADE JUSTINE" userId="7689be7a-6074-46a5-a6a4-f2fd3e4f6393" providerId="ADAL" clId="{3DA4E5D2-55BE-476B-A66F-7513C64D01BF}" dt="2026-05-29T17:24:29.287" v="17" actId="478"/>
        <pc:sldMkLst>
          <pc:docMk/>
          <pc:sldMk cId="1172339858" sldId="284"/>
        </pc:sldMkLst>
        <pc:spChg chg="del">
          <ac:chgData name="TAILLADE JUSTINE" userId="7689be7a-6074-46a5-a6a4-f2fd3e4f6393" providerId="ADAL" clId="{3DA4E5D2-55BE-476B-A66F-7513C64D01BF}" dt="2026-05-29T17:24:29.287" v="17" actId="478"/>
          <ac:spMkLst>
            <pc:docMk/>
            <pc:sldMk cId="1172339858" sldId="284"/>
            <ac:spMk id="3" creationId="{FC5DDC41-60AC-D52F-AAF0-7901998A19FA}"/>
          </ac:spMkLst>
        </pc:spChg>
        <pc:spChg chg="del">
          <ac:chgData name="TAILLADE JUSTINE" userId="7689be7a-6074-46a5-a6a4-f2fd3e4f6393" providerId="ADAL" clId="{3DA4E5D2-55BE-476B-A66F-7513C64D01BF}" dt="2026-05-29T17:24:29.287" v="17" actId="478"/>
          <ac:spMkLst>
            <pc:docMk/>
            <pc:sldMk cId="1172339858" sldId="284"/>
            <ac:spMk id="12" creationId="{B74EEDBC-F67C-CD62-827B-95DED0C1F08B}"/>
          </ac:spMkLst>
        </pc:spChg>
      </pc:sldChg>
      <pc:sldChg chg="delSp mod">
        <pc:chgData name="TAILLADE JUSTINE" userId="7689be7a-6074-46a5-a6a4-f2fd3e4f6393" providerId="ADAL" clId="{3DA4E5D2-55BE-476B-A66F-7513C64D01BF}" dt="2026-05-29T17:24:31.095" v="18" actId="478"/>
        <pc:sldMkLst>
          <pc:docMk/>
          <pc:sldMk cId="3687684186" sldId="285"/>
        </pc:sldMkLst>
        <pc:spChg chg="del">
          <ac:chgData name="TAILLADE JUSTINE" userId="7689be7a-6074-46a5-a6a4-f2fd3e4f6393" providerId="ADAL" clId="{3DA4E5D2-55BE-476B-A66F-7513C64D01BF}" dt="2026-05-29T17:24:31.095" v="18" actId="478"/>
          <ac:spMkLst>
            <pc:docMk/>
            <pc:sldMk cId="3687684186" sldId="285"/>
            <ac:spMk id="3" creationId="{D68A3F2C-B7D5-7775-9C8D-EF6EB86A78FC}"/>
          </ac:spMkLst>
        </pc:spChg>
        <pc:spChg chg="del">
          <ac:chgData name="TAILLADE JUSTINE" userId="7689be7a-6074-46a5-a6a4-f2fd3e4f6393" providerId="ADAL" clId="{3DA4E5D2-55BE-476B-A66F-7513C64D01BF}" dt="2026-05-29T17:24:31.095" v="18" actId="478"/>
          <ac:spMkLst>
            <pc:docMk/>
            <pc:sldMk cId="3687684186" sldId="285"/>
            <ac:spMk id="12" creationId="{6F4FC8B0-0D1B-C735-0B68-1C90FBC50CD8}"/>
          </ac:spMkLst>
        </pc:spChg>
      </pc:sldChg>
      <pc:sldChg chg="delSp mod">
        <pc:chgData name="TAILLADE JUSTINE" userId="7689be7a-6074-46a5-a6a4-f2fd3e4f6393" providerId="ADAL" clId="{3DA4E5D2-55BE-476B-A66F-7513C64D01BF}" dt="2026-05-29T17:24:33.094" v="19" actId="478"/>
        <pc:sldMkLst>
          <pc:docMk/>
          <pc:sldMk cId="622962602" sldId="286"/>
        </pc:sldMkLst>
        <pc:spChg chg="del">
          <ac:chgData name="TAILLADE JUSTINE" userId="7689be7a-6074-46a5-a6a4-f2fd3e4f6393" providerId="ADAL" clId="{3DA4E5D2-55BE-476B-A66F-7513C64D01BF}" dt="2026-05-29T17:24:33.094" v="19" actId="478"/>
          <ac:spMkLst>
            <pc:docMk/>
            <pc:sldMk cId="622962602" sldId="286"/>
            <ac:spMk id="5" creationId="{BAE7DECA-78A1-87D1-AE77-25A36DC04D0C}"/>
          </ac:spMkLst>
        </pc:spChg>
        <pc:spChg chg="del">
          <ac:chgData name="TAILLADE JUSTINE" userId="7689be7a-6074-46a5-a6a4-f2fd3e4f6393" providerId="ADAL" clId="{3DA4E5D2-55BE-476B-A66F-7513C64D01BF}" dt="2026-05-29T17:24:33.094" v="19" actId="478"/>
          <ac:spMkLst>
            <pc:docMk/>
            <pc:sldMk cId="622962602" sldId="286"/>
            <ac:spMk id="10" creationId="{72B9C966-EB9D-FF1A-1097-F8EB2F241E04}"/>
          </ac:spMkLst>
        </pc:spChg>
      </pc:sldChg>
      <pc:sldChg chg="delSp mod">
        <pc:chgData name="TAILLADE JUSTINE" userId="7689be7a-6074-46a5-a6a4-f2fd3e4f6393" providerId="ADAL" clId="{3DA4E5D2-55BE-476B-A66F-7513C64D01BF}" dt="2026-05-29T17:24:34.647" v="20" actId="478"/>
        <pc:sldMkLst>
          <pc:docMk/>
          <pc:sldMk cId="1899579455" sldId="287"/>
        </pc:sldMkLst>
        <pc:spChg chg="del">
          <ac:chgData name="TAILLADE JUSTINE" userId="7689be7a-6074-46a5-a6a4-f2fd3e4f6393" providerId="ADAL" clId="{3DA4E5D2-55BE-476B-A66F-7513C64D01BF}" dt="2026-05-29T17:24:34.647" v="20" actId="478"/>
          <ac:spMkLst>
            <pc:docMk/>
            <pc:sldMk cId="1899579455" sldId="287"/>
            <ac:spMk id="3" creationId="{4C3C41F5-0796-726A-5F73-8BE8B5657991}"/>
          </ac:spMkLst>
        </pc:spChg>
        <pc:spChg chg="del">
          <ac:chgData name="TAILLADE JUSTINE" userId="7689be7a-6074-46a5-a6a4-f2fd3e4f6393" providerId="ADAL" clId="{3DA4E5D2-55BE-476B-A66F-7513C64D01BF}" dt="2026-05-29T17:24:34.647" v="20" actId="478"/>
          <ac:spMkLst>
            <pc:docMk/>
            <pc:sldMk cId="1899579455" sldId="287"/>
            <ac:spMk id="12" creationId="{018E298F-DC17-15B2-9399-D9B8BE7BC37F}"/>
          </ac:spMkLst>
        </pc:spChg>
      </pc:sldChg>
      <pc:sldChg chg="delSp mod">
        <pc:chgData name="TAILLADE JUSTINE" userId="7689be7a-6074-46a5-a6a4-f2fd3e4f6393" providerId="ADAL" clId="{3DA4E5D2-55BE-476B-A66F-7513C64D01BF}" dt="2026-05-29T17:24:36.438" v="21" actId="478"/>
        <pc:sldMkLst>
          <pc:docMk/>
          <pc:sldMk cId="3375735369" sldId="288"/>
        </pc:sldMkLst>
        <pc:spChg chg="del">
          <ac:chgData name="TAILLADE JUSTINE" userId="7689be7a-6074-46a5-a6a4-f2fd3e4f6393" providerId="ADAL" clId="{3DA4E5D2-55BE-476B-A66F-7513C64D01BF}" dt="2026-05-29T17:24:36.438" v="21" actId="478"/>
          <ac:spMkLst>
            <pc:docMk/>
            <pc:sldMk cId="3375735369" sldId="288"/>
            <ac:spMk id="3" creationId="{064BA33A-AF46-4B13-1A5F-343D999EA62B}"/>
          </ac:spMkLst>
        </pc:spChg>
        <pc:spChg chg="del">
          <ac:chgData name="TAILLADE JUSTINE" userId="7689be7a-6074-46a5-a6a4-f2fd3e4f6393" providerId="ADAL" clId="{3DA4E5D2-55BE-476B-A66F-7513C64D01BF}" dt="2026-05-29T17:24:36.438" v="21" actId="478"/>
          <ac:spMkLst>
            <pc:docMk/>
            <pc:sldMk cId="3375735369" sldId="288"/>
            <ac:spMk id="13" creationId="{C400D2B7-EE13-A2DE-91D5-409A77632AA1}"/>
          </ac:spMkLst>
        </pc:spChg>
      </pc:sldChg>
      <pc:sldChg chg="delSp mod">
        <pc:chgData name="TAILLADE JUSTINE" userId="7689be7a-6074-46a5-a6a4-f2fd3e4f6393" providerId="ADAL" clId="{3DA4E5D2-55BE-476B-A66F-7513C64D01BF}" dt="2026-05-29T17:24:38.087" v="22" actId="478"/>
        <pc:sldMkLst>
          <pc:docMk/>
          <pc:sldMk cId="3835238934" sldId="289"/>
        </pc:sldMkLst>
        <pc:spChg chg="del">
          <ac:chgData name="TAILLADE JUSTINE" userId="7689be7a-6074-46a5-a6a4-f2fd3e4f6393" providerId="ADAL" clId="{3DA4E5D2-55BE-476B-A66F-7513C64D01BF}" dt="2026-05-29T17:24:38.087" v="22" actId="478"/>
          <ac:spMkLst>
            <pc:docMk/>
            <pc:sldMk cId="3835238934" sldId="289"/>
            <ac:spMk id="3" creationId="{B2FFD75B-689D-8D7E-8562-AB92CF283767}"/>
          </ac:spMkLst>
        </pc:spChg>
        <pc:spChg chg="del">
          <ac:chgData name="TAILLADE JUSTINE" userId="7689be7a-6074-46a5-a6a4-f2fd3e4f6393" providerId="ADAL" clId="{3DA4E5D2-55BE-476B-A66F-7513C64D01BF}" dt="2026-05-29T17:24:38.087" v="22" actId="478"/>
          <ac:spMkLst>
            <pc:docMk/>
            <pc:sldMk cId="3835238934" sldId="289"/>
            <ac:spMk id="13" creationId="{6D629A03-99CF-0EC4-B98D-14778C86EE6A}"/>
          </ac:spMkLst>
        </pc:spChg>
      </pc:sldChg>
      <pc:sldChg chg="delSp mod">
        <pc:chgData name="TAILLADE JUSTINE" userId="7689be7a-6074-46a5-a6a4-f2fd3e4f6393" providerId="ADAL" clId="{3DA4E5D2-55BE-476B-A66F-7513C64D01BF}" dt="2026-05-29T17:24:41.207" v="24" actId="478"/>
        <pc:sldMkLst>
          <pc:docMk/>
          <pc:sldMk cId="3747310477" sldId="290"/>
        </pc:sldMkLst>
        <pc:spChg chg="del">
          <ac:chgData name="TAILLADE JUSTINE" userId="7689be7a-6074-46a5-a6a4-f2fd3e4f6393" providerId="ADAL" clId="{3DA4E5D2-55BE-476B-A66F-7513C64D01BF}" dt="2026-05-29T17:24:41.207" v="24" actId="478"/>
          <ac:spMkLst>
            <pc:docMk/>
            <pc:sldMk cId="3747310477" sldId="290"/>
            <ac:spMk id="3" creationId="{1D99C36D-6D16-BD52-906F-611BE8DE2799}"/>
          </ac:spMkLst>
        </pc:spChg>
        <pc:spChg chg="del">
          <ac:chgData name="TAILLADE JUSTINE" userId="7689be7a-6074-46a5-a6a4-f2fd3e4f6393" providerId="ADAL" clId="{3DA4E5D2-55BE-476B-A66F-7513C64D01BF}" dt="2026-05-29T17:24:41.207" v="24" actId="478"/>
          <ac:spMkLst>
            <pc:docMk/>
            <pc:sldMk cId="3747310477" sldId="290"/>
            <ac:spMk id="13" creationId="{92F40DBF-6B67-F513-FB3D-E781D97D7578}"/>
          </ac:spMkLst>
        </pc:spChg>
      </pc:sldChg>
      <pc:sldChg chg="delSp mod">
        <pc:chgData name="TAILLADE JUSTINE" userId="7689be7a-6074-46a5-a6a4-f2fd3e4f6393" providerId="ADAL" clId="{3DA4E5D2-55BE-476B-A66F-7513C64D01BF}" dt="2026-05-29T17:24:43.655" v="25" actId="478"/>
        <pc:sldMkLst>
          <pc:docMk/>
          <pc:sldMk cId="621732715" sldId="291"/>
        </pc:sldMkLst>
        <pc:spChg chg="del">
          <ac:chgData name="TAILLADE JUSTINE" userId="7689be7a-6074-46a5-a6a4-f2fd3e4f6393" providerId="ADAL" clId="{3DA4E5D2-55BE-476B-A66F-7513C64D01BF}" dt="2026-05-29T17:24:43.655" v="25" actId="478"/>
          <ac:spMkLst>
            <pc:docMk/>
            <pc:sldMk cId="621732715" sldId="291"/>
            <ac:spMk id="5" creationId="{D63DFBD3-0E58-CB19-3C39-E5B49114231D}"/>
          </ac:spMkLst>
        </pc:spChg>
        <pc:spChg chg="del">
          <ac:chgData name="TAILLADE JUSTINE" userId="7689be7a-6074-46a5-a6a4-f2fd3e4f6393" providerId="ADAL" clId="{3DA4E5D2-55BE-476B-A66F-7513C64D01BF}" dt="2026-05-29T17:24:43.655" v="25" actId="478"/>
          <ac:spMkLst>
            <pc:docMk/>
            <pc:sldMk cId="621732715" sldId="291"/>
            <ac:spMk id="11" creationId="{298B9D5C-7C96-B6AB-253D-A1DAB708D1A3}"/>
          </ac:spMkLst>
        </pc:spChg>
        <pc:spChg chg="del">
          <ac:chgData name="TAILLADE JUSTINE" userId="7689be7a-6074-46a5-a6a4-f2fd3e4f6393" providerId="ADAL" clId="{3DA4E5D2-55BE-476B-A66F-7513C64D01BF}" dt="2026-05-29T17:24:43.655" v="25" actId="478"/>
          <ac:spMkLst>
            <pc:docMk/>
            <pc:sldMk cId="621732715" sldId="291"/>
            <ac:spMk id="13" creationId="{4DC4461C-90B1-D603-6779-ACFC64DE0393}"/>
          </ac:spMkLst>
        </pc:spChg>
      </pc:sldChg>
      <pc:sldChg chg="delSp mod">
        <pc:chgData name="TAILLADE JUSTINE" userId="7689be7a-6074-46a5-a6a4-f2fd3e4f6393" providerId="ADAL" clId="{3DA4E5D2-55BE-476B-A66F-7513C64D01BF}" dt="2026-05-29T17:24:47.622" v="27" actId="478"/>
        <pc:sldMkLst>
          <pc:docMk/>
          <pc:sldMk cId="4268430038" sldId="292"/>
        </pc:sldMkLst>
        <pc:spChg chg="del">
          <ac:chgData name="TAILLADE JUSTINE" userId="7689be7a-6074-46a5-a6a4-f2fd3e4f6393" providerId="ADAL" clId="{3DA4E5D2-55BE-476B-A66F-7513C64D01BF}" dt="2026-05-29T17:24:47.622" v="27" actId="478"/>
          <ac:spMkLst>
            <pc:docMk/>
            <pc:sldMk cId="4268430038" sldId="292"/>
            <ac:spMk id="3" creationId="{3D19C7E9-043A-102C-26BC-B867A45C13AE}"/>
          </ac:spMkLst>
        </pc:spChg>
        <pc:spChg chg="del">
          <ac:chgData name="TAILLADE JUSTINE" userId="7689be7a-6074-46a5-a6a4-f2fd3e4f6393" providerId="ADAL" clId="{3DA4E5D2-55BE-476B-A66F-7513C64D01BF}" dt="2026-05-29T17:24:47.622" v="27" actId="478"/>
          <ac:spMkLst>
            <pc:docMk/>
            <pc:sldMk cId="4268430038" sldId="292"/>
            <ac:spMk id="12" creationId="{12C1CD45-072B-BCDF-93D5-ADB0B4CF09F9}"/>
          </ac:spMkLst>
        </pc:spChg>
      </pc:sldChg>
      <pc:sldChg chg="delSp mod">
        <pc:chgData name="TAILLADE JUSTINE" userId="7689be7a-6074-46a5-a6a4-f2fd3e4f6393" providerId="ADAL" clId="{3DA4E5D2-55BE-476B-A66F-7513C64D01BF}" dt="2026-05-29T17:24:49.318" v="28" actId="478"/>
        <pc:sldMkLst>
          <pc:docMk/>
          <pc:sldMk cId="1868557641" sldId="293"/>
        </pc:sldMkLst>
        <pc:spChg chg="del">
          <ac:chgData name="TAILLADE JUSTINE" userId="7689be7a-6074-46a5-a6a4-f2fd3e4f6393" providerId="ADAL" clId="{3DA4E5D2-55BE-476B-A66F-7513C64D01BF}" dt="2026-05-29T17:24:49.318" v="28" actId="478"/>
          <ac:spMkLst>
            <pc:docMk/>
            <pc:sldMk cId="1868557641" sldId="293"/>
            <ac:spMk id="3" creationId="{77AE91A0-4A53-401E-8BFF-3BD1F8F0D4A8}"/>
          </ac:spMkLst>
        </pc:spChg>
        <pc:spChg chg="del">
          <ac:chgData name="TAILLADE JUSTINE" userId="7689be7a-6074-46a5-a6a4-f2fd3e4f6393" providerId="ADAL" clId="{3DA4E5D2-55BE-476B-A66F-7513C64D01BF}" dt="2026-05-29T17:24:49.318" v="28" actId="478"/>
          <ac:spMkLst>
            <pc:docMk/>
            <pc:sldMk cId="1868557641" sldId="293"/>
            <ac:spMk id="13" creationId="{95D96BE7-EDEB-4C94-E152-B32A888247EC}"/>
          </ac:spMkLst>
        </pc:spChg>
      </pc:sldChg>
      <pc:sldChg chg="delSp mod">
        <pc:chgData name="TAILLADE JUSTINE" userId="7689be7a-6074-46a5-a6a4-f2fd3e4f6393" providerId="ADAL" clId="{3DA4E5D2-55BE-476B-A66F-7513C64D01BF}" dt="2026-05-29T17:24:50.806" v="29" actId="478"/>
        <pc:sldMkLst>
          <pc:docMk/>
          <pc:sldMk cId="3962205736" sldId="294"/>
        </pc:sldMkLst>
        <pc:spChg chg="del">
          <ac:chgData name="TAILLADE JUSTINE" userId="7689be7a-6074-46a5-a6a4-f2fd3e4f6393" providerId="ADAL" clId="{3DA4E5D2-55BE-476B-A66F-7513C64D01BF}" dt="2026-05-29T17:24:50.806" v="29" actId="478"/>
          <ac:spMkLst>
            <pc:docMk/>
            <pc:sldMk cId="3962205736" sldId="294"/>
            <ac:spMk id="3" creationId="{00A7299F-9226-0FAA-D11E-488F2FA8BD23}"/>
          </ac:spMkLst>
        </pc:spChg>
        <pc:spChg chg="del">
          <ac:chgData name="TAILLADE JUSTINE" userId="7689be7a-6074-46a5-a6a4-f2fd3e4f6393" providerId="ADAL" clId="{3DA4E5D2-55BE-476B-A66F-7513C64D01BF}" dt="2026-05-29T17:24:50.806" v="29" actId="478"/>
          <ac:spMkLst>
            <pc:docMk/>
            <pc:sldMk cId="3962205736" sldId="294"/>
            <ac:spMk id="13" creationId="{7BEF6C08-A9DE-DF86-AF36-D28FACDB2115}"/>
          </ac:spMkLst>
        </pc:spChg>
      </pc:sldChg>
      <pc:sldChg chg="delSp mod">
        <pc:chgData name="TAILLADE JUSTINE" userId="7689be7a-6074-46a5-a6a4-f2fd3e4f6393" providerId="ADAL" clId="{3DA4E5D2-55BE-476B-A66F-7513C64D01BF}" dt="2026-05-29T17:24:54.486" v="31" actId="478"/>
        <pc:sldMkLst>
          <pc:docMk/>
          <pc:sldMk cId="1372707365" sldId="295"/>
        </pc:sldMkLst>
        <pc:spChg chg="del">
          <ac:chgData name="TAILLADE JUSTINE" userId="7689be7a-6074-46a5-a6a4-f2fd3e4f6393" providerId="ADAL" clId="{3DA4E5D2-55BE-476B-A66F-7513C64D01BF}" dt="2026-05-29T17:24:54.486" v="31" actId="478"/>
          <ac:spMkLst>
            <pc:docMk/>
            <pc:sldMk cId="1372707365" sldId="295"/>
            <ac:spMk id="3" creationId="{0E06ACB4-2EF0-36B7-6C65-AF0FEA71D471}"/>
          </ac:spMkLst>
        </pc:spChg>
        <pc:spChg chg="del">
          <ac:chgData name="TAILLADE JUSTINE" userId="7689be7a-6074-46a5-a6a4-f2fd3e4f6393" providerId="ADAL" clId="{3DA4E5D2-55BE-476B-A66F-7513C64D01BF}" dt="2026-05-29T17:24:54.486" v="31" actId="478"/>
          <ac:spMkLst>
            <pc:docMk/>
            <pc:sldMk cId="1372707365" sldId="295"/>
            <ac:spMk id="13" creationId="{B85C2A37-B55B-8E6B-2BF2-60046CE5E060}"/>
          </ac:spMkLst>
        </pc:spChg>
      </pc:sldChg>
      <pc:sldChg chg="delSp mod">
        <pc:chgData name="TAILLADE JUSTINE" userId="7689be7a-6074-46a5-a6a4-f2fd3e4f6393" providerId="ADAL" clId="{3DA4E5D2-55BE-476B-A66F-7513C64D01BF}" dt="2026-05-29T17:24:39.751" v="23" actId="478"/>
        <pc:sldMkLst>
          <pc:docMk/>
          <pc:sldMk cId="3427085899" sldId="296"/>
        </pc:sldMkLst>
        <pc:spChg chg="del">
          <ac:chgData name="TAILLADE JUSTINE" userId="7689be7a-6074-46a5-a6a4-f2fd3e4f6393" providerId="ADAL" clId="{3DA4E5D2-55BE-476B-A66F-7513C64D01BF}" dt="2026-05-29T17:24:39.751" v="23" actId="478"/>
          <ac:spMkLst>
            <pc:docMk/>
            <pc:sldMk cId="3427085899" sldId="296"/>
            <ac:spMk id="3" creationId="{C1614197-E919-847C-4E93-A62865DEBF37}"/>
          </ac:spMkLst>
        </pc:spChg>
        <pc:spChg chg="del">
          <ac:chgData name="TAILLADE JUSTINE" userId="7689be7a-6074-46a5-a6a4-f2fd3e4f6393" providerId="ADAL" clId="{3DA4E5D2-55BE-476B-A66F-7513C64D01BF}" dt="2026-05-29T17:24:39.751" v="23" actId="478"/>
          <ac:spMkLst>
            <pc:docMk/>
            <pc:sldMk cId="3427085899" sldId="296"/>
            <ac:spMk id="13" creationId="{D5B2FAC4-256E-AFBA-2C2E-CCB616DDEEF9}"/>
          </ac:spMkLst>
        </pc:spChg>
      </pc:sldChg>
      <pc:sldChg chg="delSp mod">
        <pc:chgData name="TAILLADE JUSTINE" userId="7689be7a-6074-46a5-a6a4-f2fd3e4f6393" providerId="ADAL" clId="{3DA4E5D2-55BE-476B-A66F-7513C64D01BF}" dt="2026-05-29T17:24:52.503" v="30" actId="478"/>
        <pc:sldMkLst>
          <pc:docMk/>
          <pc:sldMk cId="3963607954" sldId="297"/>
        </pc:sldMkLst>
        <pc:spChg chg="del">
          <ac:chgData name="TAILLADE JUSTINE" userId="7689be7a-6074-46a5-a6a4-f2fd3e4f6393" providerId="ADAL" clId="{3DA4E5D2-55BE-476B-A66F-7513C64D01BF}" dt="2026-05-29T17:24:52.503" v="30" actId="478"/>
          <ac:spMkLst>
            <pc:docMk/>
            <pc:sldMk cId="3963607954" sldId="297"/>
            <ac:spMk id="3" creationId="{2A4BA817-C697-F16B-F0D9-288F1695B552}"/>
          </ac:spMkLst>
        </pc:spChg>
        <pc:spChg chg="del">
          <ac:chgData name="TAILLADE JUSTINE" userId="7689be7a-6074-46a5-a6a4-f2fd3e4f6393" providerId="ADAL" clId="{3DA4E5D2-55BE-476B-A66F-7513C64D01BF}" dt="2026-05-29T17:24:52.503" v="30" actId="478"/>
          <ac:spMkLst>
            <pc:docMk/>
            <pc:sldMk cId="3963607954" sldId="297"/>
            <ac:spMk id="13" creationId="{B0A144ED-7100-39EF-5E79-4D5E6AE5DC6B}"/>
          </ac:spMkLst>
        </pc:spChg>
      </pc:sldChg>
      <pc:sldChg chg="delSp mod">
        <pc:chgData name="TAILLADE JUSTINE" userId="7689be7a-6074-46a5-a6a4-f2fd3e4f6393" providerId="ADAL" clId="{3DA4E5D2-55BE-476B-A66F-7513C64D01BF}" dt="2026-05-29T17:24:19.221" v="12" actId="478"/>
        <pc:sldMkLst>
          <pc:docMk/>
          <pc:sldMk cId="1895080604" sldId="298"/>
        </pc:sldMkLst>
        <pc:spChg chg="del">
          <ac:chgData name="TAILLADE JUSTINE" userId="7689be7a-6074-46a5-a6a4-f2fd3e4f6393" providerId="ADAL" clId="{3DA4E5D2-55BE-476B-A66F-7513C64D01BF}" dt="2026-05-29T17:24:19.221" v="12" actId="478"/>
          <ac:spMkLst>
            <pc:docMk/>
            <pc:sldMk cId="1895080604" sldId="298"/>
            <ac:spMk id="3" creationId="{607204FB-882D-20E9-756D-D1E931EC85EC}"/>
          </ac:spMkLst>
        </pc:spChg>
        <pc:spChg chg="del">
          <ac:chgData name="TAILLADE JUSTINE" userId="7689be7a-6074-46a5-a6a4-f2fd3e4f6393" providerId="ADAL" clId="{3DA4E5D2-55BE-476B-A66F-7513C64D01BF}" dt="2026-05-29T17:24:19.221" v="12" actId="478"/>
          <ac:spMkLst>
            <pc:docMk/>
            <pc:sldMk cId="1895080604" sldId="298"/>
            <ac:spMk id="13" creationId="{31BBDAEB-B765-25C7-2951-60BCE016A68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1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14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835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714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325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79829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6006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61565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69006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5457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955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65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4547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10795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776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062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1600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26333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8806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5097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672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428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8135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8656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1246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5682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72268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30689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7470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2506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0650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0914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8641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286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3028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39541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1520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7035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8279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523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948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597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85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358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763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1 colonne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FC80EAD-357D-A3E0-7A81-D8F73A96F4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395231"/>
            <a:ext cx="9486136" cy="5217774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4803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707" y="844103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5750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1 colonne sans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F4F2A04-F65D-8DD1-42EA-AB17C3AE1A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E95804-9D3F-BCEB-4992-7ABCEFDB59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931716"/>
            <a:ext cx="2350800" cy="302400"/>
          </a:xfrm>
          <a:prstGeom prst="rect">
            <a:avLst/>
          </a:prstGeom>
        </p:spPr>
      </p:pic>
      <p:pic>
        <p:nvPicPr>
          <p:cNvPr id="7" name="Image 6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4E913A47-DA05-2F3F-459F-6CEC3B643FD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E95804-9D3F-BCEB-4992-7ABCEFDB59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931716"/>
            <a:ext cx="2350800" cy="302400"/>
          </a:xfrm>
          <a:prstGeom prst="rect">
            <a:avLst/>
          </a:prstGeom>
        </p:spPr>
      </p:pic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1F35A082-9B68-60AE-328D-5BCB5E4E29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4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510B123-C808-DBEC-A16D-8C1CA16901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E95804-9D3F-BCEB-4992-7ABCEFDB59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931716"/>
            <a:ext cx="2350800" cy="302400"/>
          </a:xfrm>
          <a:prstGeom prst="rect">
            <a:avLst/>
          </a:prstGeom>
        </p:spPr>
      </p:pic>
      <p:pic>
        <p:nvPicPr>
          <p:cNvPr id="7" name="Image 6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8A94F155-CC1F-4AA2-1113-74B00B984E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1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D02956AC-4D4D-67FF-E7DD-B6563A7E64A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70653"/>
            <a:ext cx="5181600" cy="463732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43AD0837-A498-6F20-74C9-56848019607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70653"/>
            <a:ext cx="5904000" cy="463732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0646EBD-C1E3-CB2A-5A9D-28043D45E4AA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120900"/>
            <a:ext cx="0" cy="37660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3D7455-9A1A-41CD-2491-D7830C2483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FC87BD1-4DD2-C617-2CE9-B3C1BA8491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24654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70653"/>
            <a:ext cx="5181600" cy="463732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70653"/>
            <a:ext cx="5904000" cy="463732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120900"/>
            <a:ext cx="0" cy="376607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246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çon -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38772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58577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R -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950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2999D8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931716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711D0C1-0AF9-D704-F014-2FC8D44FEB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24654"/>
            <a:ext cx="23508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395231"/>
            <a:ext cx="9486136" cy="5217774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4803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707" y="844103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8881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76" r:id="rId9"/>
    <p:sldLayoutId id="2147483779" r:id="rId10"/>
    <p:sldLayoutId id="2147483765" r:id="rId11"/>
    <p:sldLayoutId id="2147483778" r:id="rId12"/>
    <p:sldLayoutId id="2147483777" r:id="rId13"/>
    <p:sldLayoutId id="2147483768" r:id="rId14"/>
    <p:sldLayoutId id="2147483769" r:id="rId15"/>
    <p:sldLayoutId id="2147483755" r:id="rId16"/>
    <p:sldLayoutId id="2147483730" r:id="rId17"/>
    <p:sldLayoutId id="2147483780" r:id="rId18"/>
    <p:sldLayoutId id="2147483772" r:id="rId19"/>
    <p:sldLayoutId id="2147483773" r:id="rId20"/>
    <p:sldLayoutId id="2147483774" r:id="rId21"/>
    <p:sldLayoutId id="2147483775" r:id="rId22"/>
    <p:sldLayoutId id="2147483781" r:id="rId23"/>
    <p:sldLayoutId id="2147483782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/>
          <a:lstStyle/>
          <a:p>
            <a:r>
              <a:rPr lang="fr-FR" dirty="0"/>
              <a:t>Les longueurs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900" y="1079067"/>
            <a:ext cx="2139950" cy="1628775"/>
          </a:xfrm>
        </p:spPr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>
            <a:normAutofit/>
          </a:bodyPr>
          <a:lstStyle/>
          <a:p>
            <a:r>
              <a:rPr lang="fr-FR" dirty="0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8497890" cy="1006475"/>
          </a:xfrm>
        </p:spPr>
        <p:txBody>
          <a:bodyPr>
            <a:normAutofit/>
          </a:bodyPr>
          <a:lstStyle/>
          <a:p>
            <a:r>
              <a:rPr lang="fr-FR" dirty="0"/>
              <a:t>Connaitre les unités de longueur du km au mm</a:t>
            </a:r>
          </a:p>
          <a:p>
            <a:r>
              <a:rPr lang="fr-FR" dirty="0"/>
              <a:t>Connaitre les relations entre elles – convertir des longueurs</a:t>
            </a:r>
          </a:p>
        </p:txBody>
      </p:sp>
      <p:pic>
        <p:nvPicPr>
          <p:cNvPr id="40" name="Image 3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D3C6535-68ED-AE8D-FC3B-BC44656AF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824" y="2758382"/>
            <a:ext cx="2350800" cy="30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A124292-6FA8-14B5-B5C4-1FBDBC919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18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55D656B5-7A5B-2BDF-2D0F-D5247BD90C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4831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55B40-9F27-AE78-2106-5AB6E644F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9FAA0C0D-1B22-466C-081D-09EDB9E68E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3923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BEA4D-D84E-8E2B-6EF6-7215C11B8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736768D7-DBCC-3ECB-EA75-4A59BFE594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8846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3659F-CB87-690E-6C32-801BFA8C4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409A8B5-49D9-47C1-FB58-9F54947753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5312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8534E-70F6-1427-2CFA-3D4874CF5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51242F15-64F2-8F6D-59C6-567D3EF8F8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772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AF928A75-0687-3016-3BB2-F5C47C2F49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F2FCE6E1-5B6B-E08A-B830-61DDE107BE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50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F3467-67F5-4C41-E9D7-A491A7788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5EFA1F02-6BC1-667D-6AE6-5A1F7B15DF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8CA1392-84EC-7EB3-1F60-DD9BB4BD81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2197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A32C1-531A-8F59-1BB7-9F1E50850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03953E0-BF91-8062-F901-F9D79C7C0F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2622045A-7D63-8A29-3EB4-4212CFE2C2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950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386F0-5CCB-290D-093D-54C767ACB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FF8FB15-75B9-7EE6-D8E3-5A395EB742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EDE4D0B0-9B86-F355-621C-C8AFDC57E3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6919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457F7-3B7C-4E3F-0555-77329048D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5AA89E-EFFB-B49A-B469-D2E1E74647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CB1A8D6-26E7-BDAC-7040-5FCEE1359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BA24C17-0B49-C980-2A84-1EFC817192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4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5EC1CD-1C2D-F1B3-4BD8-FE842E6C4A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EF657CA-F260-7476-FFE8-65EEACEA6B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645B7D9-08A9-869E-C565-3C80FC72F3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A7B76-7B11-2C5F-CDC5-9F42C4D27A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0A02D81-172B-20A5-2719-2CD7F5A15C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210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AE30F-DF3A-E6ED-1DD2-A663ECEA5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8061CA77-5A8D-5971-4412-A5933CD94B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0518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2D358-298B-7487-47A0-9188DC4C9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955F550A-2CEA-67DE-7443-D6920B56F3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6639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45282-06C7-5D52-9DDC-A62EFC9D1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513735AD-5AD0-548F-C10C-F028077717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723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FCADF-4C54-DA7C-E30B-5C7F2B7F6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2B9A3F19-1F6F-55AB-5E6F-90BC7A972C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8768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EA0EA-613B-29BA-0F8C-7F36D674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1EF5BF4-7A2E-FC35-D390-2CA9998B7A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296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0AB4E-0850-3A58-ED04-89DEDA2A5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5C214BC8-75AE-B397-5565-A1C2971AF1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9957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DD2E1-8D19-F581-0C60-C130F8B5F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E523733-88B3-88C0-CECB-565475A9743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D4B33AE9-2096-FD6D-81EE-A7BB9931BE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7573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8B7DB-1BFE-6466-23FE-3506C6B0B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561B46F-A00F-A139-4DE7-08F75E425E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1C93EB4A-B705-8482-47FC-5115634E25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3523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1AAE9-841D-C5AB-0F90-B4D29CB73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7298B4CE-21D8-6070-EA59-90D1075A08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42CAAD09-E83E-58E9-9D41-21B552630E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708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AF6734-325C-9A64-0E8E-F200F3F12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10EC086-9EFF-B74B-04A8-F6ECCACFA1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F25F324-C036-C390-87C4-5011E8FB05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55076-6E86-FC2F-7727-659E963A4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05AB204-3CF6-AADD-6033-3AFA69BAAF1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DEE8A8FA-46E4-77DC-3B53-AB58633CAF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4731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B95C8-FEF3-AC56-0731-A5921C056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C4D6023-A159-7BE5-C566-53DE60CDC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8230BDB-A46E-51CC-B71F-12CE4A7C3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E01574D-6A9B-5C5B-BD3D-CCB07151EA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EDBBF-BF91-E82A-E1B3-3359288B4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12BFE0D1-FFEB-8AE0-8F31-605214B461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173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CCFC924-173F-49D5-B840-0F9FCE7E22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0295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4A1CE-5254-42AF-EF9A-48925A952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5895B89A-A67C-529B-D6F5-48F7D0DE50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6843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4B162-7FD6-64C3-7057-B5EB662D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0A769DA-01F4-8042-BB99-956BC80AEA0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EBAFCB50-3C48-BA93-7646-DF52BDE4FB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6855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E8E43-3EC6-EA98-62B1-256EB2D29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CF360EA-B89C-29B4-A251-81F836CB65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B47BF7B-AB18-A15B-25DF-A9146D57E8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220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4994A-2468-D50B-3D29-418F1F8B5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900251-0AE5-FBD5-82B5-3CFD31237A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38153509-3998-3C23-9F89-4EA6EBBD9C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360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42CBB-F2C8-F22A-B7B3-C1F30D432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E7A6203-F518-2BC5-5BD0-D6E85128AC9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D89FF2F-93B4-A658-39BC-B4A248A025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7270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BF9DC9A-4148-567A-E5B7-4FE704991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EB70BE3-7EB3-B67D-5965-3F23D1534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BD32290-E5FF-4AF0-2DCA-6E552137CF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52F60B0-7599-DF6A-A1E1-BC91A28BED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E1B3C6C-43B7-CCDD-F0E9-71D3E9035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6851B08-377D-E98E-F7E8-D1F9508D4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795A9F7-8BF2-BDC1-610F-6F5BB91B4B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0AC4B-AE21-86EF-05F0-BF0A99F60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A11E752-56F0-DC44-BB67-FEB1B7DBD8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E3AC6AC-9BAD-1430-73CF-E717CC02B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91B1DAA-600F-64DE-C265-00C22643D8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33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49860-757C-C8B6-9BF5-05F9F5B7B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D9EF31-9C33-D2CF-BF7B-477FE1E428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9AFAFA3B-F023-E856-527B-701E6CB79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9D9C133-1A0F-E984-49F5-C938620587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5A5E3-C3D5-1A68-8AF2-5FF79D517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632845E-780B-9E84-17A4-B57F31142E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95D44F5-CDFF-842A-90F6-02C06A56E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E59A449-3788-D725-17E6-1419764BBC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1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D4158-569D-4440-C3A7-AAADB8DE4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23A8AF-D65D-8CF3-15F4-55C7E8D29D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270461C-055A-35C5-0E6A-8BEF83576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CE8C11B-B96C-42DB-4B7D-42142B2C140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8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F3B15-BD2B-252D-E724-8F1984384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387997-AB2A-CBD0-CBD9-3151DB5D29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27658A7-1723-1142-B124-5DF6FB120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80B6384-C8E7-2E2A-4520-B125DEA018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1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7310C-C172-0E0D-65A1-F27C0F15B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A8B96E2-C1E0-F945-7AD0-5DAE87AD84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0961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D250-0574-F0E7-5F85-46551F043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25AD869-F630-118C-66D3-36FF3CF25C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893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E4467-DB12-FE62-9FE2-D9DEEFD72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170908-39DA-9BE8-312C-B6B4FE7B7E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194873A8-EF83-6FE6-E36A-D7811EB8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1B5C715-0714-5C7A-02B4-A7C9039801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DFFE-39DE-CFC3-080F-87844D6D8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B5897AD-DE46-C638-71F2-B35EF9386E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2686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34019-1672-EBFD-CDF1-A42C260E0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C1CAFEA-5CFB-264A-B0C8-AA009D0AF4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3990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07E06C-57C8-4EA8-8D3A-EE3BC91938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B6BE41-E2F5-4EDD-830F-3CCC21CBEA80}">
  <ds:schemaRefs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f9f03b04-cee4-442b-93dd-4381827b0c3c"/>
    <ds:schemaRef ds:uri="1ebd6001-44b6-4c09-858e-4bb3b056976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71</Words>
  <Application>Microsoft Office PowerPoint</Application>
  <PresentationFormat>Grand écran</PresentationFormat>
  <Paragraphs>50</Paragraphs>
  <Slides>45</Slides>
  <Notes>45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3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longueurs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