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75"/>
  </p:notesMasterIdLst>
  <p:sldIdLst>
    <p:sldId id="256" r:id="rId5"/>
    <p:sldId id="1796" r:id="rId6"/>
    <p:sldId id="1778" r:id="rId7"/>
    <p:sldId id="1747" r:id="rId8"/>
    <p:sldId id="1872" r:id="rId9"/>
    <p:sldId id="1873" r:id="rId10"/>
    <p:sldId id="1874" r:id="rId11"/>
    <p:sldId id="1779" r:id="rId12"/>
    <p:sldId id="260" r:id="rId13"/>
    <p:sldId id="1753" r:id="rId14"/>
    <p:sldId id="1870" r:id="rId15"/>
    <p:sldId id="1871" r:id="rId16"/>
    <p:sldId id="1010" r:id="rId17"/>
    <p:sldId id="1815" r:id="rId18"/>
    <p:sldId id="1825" r:id="rId19"/>
    <p:sldId id="1816" r:id="rId20"/>
    <p:sldId id="1817" r:id="rId21"/>
    <p:sldId id="1818" r:id="rId22"/>
    <p:sldId id="1819" r:id="rId23"/>
    <p:sldId id="1824" r:id="rId24"/>
    <p:sldId id="1826" r:id="rId25"/>
    <p:sldId id="1839" r:id="rId26"/>
    <p:sldId id="1827" r:id="rId27"/>
    <p:sldId id="1828" r:id="rId28"/>
    <p:sldId id="1829" r:id="rId29"/>
    <p:sldId id="1830" r:id="rId30"/>
    <p:sldId id="1831" r:id="rId31"/>
    <p:sldId id="1836" r:id="rId32"/>
    <p:sldId id="1838" r:id="rId33"/>
    <p:sldId id="1840" r:id="rId34"/>
    <p:sldId id="1841" r:id="rId35"/>
    <p:sldId id="1842" r:id="rId36"/>
    <p:sldId id="1843" r:id="rId37"/>
    <p:sldId id="1844" r:id="rId38"/>
    <p:sldId id="1845" r:id="rId39"/>
    <p:sldId id="1850" r:id="rId40"/>
    <p:sldId id="1851" r:id="rId41"/>
    <p:sldId id="1852" r:id="rId42"/>
    <p:sldId id="1853" r:id="rId43"/>
    <p:sldId id="1854" r:id="rId44"/>
    <p:sldId id="1855" r:id="rId45"/>
    <p:sldId id="1856" r:id="rId46"/>
    <p:sldId id="1857" r:id="rId47"/>
    <p:sldId id="1862" r:id="rId48"/>
    <p:sldId id="1863" r:id="rId49"/>
    <p:sldId id="1864" r:id="rId50"/>
    <p:sldId id="1865" r:id="rId51"/>
    <p:sldId id="1868" r:id="rId52"/>
    <p:sldId id="1875" r:id="rId53"/>
    <p:sldId id="1867" r:id="rId54"/>
    <p:sldId id="1776" r:id="rId55"/>
    <p:sldId id="1773" r:id="rId56"/>
    <p:sldId id="1792" r:id="rId57"/>
    <p:sldId id="1774" r:id="rId58"/>
    <p:sldId id="1795" r:id="rId59"/>
    <p:sldId id="1775" r:id="rId60"/>
    <p:sldId id="1780" r:id="rId61"/>
    <p:sldId id="1781" r:id="rId62"/>
    <p:sldId id="1782" r:id="rId63"/>
    <p:sldId id="1790" r:id="rId64"/>
    <p:sldId id="1783" r:id="rId65"/>
    <p:sldId id="1791" r:id="rId66"/>
    <p:sldId id="1784" r:id="rId67"/>
    <p:sldId id="1785" r:id="rId68"/>
    <p:sldId id="1786" r:id="rId69"/>
    <p:sldId id="1787" r:id="rId70"/>
    <p:sldId id="1793" r:id="rId71"/>
    <p:sldId id="1788" r:id="rId72"/>
    <p:sldId id="1794" r:id="rId73"/>
    <p:sldId id="1789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  <p188:author id="{30EB53DB-D5E0-DBB5-AD51-596B4334605E}" name="pmax81" initials="pm" userId="S::pmax81_hotmail.com#ext#@hachette.onmicrosoft.com::a1a16671-9b40-474b-b51d-caf0923abb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0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8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1245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86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8789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128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1351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6555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92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804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098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649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137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668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127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2397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0191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1764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536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8106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78175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00325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70872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045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8152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5159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917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7497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6852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38601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56242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2789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007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4331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834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2574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23833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4597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01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3167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0783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3166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238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19699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3793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007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22332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42628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1387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98629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0563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6524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175853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80400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0298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51686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9487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646937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79448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259435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60441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710245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99894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75113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29041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217992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89924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8400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82553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798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0591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997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98673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D61AE9C-3D64-D0AB-9A0A-670EE9AAAD38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D2BC7C1D-8627-DED5-9703-2A078FC36A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2159" y="2848368"/>
            <a:ext cx="1360488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73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8793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Drill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6508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317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4609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00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237346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64" r:id="rId6"/>
    <p:sldLayoutId id="2147483765" r:id="rId7"/>
    <p:sldLayoutId id="2147483724" r:id="rId8"/>
    <p:sldLayoutId id="2147483747" r:id="rId9"/>
    <p:sldLayoutId id="2147483726" r:id="rId10"/>
    <p:sldLayoutId id="2147483727" r:id="rId11"/>
    <p:sldLayoutId id="2147483744" r:id="rId12"/>
    <p:sldLayoutId id="2147483754" r:id="rId13"/>
    <p:sldLayoutId id="2147483757" r:id="rId14"/>
    <p:sldLayoutId id="2147483758" r:id="rId15"/>
    <p:sldLayoutId id="2147483750" r:id="rId16"/>
    <p:sldLayoutId id="2147483752" r:id="rId17"/>
    <p:sldLayoutId id="2147483751" r:id="rId18"/>
    <p:sldLayoutId id="2147483753" r:id="rId19"/>
    <p:sldLayoutId id="2147483745" r:id="rId20"/>
    <p:sldLayoutId id="2147483728" r:id="rId21"/>
    <p:sldLayoutId id="2147483729" r:id="rId22"/>
    <p:sldLayoutId id="2147483755" r:id="rId23"/>
    <p:sldLayoutId id="2147483730" r:id="rId24"/>
    <p:sldLayoutId id="2147483731" r:id="rId25"/>
    <p:sldLayoutId id="2147483732" r:id="rId26"/>
    <p:sldLayoutId id="2147483756" r:id="rId27"/>
    <p:sldLayoutId id="2147483766" r:id="rId28"/>
    <p:sldLayoutId id="2147483767" r:id="rId29"/>
    <p:sldLayoutId id="2147483733" r:id="rId30"/>
    <p:sldLayoutId id="2147483748" r:id="rId31"/>
    <p:sldLayoutId id="2147483749" r:id="rId32"/>
    <p:sldLayoutId id="2147483742" r:id="rId33"/>
    <p:sldLayoutId id="2147483743" r:id="rId34"/>
    <p:sldLayoutId id="2147483741" r:id="rId35"/>
    <p:sldLayoutId id="2147483740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60" r:id="rId42"/>
    <p:sldLayoutId id="2147483761" r:id="rId43"/>
    <p:sldLayoutId id="2147483762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moitiés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6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Connaitre les moitiés des nombres pairs de 2 à 40.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65E6E2BB-20C3-042A-B718-E3787F028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92" y="2758382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589C01C-BF91-6AFB-03BC-37E7163735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77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CE4398A-9020-3AEB-9515-207D855D12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65B3951A-9DAF-63D9-F545-CD826BCF9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533D85E-B430-260B-655D-2763EB6FAA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88323-25A4-80BB-D5E4-28978956A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D46F164-6A6B-AA7D-C5FA-B6C419E93D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37AEA4DC-CFEF-C1B3-E454-4C45D3C50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672A03-271F-AA7C-4834-8E91036DC9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2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14C9B-C267-BBBA-0AAB-E122EEAEB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FBF30DA-44C5-3F85-1CF7-475F8F95EF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DC21E568-FF52-C712-544B-452BA209F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72C0668-B141-3C47-755F-FBA310FEC9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C5172E-1D8F-AAE3-3547-38314BAB1F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260C9227-A9A2-7C50-FA2C-88AC2429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97567E3-EE9D-13EA-F4F0-593FA7A794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3B6D3-6454-1436-BE65-02207DBCC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B21A1F4-FF28-0794-E1B6-F36DFDCE3A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BD2B70D-EF68-F6A8-1C80-D45CC4279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E24D7C1-DF60-9EED-3F53-260D683F7B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3EBC3-706D-B094-3343-4636F3B2B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BB02B9A-4618-5B32-D2DC-3A42122E95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C97C42D-3B43-B56A-4040-25C201F3C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B8AA710-BEA7-ECA5-D1C8-FF8E32B649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DB8CA-C351-F326-1CA6-A431D9E40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E542921-6264-B95E-27DF-BD97994791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00940A2-AAD1-8D7E-C343-0C4E11A78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5411203-7F3A-0D6B-5E0E-1592605155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B8855-AFBF-B6C3-CA40-C77CDD417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8984110-D1EB-3202-E843-142F1F8B39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43A8434-55BB-56C8-56B0-09689F844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B7357A7-689D-5B89-DA9F-B84C7F6A3C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2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6C8B3-F2A0-D9D5-3062-E9246278F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B22B930-8AE7-D438-CE0F-AE36F12DF8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21BB3BC-A397-E471-9E02-35F6A2EE9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B83684C-9420-C28E-F515-6085BB44EC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418B6-488B-786C-CE94-AF0B9E4A6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4EEFC89-10B2-2B2F-CD95-E7EF21C3B1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AA6F183-495D-D243-E702-47801D766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9AB190B-7E8A-3615-91DF-B95030A3DF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3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DA5B7C-16AC-1E43-0CE9-D9E97B42D4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B57E5A8F-8E05-D77E-0F55-6C2354247D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274E91F-8CF4-DD2C-7873-934E5B06F6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B47FA-BC41-F91B-F32A-2158F450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8199248-A579-D113-66A7-8737965D76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CADC5041-A435-6872-48AA-15CD3E6CE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FFC8EA9-8B51-AAEF-9A1C-903F897931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94D4D4-A1B1-F220-323C-19634C73EE37}"/>
              </a:ext>
            </a:extLst>
          </p:cNvPr>
          <p:cNvSpPr/>
          <p:nvPr/>
        </p:nvSpPr>
        <p:spPr>
          <a:xfrm>
            <a:off x="2110120" y="6239927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23229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E537-27B4-AF89-F3DF-C209620E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167DEC3-BB3B-5359-A8A5-139E9A34DB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F60E3C4-D5A0-429B-FBA9-3A79933C1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706C4AE-10C9-9440-F727-B794AEDF8F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A5FE5-E9D4-5F58-034C-BE0E167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470FF8-DCA4-88C0-ECCD-25058E704A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A471605-05BE-5E72-B143-9393420E0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4D09F6C-637B-CA50-10A4-ABDFC30E2A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4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EB4D-EB40-8E10-C855-D901200E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6FC7C25-9153-056D-D8FF-0F5AA85C82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CF723C4-A8E1-2FFD-EC07-FF7D0B892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33B58E-BDE4-AE74-64BB-C791E2DDEC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03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AA76D-6BFF-B883-75BD-6AF1A8B8E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33E7C0B-E982-BB6C-0C24-F822CC199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9447275-8C96-CAC6-F616-AC891927A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0E79E5-9E7E-86A8-78E0-4CDCC5CBA4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5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01115-301D-E57F-46DB-2239DBA59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528BE69-5506-B2EB-B089-5135B17FA7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5C281F9-7A24-EDE8-6D46-64EE46C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1901B4B-633F-CAFC-203F-E1B79040FB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F6086-605C-D15B-BCA5-F21E4CFAA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1A85139-0EFD-9372-E571-423F9ABEE8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04E712B-9CD8-8244-B647-E8AD1F7C2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507B4A9-C374-E3A6-A722-DAB92779CA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0EE3B-8468-2993-840D-04F94CCB6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7021EF-0B2F-94D1-F85F-8139F59F15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4E6BDE4-E660-3E44-4465-CA7033BFC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99C8364-DD1A-B5E6-4720-7165899E04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0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99DAB-101C-6734-FF00-DF8BD065F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09BD3BA-FD74-008E-7AD0-46A4198763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7920CA40-A85C-68D5-235B-A9D08CEF7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31E655E-52DC-8695-824E-6ABECA71B7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0718B8-EF4C-0920-6871-1B2937C45576}"/>
              </a:ext>
            </a:extLst>
          </p:cNvPr>
          <p:cNvSpPr/>
          <p:nvPr/>
        </p:nvSpPr>
        <p:spPr>
          <a:xfrm>
            <a:off x="2110120" y="6239927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45505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B70D5-82BB-55A1-25C7-70953A663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E9A29D2-5BAA-223A-8EF2-1FD12F3DE3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3B75374-4311-11B3-BB79-35EE79C3F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76C1D30-684D-AED9-BD06-0A86EEF917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9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BB1AB51-0DB7-576E-1FE7-CB35413FF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6BCD9B0-D378-4EB9-3C83-AEC06D0E25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0CEC2CD-56EE-17B9-997F-E718801F37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5497-62B0-CA0E-4D63-0AE13DDE1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C59D1EB-C348-BBE0-231A-16FE525DCC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D9A8B44-5E95-9959-45F4-A415AC225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3A27E95-3B10-09FF-A39E-37D250ADF0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4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EB00C-638A-81B4-E000-19E3FF64D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E61FB9-8852-832A-61EF-8DAD4DF0C1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EAF45F2-D178-39A4-AAB1-8F3C015FE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1A71F7D-CC17-9CCE-52EC-65E7367323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5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80AB9-1955-6FB8-B701-407373D43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E3C55CE-D05F-E2A3-E694-042BAA3475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7408EDA-492D-7098-437B-5D2A4FB37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349D8A-2090-2768-91FD-197E088EBE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83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A0B72-F476-AB8B-DC65-EDCF7E715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C3BAF0A-7695-D65B-01D7-40FE87D56D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1756A9D-4CA2-AE90-7A47-F3A74BB08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8D00D56-BB51-46A9-5848-5B504E2804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FE496-B41F-81A2-1496-80F198E00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E2BD259-04A8-B4C8-F6BB-E336D46F96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62749FF-847B-B25A-FBD6-14C4D1133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F51C79E-78FB-5D2F-EC4F-D33146DF51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6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1697C-5221-36EB-9EB2-DBE2D6C7A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B009C47-BE0F-5A36-52A3-472B3892F5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1CCC852-8D39-159E-2B87-E2B3B7F96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D02038-E7E9-6835-E877-147384311B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3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0DEF5-0886-5BED-98D1-E801EFB72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EC1A5C-77CA-2427-4721-22DFDA6248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DFFBF585-EDE6-2083-EEE3-4E0F88A8C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1DC8F12-7866-E096-540C-1A1E1CBF6E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5C4BA4-054B-3322-FEDC-F4229A1F6A4C}"/>
              </a:ext>
            </a:extLst>
          </p:cNvPr>
          <p:cNvSpPr/>
          <p:nvPr/>
        </p:nvSpPr>
        <p:spPr>
          <a:xfrm>
            <a:off x="2110120" y="6239927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19431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8CBB1-D53A-580F-5C53-EA32DDA4D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ACF3A1A-4B19-6E32-1CC2-C39608B669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F0D0141-831A-0C4F-4514-F190031C9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5B42F5A-10C6-DDAF-EE07-BFB7DC7BE8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5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587E-C4CD-5EFA-604F-6FD9A6A06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988FB59-1213-990C-C72D-5DEFC164F2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679E302-558F-4057-C095-9842D9C40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2C8391-69A4-42F6-555C-67AE11A2F1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7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0D748-3A6D-2975-BF69-D4D3A3166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66788AA-6A28-13B3-E48C-D5EA4051F6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CBE1579-5F69-AEA9-65FF-7057B9C7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119F984-22EC-133C-4A18-33F676DCB4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2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02C65735-6F42-483C-BD1B-52B039174EA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40286D89-91C6-D4E6-2E66-7A7824C8CB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7564-13A2-BD02-6A7C-92762A8C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3F03A0E-D651-CA6E-5DE2-BD6DA945FC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C7CA9D0-C959-7CFD-8962-B81AE11D2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0373E1F-E13E-28A9-4645-82B701F571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8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E1012-2A3C-FE12-E01F-82DC501ED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61DE846-2382-F0D1-3EC0-37C5A2039C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924AA3C-2FF1-962F-0CFA-6EA96A79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86C3266-5B6F-3C24-0F68-3CADA74A67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8B0DF-D25A-77D6-9482-6322067E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0543AAC-707A-268B-13E3-A82AD221DD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9FC7E5C-6074-743D-0669-24BB0A2BF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4048A54-E219-D8AC-B522-9A4A2E0B01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8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07302-DD52-EC4A-3F1C-6B30FDAA2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180D214-9C2B-B4DE-BC42-36F42D2056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5DADF4E-1029-CC57-A559-2853D7445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BC7B065-B775-2D93-B308-91B9116777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4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091B4-47A8-0263-60A6-9BD6699D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AD8D39F-4A42-3E72-6F8F-6DB1957159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72D55AAB-D445-F6DB-31AE-C9B9702E8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9BCF9B7-F0AD-BDA7-4395-99D223389F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D6CDD1-36E6-CFD7-9BE5-8567FCAC3520}"/>
              </a:ext>
            </a:extLst>
          </p:cNvPr>
          <p:cNvSpPr/>
          <p:nvPr/>
        </p:nvSpPr>
        <p:spPr>
          <a:xfrm>
            <a:off x="2110120" y="6239927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85421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9483A-0519-1B3A-053B-204620255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A7394C-84ED-94C5-31CF-2F1F50339C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F7A92BE-27F5-C661-F6BD-913970FEF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F41561F-E172-250F-9756-80617D4CC6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1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F73D9-8ECD-ED37-DDBB-F54AD3E5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1EB0E2C-156A-ABE9-43EF-C6B29A1581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97330FF-20EC-E04E-F2C6-B1D06E52F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92F954D-B149-6B1F-42F2-E8699795AA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86DE2-9485-7B3C-81BA-F940B1A45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DC0013-A14E-1259-88B1-624C32CFA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544E204-6D32-6BC6-266A-D762166B44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346BE41-5A86-C2A7-7E65-3009CC4B7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CA082-F94F-0007-D31C-472C5D36B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8CA0444D-13CF-1C17-E425-CB6D3C2D9C5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47C2C00E-470C-B02A-D60F-FDEB3BD409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DF1B2C-F03C-3800-A0AA-EF8058B78701}"/>
              </a:ext>
            </a:extLst>
          </p:cNvPr>
          <p:cNvSpPr/>
          <p:nvPr/>
        </p:nvSpPr>
        <p:spPr>
          <a:xfrm>
            <a:off x="4992623" y="944420"/>
            <a:ext cx="703941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83104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62C63-6CBF-C96E-1ED2-5ED46A2F6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32AC5DF5-3FE0-DA31-865F-F34E23AFE6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5956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D2F9D-5804-93F9-2A18-1003F464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C94E5E7-5C65-27EE-46EE-E80346412C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C9E03A68-E8AE-7E39-7BF8-C1D51D80F9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4257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426D4-F85C-3700-9B6F-669D6890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6AAB6A-0AE1-AFDD-9862-56B417B35C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A16914F-7081-0FD3-DABC-091AEFC69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1C4C262-98AA-6186-31CB-C615A68A58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97384D6-3D4D-9761-A9AA-E3FEB197C0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4038E20-50BD-C325-6499-ABBFB91816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908843B-C6C2-1ED5-54AB-618541EB1F9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F2EEB46-9CA1-F304-6BCF-DC5B4BDEAAA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0F0DEC4A-FF09-CFCE-7E99-3E64B98DC24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D11FEB8-7DD6-D42E-F1E9-36BD27E7C4E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9EE0FD4C-E619-FAD5-C27B-6452EC11DBE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629C7D64-185E-535E-0625-8A04EB8A4A3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2A708B94-8D3D-2CD2-1A6E-8BC048BD229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F108092F-CA0E-3688-0DFE-C9AAF2CF3E8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16323CBD-E319-C7C4-5D2E-6370276B164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BAC43EA7-8967-4E54-FA38-C56886AC70F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DC59A248-65EC-23FF-9CA8-AF584343FBF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2DEF90B4-47B8-8F4A-ECF4-16238ACFAA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A303AADA-9529-E225-4B93-00D6F3A5570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4B759DA9-7744-D98E-DE7E-27996238EC5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1D83323E-ABB5-FF3C-D818-AC1D368E1C8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F0E398E5-97AF-E3AD-61C6-CD0BF082098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BF130913-5568-20F3-3DE1-DEE8B233E49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7E3E3337-9419-D021-674A-AF8C5EF7C25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F559EC9E-E75A-6331-D142-F5454D60D31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9F095DFB-EF25-F818-CD14-BADF4CC5311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6907711E-14C1-E56B-776B-B39D3EDEDC1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8524E06D-8D38-F33A-C04E-DFB3CB0EEC8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CD0A52FE-FF0A-9766-8E9A-FAFD94BC9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65702F7E-5151-DCFD-4000-CF36A6B9B5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0C99F0B1-92A5-D821-0F1E-339DE86337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9CCF31BD-FA7F-535D-AB49-31CABB3A81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E88F4584-BCF8-E503-6119-35552DE004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AC6EA12B-E224-5BE0-45ED-4473F78AAC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CB15CB74-F0D6-FAFA-16FC-1F787FD274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12CA3422-7B31-357F-5015-21855DE42B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DCD41DDE-88A6-B07E-4EEC-4AC0E032EA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387DF0-99DA-CDCE-87D1-78BFE934C35F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854D714-6000-4268-A7FC-B417E3769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89B37F8-1010-4AE8-2CAA-1CCD9DE879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1E31C9-5361-ECD0-B75E-3394860682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2FF155-789A-0C9C-45DA-63248A822E1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5F36288-3314-B2B0-2688-2EB276CF6FF8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55B58CD-3067-C9EF-2E29-B87B8DEFAE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BC20F1-7623-FA28-8AE6-6FCD1578C74C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5A23912-AC58-F752-4E96-497740A81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80D28BF-3F75-26D9-651C-81FE600F22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4FE99E4-E652-CB03-7B16-CC5AACE2B7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AE978D-9F45-F1AB-7FDB-BB80A5333162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DDAE1D8-CADD-4C10-BA69-4A49733294F7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D9F8E9C-3F19-F8A2-715C-B6C57A3A2C78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6CD8045-E405-AA5B-339C-36F1D96DA4B1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B7C5F2C-60A8-4781-AA0B-0FAB5DE09746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BB5ABFA-3020-EE1D-D541-5D0AFB543CA2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E060EFBC-80E3-6751-0460-D3DA1F1FC55C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36D8AF3D-C75B-412D-50C2-9B016498A1C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2DCD9C00-AB8E-FC2D-E656-CA4A4084C5DB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3C23E4CC-BC91-475C-F29F-C7C6175A479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AE895B24-E83B-F8F6-AD33-BC3646F8337E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9ED821E-9092-BD6D-002A-9CEF2F91BC14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5E80C989-0C90-ED47-2DAA-B297F95CAE47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4E03D3F5-9F58-9A59-67D9-460BF268A2DF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F15A3FD4-9E77-54C7-4532-359AAB929CF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2E55F67F-986C-B42B-C082-657DDB3A3AB1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2942A38F-F11A-BD86-0DB6-D45876CA2EAB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C873442D-CE68-0FE3-36A4-FD0E01585A12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0082727E-76C1-421B-21A4-DBCE3EAC0FB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E253A3CD-3554-AF2C-D6C8-7FFAA6FFC972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6F67CBD-7440-6193-8904-AFA0C24B00C1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A2387B16-63B1-8A76-10D3-25A085FEDFCD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AE35FD7B-FF80-B51B-6ED4-DFCF3E5474A9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A58B6667-1744-EEA0-76AD-25597562F45E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71CE064E-2FBD-C3AC-63EC-80D86379ADB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6908BE4B-9326-FF09-F827-C2E89A9F01CC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744D4318-1A0E-D316-F457-2DF452AE6BB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14A85E91-FB7F-D01E-C0D8-399D80D19FC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CC488B98-A607-8AA1-9AF8-0A78E890AB1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A056A134-5D32-8A9B-C7D9-7CCE43DF46A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3E43C874-947A-C934-6697-BB93D3E82F6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553C7E1F-14CD-5949-817D-39A4D6DF6A1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7235BB4E-354B-61F0-AC02-6E5922041ED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E1D7D0C2-54EE-5941-6911-6F7E900B5E5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025B2BFC-7D42-0951-A5C0-40B06A14B81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64FF5D53-4F38-2F17-EAA7-2B17C67252A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0" name="Espace réservé du texte 109">
            <a:extLst>
              <a:ext uri="{FF2B5EF4-FFF2-40B4-BE49-F238E27FC236}">
                <a16:creationId xmlns:a16="http://schemas.microsoft.com/office/drawing/2014/main" id="{D8089D7A-7F6B-2D7A-AC23-5C667374B48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6B90CAF9-61F8-449A-92C2-0ADF4915272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1EE2D1E3-7407-6C5F-994D-D6888A3AF40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3067339C-4EAC-6B4C-FD61-2DD9F7B2E08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8FF93B45-130F-7674-2A4A-88A1754EEE7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FA75ABEC-C063-48C1-8239-39475A822F5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99368E69-D7A5-15E1-CC30-F4FC079C1AB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3AF9A725-6CE0-F12B-7367-C94542ADCAB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D063AF46-EA58-03FA-F564-8E0822B56D2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6823D862-D412-DF09-725F-F139352B7C3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F607C826-F097-7B6D-511F-DC8D2D26AAF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A49A7B96-47FF-63A6-E6AC-829080A294E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A69347EB-0093-0116-424D-B2203804D95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286ED501-E8E1-D73C-C6D4-65A0E23B60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3983ACF4-7A3A-8614-07C4-8572119F9FA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842B4F35-2E71-C587-9899-D3C18E19099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DF44BC35-02B8-F2BF-1DBE-5F8D8B852A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1E5D74E5-6F29-951B-DF2C-5038F69A02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78F49695-F87B-472C-04E7-75B0CD50B4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4AF40D02-3896-0691-BEF4-1A012914D3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3CB36A27-34D5-A3ED-1638-1CB7390921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7BD853D3-62CA-795B-69B5-C148AF13588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3E8DDD7B-9E4E-B159-3FBC-CEE2C3C671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5" name="Espace réservé du texte 184">
            <a:extLst>
              <a:ext uri="{FF2B5EF4-FFF2-40B4-BE49-F238E27FC236}">
                <a16:creationId xmlns:a16="http://schemas.microsoft.com/office/drawing/2014/main" id="{C33AC5E2-2635-B87D-A393-53C57264C7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CB407893-5DC6-80EA-6224-5235AB7FBF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8BDB1DB7-E0DA-12D4-0D21-9E90718F35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9D59B4DE-D148-2026-5D23-A8C635209E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9D56886B-AC90-25CD-31D6-353D10A9FF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C98CBFF0-449E-E96F-E986-96ADEC5462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731980-6705-EF90-7078-8998B45A6E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77CA63B-76CE-CD9A-5A6B-C01FD19E6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2667F76-EA53-B17C-9F30-62C21E5F44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057BA2F-3D22-B974-CF88-EEA1FD0B0A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012A052-1C6F-2CE8-02C1-C4357B9C2E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779D6D-32E9-4488-1A41-A888EAF3418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EC8A5BA-1B80-C6ED-1043-2DD6D10DDD8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A3495813-BAF7-C7EC-884E-260FBF5F407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F72E54E-A670-AE29-F81A-015A8E04538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3FFAB9FF-F9B6-17DD-CA2A-9668D784567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DF7C6E05-103D-61F3-FAF6-2C7E3EC0BE5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26ED8155-C212-035B-A25E-A1AA248102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44762A52-3161-3F2A-1038-BFFC4010EB9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B35482CD-5E4C-8A71-0E2D-7A4FB189B5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45009E12-FBE2-DA8E-7D25-7AC4A3BA86C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223AB2D7-572E-0D4F-D36A-050196CFAF1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14268197-D9CE-691E-7869-77F20D0CEC4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EB524F7F-EA2C-9BC6-4A70-B93F384AE91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92EE2558-C6CD-89D7-256E-8B04AEFC51A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88674F87-1B4A-E656-1E4E-D14CB708AD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827FBB89-6109-F34C-43C0-0B76A785FAE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B5A529BF-7F37-BCE9-BE37-81140D074F8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539E91B1-60EA-30D9-472A-820D6D6C6F9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CC8D1B7A-6387-E819-5255-362D147FE0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5F38758B-B947-1F55-C7CE-E2C04D79FD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42338321-61E4-19B3-5D46-8180C78766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FD520BE6-A337-A9C9-CF2C-D2B0722AC2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5A03C6EC-9852-649B-BC33-C897BBBA12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EDF53007-C8CA-1088-5FC0-020F0274CE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A51DFF8B-DAB6-4D56-9750-0BC2E5C532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60906C98-3E02-2749-4B1C-2A74D22D7F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4EECF320-5961-0991-45B8-14B18602EF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7EE21B76-1068-BAF8-B5D7-D60C7267C9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4C5D5A1A-98FA-0F3C-B97B-B8ABD40D73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396CD783-9914-D7CC-3F50-BDF8131EBE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BEEEF457-24B1-DD20-F3A6-EB78A3A3D5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7B046F-0F8F-9387-296D-38D4849FFAA9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05451-F4F6-4CAA-ECD4-23C6C7C27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B54FCB3-A707-417A-D870-C0A72EEB1C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11313A1C-F5D7-3751-DC12-4112A2002A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06F526ED-1C53-0CFC-D224-F99CB81C8E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8655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B4A62EE-E4AD-182D-222F-15BAB129D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A9F7577-45C2-B96A-8A39-3F9EA0E79C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D613E8-E800-5ABE-C9F9-232CE9996F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1A2C2F-3AE8-1A8A-38BD-C76BD2692CB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B1C72D2-6BE0-19B9-1969-496A1379FB32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982DB46-F014-EB7F-4D59-3480FF0934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96085B-F1E1-5717-2FFE-D0D29AC7FB42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9FD6431-6DB5-D027-8433-124F4B4B6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F9D2381-B753-5048-35E8-7295DB4513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65034CD-116B-BE1C-9253-15474A8B7D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7959F99-A8E9-80F7-01A8-8BE3C8907E1A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CD8A010-0D42-F63E-24B3-C702EF9BEE35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A91D71B-7F99-5E68-682A-562EE2668988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30CAB9C3-10FB-3937-AF06-271B4AE895F1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D0A35691-A924-EA2A-365E-8898691CB04A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20FEE451-01E9-5D3A-0F13-292A2AE8203D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25C4366A-A611-4AF5-D700-C5A9FB4FFAD3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E8FD7B91-4D97-7DD7-4CD9-E77B85815495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01D286C5-AF8C-44CD-11B4-0E66AEEA0E5C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68F7AE38-9B82-7E1E-7E86-B43801FA917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58F46108-0483-ADF6-0860-9173DB1AEA7F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AD6669AF-C5B0-D7CF-FC6B-C113F7611B18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9CF879C-4C7E-BC7C-D19E-7545E0DA70E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5A1A0E21-28ED-B527-8286-23E10CAFFC3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801AECDA-45DC-A6BB-ED6F-C389F7C9092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77693A7C-0269-D148-FD0A-C42D0D12585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93CCCBAE-149C-82F6-FF79-93DA105834F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261ABDF2-E9DE-1007-A42E-97C655AF3A17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C94596F2-4195-2E92-DB1D-6EC346F3903A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E7868213-887F-FBCF-A841-5C3888C3DF10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37FA6727-64B0-41E6-4B4C-7983766C864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66C50602-CAE6-075C-74A5-4EF44D0BC6B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D823C94C-74B6-998C-EAB3-9F595AFBA261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69BF6BD0-D5A6-4ABF-F222-8CE4BF373FD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B02BBA47-C8BF-86EA-2549-583B5F38E924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C920D162-7084-6DBD-1A07-8DE0D07E3BE4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F418A3A5-7502-5014-968A-C7B8FA95E69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8087F2F4-6EFA-7952-8D0A-7D3E70C98A4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D918FE35-B7FA-1C10-5212-DFA13731383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4793C14F-9B83-12C6-6472-40F39B88CFF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641011D4-387A-5B57-2A17-1EA44976F22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146D34E6-1B93-EE37-96D2-084B5068842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34636283-18F8-21E0-D729-8D5E7423988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95C56F2E-C33E-8E27-9DCF-2A41738A068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02CF6B66-86DC-B307-6B75-FC5B2E7076B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5AF744BB-0424-4B9D-5833-5735ACCA3F7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6A040521-EE54-BF90-8136-48758E949CA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1A710EF1-F3FF-334F-E5C8-AFD6401A456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90C057FE-3885-828A-F435-B0FA2C38708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2" name="Espace réservé du texte 121">
            <a:extLst>
              <a:ext uri="{FF2B5EF4-FFF2-40B4-BE49-F238E27FC236}">
                <a16:creationId xmlns:a16="http://schemas.microsoft.com/office/drawing/2014/main" id="{2DBD63B3-3D44-9143-62FF-FD97180ED35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3B9DC7D4-353C-099A-BDF8-83F09091B01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BFD1CBA0-216E-ED1D-A2F6-3388C2B9C51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B3B25455-376E-E62B-66D4-10656F0039E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5917E92F-7460-B1AE-3753-A73FEA80AA1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024B8692-1E12-5997-ED70-0D28ED99292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9AC27671-185A-FDE5-F6AA-C14B3C619DC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4773AC9D-CA19-50E8-D90B-E06A4B32EFB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085EE2F4-88AD-749A-18A1-D320C6B63C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8838EB34-5CF1-4375-C6E3-B64D309841B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384A47D6-4AF2-F375-2C3F-0C8DE15C5DB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2EDFB147-3ADF-BBE6-79E8-602ABEA994E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86472105-9484-BB93-C39B-A254B11F122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3C76D965-1412-E305-E52B-D8AD7B375A5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A5A66393-455C-AF1A-8DBC-E97181EB8C9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E89558B9-C7A7-B39E-694C-D805A6E50DC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D6202205-D4C0-CE1F-41D1-DAD4E52E19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24A17991-12F8-27F1-9933-C3DDCD5BBA3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CB5098CB-ECE5-DABD-8356-0E226071A8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3947DE14-D644-B9A5-1AB5-7E45F1CA47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13D26817-EE20-0C22-A696-F62968A173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6" name="Espace réservé du texte 185">
            <a:extLst>
              <a:ext uri="{FF2B5EF4-FFF2-40B4-BE49-F238E27FC236}">
                <a16:creationId xmlns:a16="http://schemas.microsoft.com/office/drawing/2014/main" id="{C2011B59-D139-685D-DBF3-EA6E552766C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9" name="Espace réservé du texte 188">
            <a:extLst>
              <a:ext uri="{FF2B5EF4-FFF2-40B4-BE49-F238E27FC236}">
                <a16:creationId xmlns:a16="http://schemas.microsoft.com/office/drawing/2014/main" id="{A46F7CB6-CB74-7C0B-0AC2-466A4C88A9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BB4A19C3-CF49-DCAA-EEDB-26BCC23C7E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B4964358-10D0-6979-8360-A4DDC32310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29ADC377-00D4-C38E-0E17-16D1AAAB55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91584A-F790-0F8C-820F-264C65A893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1E637693-2B1E-4066-B9AA-1FB261DB2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AA1A186-A809-2638-D793-7395FF98C7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B4CD5CB-C371-2AFB-8670-6EF5C8FA4F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706C9C6C-C62F-F618-4F2F-47B3B53A1A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1C26099-DC11-9271-1AF4-F2BEB01DC76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53FCD66-4A0B-0039-ACF8-A71BCED4FB1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33A11F8-1906-412B-0468-B4326881C1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9DD06DF4-D0F1-E1A2-0A10-57F4516DBDA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E25FBA9-CC64-41F6-41D6-E2555F3CC65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7D7E1C9E-5914-F5EC-58CF-5B28DE13E06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F51FE456-CF76-78C7-1243-B0B02756513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EDA3D9E0-8904-3375-7618-8D7D561384C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C7C1B598-B3A5-3D3F-3729-88EBE261DE9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FFA92A94-C8EA-0A5B-834D-82A9FFADE30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DAE783B8-2568-2A82-363D-E843602FEB2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ACEC853B-CF32-4661-A38C-8AAEB273D1A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D8574A90-B1F6-17F2-5741-EFA8300AC9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A85D71C5-EFDA-7482-18F9-44B586E2067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AB53655D-7A66-1F4C-238C-5D59E0A7EFC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B9BFD8FF-21F2-DC8F-277C-42A892416B4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DE4F836-0B2A-9516-2CEE-DBB1F56BFF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D70F9EA3-CED3-162F-3B0E-FEB3A55ECD0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FE0633DF-1377-C617-A005-3679A203D4E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2274ED6-3591-7628-BDEE-EC4E611A0BD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325FB5AB-B691-94F1-F981-122ED53138A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F1AC57FC-C36C-3152-D6CE-B1D51BAF750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81583FEB-AFE2-F15B-A06D-E9DDF883DAE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58B8CCD7-0BE9-0810-7CAC-BAE043E354E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E54C6287-F6A7-DE65-D822-E968AB6371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4BD02959-9061-520F-BD6C-E66842065A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273178FE-AE6E-EAD6-4A42-124B618123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8F3DF03E-FFB4-2891-05BD-78AC185A9C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255EB6E2-D4A6-4E60-3FD8-C1A4423CD6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CC890E1B-10CC-2591-39A8-6E9749E187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5CA1414C-97FD-8C94-A564-E421065FAB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E4604F-9990-1881-72A7-79E1B37357AA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DFE5995-4707-F731-68F7-19D9E1748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BC0346-23B4-86EF-C463-A378E9AFEA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3130C9C-B5EA-C7A9-2936-3CEDCAE11F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F068FC-8312-5FE3-2F62-EE59BD91CE2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3BCA940-B70E-0849-E62A-60763DE256E1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28CF93C-8F0E-29B2-EEA7-709A1F8128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BA36BF-7515-87FE-F3CA-7E09CD86EC60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EFD1099-F6DD-9E1F-2915-F1285B447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B15823-0D97-A92A-34E4-B32BE370DD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624CCDD-FB4B-77EE-546E-35788FE783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4DFD2-EB01-75CC-C4B9-8672EB08C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D58A24-37F8-B856-5264-6F13A05B16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C89EE46-86C4-5F18-5F97-B4375BA93F7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6EC206AE-93A2-F9B1-5455-EA2A60B2D9A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AB415ED2-7AF1-D576-554C-0F4C38EB5C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4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5D35AE-DB98-C76E-0AD7-3E1F5012E87B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6EB6C4E-EA4A-5BA2-F326-B0A32AD2CF88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CBE3CD-BCBA-B7CA-6EA7-FAFB44EE2FB6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832DB0-1FAF-9930-1EA5-01E4E175E307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1DD806F-CD6C-14AE-F4CB-D315D19D5BAC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3C4FE088-01B5-86E2-76CD-62DFF2D4B3F9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D9D17AC-D260-FE7C-19F7-5CDB0A320F1D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B92A6404-C453-424B-1596-56495EBDF1C6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363CC602-9542-4C3E-D197-3FC2B97B95D4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483B96B6-EDB4-A7F7-33DF-25F951C9A4E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90A7EBA1-8591-48CF-B2EB-C4B2D74D6AAF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E2353F06-D73D-C154-554E-BB7FD103EE76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B201DAC7-6DB2-E4FA-9B2F-89CD77EDFE8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97296649-A36D-ED47-341E-FDC2DCAF59CF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CB393B3A-E3AC-2FAE-CC8D-244F1E7D5F8E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37C2B27A-3C80-53C1-978C-97F34E1D8FBF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16C3EE4B-A9B5-B900-73A0-7463042FB9D1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F7570A02-3469-9C61-A97B-77CE7C4C172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66C35EB8-D6EB-E019-321F-4821E85DD8F1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42D15997-751F-3A9A-F29A-9F4EE34F31AB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5A673BEB-7D55-C659-0D4F-DDD91D48BEA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1A9DAF0B-07AA-1144-CF30-5C0F43AA77A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76F3CAE6-EAED-012C-E332-A522A60072C2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2A17F4FD-E556-B557-C09E-A7F0EE2B77CE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81E76EE2-EAE8-2CB1-AAED-BE956798EDB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AE9EBED3-0328-22AB-A78E-72A701E3566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B5DE3D6E-93EF-84D8-0974-CE3F47720B7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4CC35CFF-11DB-F934-DF33-5CF57B90E81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47C4BFBA-6E90-B317-DEDB-6E0B2258ADB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E85D3324-4723-BE65-D333-5014A6BBD17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519D6A79-F5D0-4D03-EE25-FB6A43F7359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23BC27AB-7314-F6D5-14BF-3651F4F6A56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01BF5444-44BE-BFBD-3817-8A9203FEE2C0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B5BBE8CF-612C-6E25-49D1-049C5AC87C6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8ABC2FF5-FA7C-72DC-53F9-07741FC4A88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BF206774-CAD4-6A17-8C9D-53B1D00E0E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1" name="Espace réservé du texte 110">
            <a:extLst>
              <a:ext uri="{FF2B5EF4-FFF2-40B4-BE49-F238E27FC236}">
                <a16:creationId xmlns:a16="http://schemas.microsoft.com/office/drawing/2014/main" id="{4F81F7FB-4E3D-AB16-D83D-61FB40E3836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4" name="Espace réservé du texte 113">
            <a:extLst>
              <a:ext uri="{FF2B5EF4-FFF2-40B4-BE49-F238E27FC236}">
                <a16:creationId xmlns:a16="http://schemas.microsoft.com/office/drawing/2014/main" id="{FB9B0F2A-23AE-6889-0B29-80DD07CCF47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7" name="Espace réservé du texte 116">
            <a:extLst>
              <a:ext uri="{FF2B5EF4-FFF2-40B4-BE49-F238E27FC236}">
                <a16:creationId xmlns:a16="http://schemas.microsoft.com/office/drawing/2014/main" id="{BEF45FC8-9641-C369-8ABA-C4D276FEBB7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56B51290-6143-AA3D-BF59-DB18C08E454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3521AEB6-DC5A-4ACD-360D-4B03404F212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80FB7F7A-2257-31E4-7237-09EF65860A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23BE23FE-4E2E-E380-1095-48931894086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FE33254E-DE59-B4F8-DCF1-15AA92EB90D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C36B543E-6E40-C319-3581-B1334D1C3D3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386373DE-2AEB-7FDC-93F2-9499C2D0F3A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6C54EBB5-3A43-AB17-BC79-4A75000412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7" name="Espace réservé du texte 146">
            <a:extLst>
              <a:ext uri="{FF2B5EF4-FFF2-40B4-BE49-F238E27FC236}">
                <a16:creationId xmlns:a16="http://schemas.microsoft.com/office/drawing/2014/main" id="{45BBE385-4683-9F2A-21C4-0FC3C247AD7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DE1C671D-0F75-60FF-291E-5CD59FB26E5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18BACC6D-8D4A-D9EC-4818-58C34A4E2AA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0BA8A40C-0FF4-E367-F952-77B123B2B9B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0" name="Espace réservé du texte 159">
            <a:extLst>
              <a:ext uri="{FF2B5EF4-FFF2-40B4-BE49-F238E27FC236}">
                <a16:creationId xmlns:a16="http://schemas.microsoft.com/office/drawing/2014/main" id="{A71C28E3-6A17-55D0-A096-3F4F2478E4B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3" name="Espace réservé du texte 162">
            <a:extLst>
              <a:ext uri="{FF2B5EF4-FFF2-40B4-BE49-F238E27FC236}">
                <a16:creationId xmlns:a16="http://schemas.microsoft.com/office/drawing/2014/main" id="{F6C4FF1F-059D-D463-4CBF-DC435621CBC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6" name="Espace réservé du texte 165">
            <a:extLst>
              <a:ext uri="{FF2B5EF4-FFF2-40B4-BE49-F238E27FC236}">
                <a16:creationId xmlns:a16="http://schemas.microsoft.com/office/drawing/2014/main" id="{B4525C81-9E08-DC7B-4D08-EC57166377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A8A8DCCE-82E2-5CFA-BE75-284398167BA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ED9FF51F-C1E1-CBA3-2FF6-1ED2AFD975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5" name="Espace réservé du texte 174">
            <a:extLst>
              <a:ext uri="{FF2B5EF4-FFF2-40B4-BE49-F238E27FC236}">
                <a16:creationId xmlns:a16="http://schemas.microsoft.com/office/drawing/2014/main" id="{834227D0-5C40-248A-C183-AB10674D2F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8" name="Espace réservé du texte 177">
            <a:extLst>
              <a:ext uri="{FF2B5EF4-FFF2-40B4-BE49-F238E27FC236}">
                <a16:creationId xmlns:a16="http://schemas.microsoft.com/office/drawing/2014/main" id="{9DE53023-279F-716A-B577-2F574BF196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1" name="Espace réservé du texte 180">
            <a:extLst>
              <a:ext uri="{FF2B5EF4-FFF2-40B4-BE49-F238E27FC236}">
                <a16:creationId xmlns:a16="http://schemas.microsoft.com/office/drawing/2014/main" id="{39231A99-1807-FFFF-8E82-6D688B53BE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4" name="Espace réservé du texte 183">
            <a:extLst>
              <a:ext uri="{FF2B5EF4-FFF2-40B4-BE49-F238E27FC236}">
                <a16:creationId xmlns:a16="http://schemas.microsoft.com/office/drawing/2014/main" id="{234945D9-ED11-0D34-B1F5-2EE8A0B10E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7" name="Espace réservé du texte 186">
            <a:extLst>
              <a:ext uri="{FF2B5EF4-FFF2-40B4-BE49-F238E27FC236}">
                <a16:creationId xmlns:a16="http://schemas.microsoft.com/office/drawing/2014/main" id="{746CA8B3-C762-85B2-345C-4C2EF16685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DB3013A4-68FC-5E6E-F01A-2065AD991E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86BC5A8C-980B-5199-CE57-47D38D5349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2A7CBF11-CED1-242E-917C-7806755F6A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C24319C2-0E10-AC6D-74DB-078108F908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04C2168-7F4D-B06D-35E6-24EA6DBA0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D0E46BA-83B7-E23C-4BF9-516DDDDB33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B32802C-64A0-0D21-6737-7E6BF76FB6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87D687F-A5E6-72CF-0750-6856F07D08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DCC4DBA-FEA8-230D-3A00-0548C06469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B6BE41-E2F5-4EDD-830F-3CCC21CBEA80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1ebd6001-44b6-4c09-858e-4bb3b0569762"/>
    <ds:schemaRef ds:uri="http://purl.org/dc/dcmitype/"/>
    <ds:schemaRef ds:uri="f9f03b04-cee4-442b-93dd-4381827b0c3c"/>
  </ds:schemaRefs>
</ds:datastoreItem>
</file>

<file path=customXml/itemProps2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058FA8-1577-415E-A3FF-9AF658D267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</TotalTime>
  <Words>111</Words>
  <Application>Microsoft Office PowerPoint</Application>
  <PresentationFormat>Grand écran</PresentationFormat>
  <Paragraphs>85</Paragraphs>
  <Slides>70</Slides>
  <Notes>70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8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moitiés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4</cp:revision>
  <dcterms:created xsi:type="dcterms:W3CDTF">2023-08-11T07:28:18Z</dcterms:created>
  <dcterms:modified xsi:type="dcterms:W3CDTF">2026-05-29T16:26:39Z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