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90" r:id="rId6"/>
    <p:sldId id="292" r:id="rId7"/>
    <p:sldId id="293" r:id="rId8"/>
    <p:sldId id="285" r:id="rId9"/>
    <p:sldId id="288" r:id="rId10"/>
    <p:sldId id="286" r:id="rId11"/>
    <p:sldId id="28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795B"/>
    <a:srgbClr val="A7DA41"/>
    <a:srgbClr val="A7CE39"/>
    <a:srgbClr val="FFFBCD"/>
    <a:srgbClr val="D93B96"/>
    <a:srgbClr val="EDB2D0"/>
    <a:srgbClr val="9F76B4"/>
    <a:srgbClr val="D0C0DE"/>
    <a:srgbClr val="32A3DC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0:21.189" v="3" actId="20577"/>
      <pc:docMkLst>
        <pc:docMk/>
      </pc:docMkLst>
      <pc:sldChg chg="modNotesTx">
        <pc:chgData name="TAILLADE JUSTINE" userId="7689be7a-6074-46a5-a6a4-f2fd3e4f6393" providerId="ADAL" clId="{3DA4E5D2-55BE-476B-A66F-7513C64D01BF}" dt="2026-05-29T17:20:21.189" v="3" actId="20577"/>
        <pc:sldMkLst>
          <pc:docMk/>
          <pc:sldMk cId="2330106941" sldId="256"/>
        </pc:sldMkLst>
      </pc:sldChg>
      <pc:sldChg chg="delSp mod">
        <pc:chgData name="TAILLADE JUSTINE" userId="7689be7a-6074-46a5-a6a4-f2fd3e4f6393" providerId="ADAL" clId="{3DA4E5D2-55BE-476B-A66F-7513C64D01BF}" dt="2026-05-29T17:20:09.607" v="0" actId="478"/>
        <pc:sldMkLst>
          <pc:docMk/>
          <pc:sldMk cId="703749073" sldId="285"/>
        </pc:sldMkLst>
        <pc:spChg chg="del">
          <ac:chgData name="TAILLADE JUSTINE" userId="7689be7a-6074-46a5-a6a4-f2fd3e4f6393" providerId="ADAL" clId="{3DA4E5D2-55BE-476B-A66F-7513C64D01BF}" dt="2026-05-29T17:20:09.607" v="0" actId="478"/>
          <ac:spMkLst>
            <pc:docMk/>
            <pc:sldMk cId="703749073" sldId="285"/>
            <ac:spMk id="6" creationId="{DA29BED1-2FA0-71C1-4325-DCA66B614B53}"/>
          </ac:spMkLst>
        </pc:spChg>
      </pc:sldChg>
      <pc:sldChg chg="delSp mod">
        <pc:chgData name="TAILLADE JUSTINE" userId="7689be7a-6074-46a5-a6a4-f2fd3e4f6393" providerId="ADAL" clId="{3DA4E5D2-55BE-476B-A66F-7513C64D01BF}" dt="2026-05-29T17:20:11.414" v="1" actId="478"/>
        <pc:sldMkLst>
          <pc:docMk/>
          <pc:sldMk cId="2157200996" sldId="288"/>
        </pc:sldMkLst>
        <pc:spChg chg="del">
          <ac:chgData name="TAILLADE JUSTINE" userId="7689be7a-6074-46a5-a6a4-f2fd3e4f6393" providerId="ADAL" clId="{3DA4E5D2-55BE-476B-A66F-7513C64D01BF}" dt="2026-05-29T17:20:11.414" v="1" actId="478"/>
          <ac:spMkLst>
            <pc:docMk/>
            <pc:sldMk cId="2157200996" sldId="288"/>
            <ac:spMk id="8" creationId="{20461FDD-FB61-D79B-2794-FA47A5CD46E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14423-7F0A-4B2F-AD52-FCED9607945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9DB18-DD59-4CB0-97A3-2E736676EC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044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297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0656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563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0325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820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2968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2395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9DB18-DD59-4CB0-97A3-2E736676EC6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918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11409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correction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71594"/>
            <a:ext cx="5181600" cy="5847721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771594"/>
            <a:ext cx="5181600" cy="5847721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367431BA-D6BB-2B86-1E50-2C107C71C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5437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correction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05A7DD21-0245-B37A-C8DD-7C941BD4E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760183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FFCF2E-5327-AD08-AC92-7C54868ED521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795340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ACC92D9-68E5-2009-B0E4-99F975A03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72764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" panose="020F05030202030502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4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48779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13410A-25CF-8154-D8DB-6A7A38806C25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 anchor="b">
            <a:normAutofit/>
          </a:bodyPr>
          <a:lstStyle>
            <a:lvl1pPr algn="l">
              <a:defRPr sz="35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E0A63B9-E766-2F67-35EA-506D60154826}"/>
              </a:ext>
            </a:extLst>
          </p:cNvPr>
          <p:cNvSpPr txBox="1"/>
          <p:nvPr userDrawn="1"/>
        </p:nvSpPr>
        <p:spPr>
          <a:xfrm>
            <a:off x="733245" y="1224954"/>
            <a:ext cx="21393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  <a:endParaRPr lang="fr-FR" sz="8000" b="1" dirty="0">
              <a:solidFill>
                <a:schemeClr val="bg1"/>
              </a:solidFill>
              <a:latin typeface="DIN Next Rounded LT Pro" panose="020F0503020203050203" pitchFamily="34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F3795B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70814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6B68309-4CCF-E997-279F-9784FFEE8E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242029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A046747-4671-B860-040D-FCA3C350F7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788192"/>
            <a:ext cx="5181600" cy="5831123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788192"/>
            <a:ext cx="5181600" cy="5831123"/>
          </a:xfr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D1F7727-E571-66A1-AC6F-20C39507F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45229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6B68309-4CCF-E997-279F-9784FFEE8E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1ADE82-983A-482C-1FFC-A71860494DD6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2B7E111-5A0F-18E5-E85E-DADE34DDC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32975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-texte-cor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E5BB92A-46FE-A5C8-E988-CA9D5778E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Morning Breeze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3779EF7-4923-0E67-B71C-7CCFFBA728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9246" y="1256145"/>
            <a:ext cx="10873509" cy="5372506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646B30-72D7-D5AC-794A-E60154F0DB4B}"/>
              </a:ext>
            </a:extLst>
          </p:cNvPr>
          <p:cNvSpPr txBox="1"/>
          <p:nvPr userDrawn="1"/>
        </p:nvSpPr>
        <p:spPr>
          <a:xfrm>
            <a:off x="609600" y="73328"/>
            <a:ext cx="674370" cy="57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500" b="1" dirty="0">
                <a:solidFill>
                  <a:schemeClr val="bg1"/>
                </a:solidFill>
                <a:latin typeface="DIN Next Rounded LT Pro" panose="020F050302020305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4225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9" r:id="rId2"/>
    <p:sldLayoutId id="2147483649" r:id="rId3"/>
    <p:sldLayoutId id="2147483660" r:id="rId4"/>
    <p:sldLayoutId id="2147483680" r:id="rId5"/>
    <p:sldLayoutId id="2147483650" r:id="rId6"/>
    <p:sldLayoutId id="2147483652" r:id="rId7"/>
    <p:sldLayoutId id="2147483675" r:id="rId8"/>
    <p:sldLayoutId id="2147483661" r:id="rId9"/>
    <p:sldLayoutId id="2147483662" r:id="rId10"/>
    <p:sldLayoutId id="2147483676" r:id="rId11"/>
    <p:sldLayoutId id="2147483681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codes en géométrie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4294967295"/>
          </p:nvPr>
        </p:nvSpPr>
        <p:spPr>
          <a:xfrm>
            <a:off x="2946399" y="2752437"/>
            <a:ext cx="8931563" cy="3260436"/>
          </a:xfrm>
        </p:spPr>
        <p:txBody>
          <a:bodyPr>
            <a:normAutofit/>
          </a:bodyPr>
          <a:lstStyle/>
          <a:p>
            <a:pPr algn="l"/>
            <a:r>
              <a:rPr lang="fr-FR" sz="2800" b="1" dirty="0">
                <a:solidFill>
                  <a:srgbClr val="F3795B"/>
                </a:solidFill>
              </a:rPr>
              <a:t>Objectifs :</a:t>
            </a:r>
          </a:p>
          <a:p>
            <a:pPr algn="l"/>
            <a:endParaRPr lang="fr-FR" sz="2800" dirty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fr-FR" sz="2400" dirty="0"/>
              <a:t>Utiliser le vocabulaire géométrique approprié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fr-FR" sz="2400" dirty="0"/>
              <a:t>Connaitre les notations et codes usuels utilisés en géométrie.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fr-FR" sz="2400" dirty="0"/>
              <a:t>Utiliser les symboles // ⊥ ∈ ∉.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F2B2B250-612D-7EE1-1D9F-84C3B6B91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3300181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C73021E-27F1-DDFA-3369-ACEA304008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398" y="4911751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E4671CE-A7A8-E6AF-D4AF-CCB8B852F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D7ACAF-039F-13C0-01C6-E95FE9A900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78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353D8-606A-133B-2731-91FF7C3DE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D11237E-7802-FF8D-F390-051A74844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2CB83B9-1CA3-15FE-43D0-4762BD0268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26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D0D9-3A66-B849-41E5-31C66D079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74DE658-8E19-3011-96D7-50921EF47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0331D88-466B-D53C-9739-4866EDBBED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38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09DDB6FA-E0F7-5A47-0473-67BF304960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03749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9C6A93E6-DBE3-41DA-1665-E812FAA34C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57200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1877335-5AD4-02FE-FD10-C1AA0BE13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F13ADBD-5E3C-219F-0602-EF189FF201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58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B7C7B1E-125D-8B3D-A15B-91437B23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81F8E1D-A1E2-7E6A-D230-9ACFBB6863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228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1ebd6001-44b6-4c09-858e-4bb3b0569762"/>
    <ds:schemaRef ds:uri="http://schemas.openxmlformats.org/package/2006/metadata/core-properties"/>
    <ds:schemaRef ds:uri="f9f03b04-cee4-442b-93dd-4381827b0c3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181CEFA-E889-4DE1-96D2-18FEAC5DEC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Grand écran</PresentationFormat>
  <Paragraphs>15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DIN Next Rounded LT Pro</vt:lpstr>
      <vt:lpstr>Morning Breeze</vt:lpstr>
      <vt:lpstr>Roboto</vt:lpstr>
      <vt:lpstr>Thème Office</vt:lpstr>
      <vt:lpstr>Les codes en géométrie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