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56" r:id="rId5"/>
    <p:sldId id="304" r:id="rId6"/>
    <p:sldId id="303" r:id="rId7"/>
    <p:sldId id="257" r:id="rId8"/>
    <p:sldId id="339" r:id="rId9"/>
    <p:sldId id="340" r:id="rId10"/>
    <p:sldId id="358" r:id="rId11"/>
    <p:sldId id="345" r:id="rId12"/>
    <p:sldId id="359" r:id="rId13"/>
    <p:sldId id="346" r:id="rId14"/>
    <p:sldId id="360" r:id="rId15"/>
    <p:sldId id="348" r:id="rId16"/>
    <p:sldId id="349" r:id="rId17"/>
    <p:sldId id="350" r:id="rId18"/>
    <p:sldId id="322" r:id="rId19"/>
    <p:sldId id="323" r:id="rId20"/>
    <p:sldId id="351" r:id="rId21"/>
    <p:sldId id="352" r:id="rId22"/>
    <p:sldId id="357" r:id="rId23"/>
    <p:sldId id="354" r:id="rId24"/>
    <p:sldId id="355" r:id="rId2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  <p188:author id="{6E4C37ED-CEBE-B285-8045-69E7E6A77447}" name="Emma Perruchon" initials="EP" userId="0d28d9f37de0e20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  <a:srgbClr val="FFFF00"/>
    <a:srgbClr val="E8DDED"/>
    <a:srgbClr val="00B0F0"/>
    <a:srgbClr val="FFFBCC"/>
    <a:srgbClr val="17B6C9"/>
    <a:srgbClr val="A7DA41"/>
    <a:srgbClr val="A7CE39"/>
    <a:srgbClr val="FFF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4635"/>
  </p:normalViewPr>
  <p:slideViewPr>
    <p:cSldViewPr snapToGrid="0">
      <p:cViewPr>
        <p:scale>
          <a:sx n="100" d="100"/>
          <a:sy n="100" d="100"/>
        </p:scale>
        <p:origin x="1332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4328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18:41.012" v="11" actId="20577"/>
      <pc:docMkLst>
        <pc:docMk/>
      </pc:docMkLst>
      <pc:sldChg chg="delSp mod">
        <pc:chgData name="TAILLADE JUSTINE" userId="7689be7a-6074-46a5-a6a4-f2fd3e4f6393" providerId="ADAL" clId="{3DA4E5D2-55BE-476B-A66F-7513C64D01BF}" dt="2026-05-29T17:18:12.325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18:12.325" v="0" actId="478"/>
          <ac:spMkLst>
            <pc:docMk/>
            <pc:sldMk cId="3456682893" sldId="257"/>
            <ac:spMk id="7" creationId="{DA17B856-7C6E-2839-7949-0546A6D3313B}"/>
          </ac:spMkLst>
        </pc:spChg>
        <pc:spChg chg="del">
          <ac:chgData name="TAILLADE JUSTINE" userId="7689be7a-6074-46a5-a6a4-f2fd3e4f6393" providerId="ADAL" clId="{3DA4E5D2-55BE-476B-A66F-7513C64D01BF}" dt="2026-05-29T17:18:12.325" v="0" actId="478"/>
          <ac:spMkLst>
            <pc:docMk/>
            <pc:sldMk cId="3456682893" sldId="257"/>
            <ac:spMk id="11" creationId="{916D2B92-A89C-2D2E-9FAA-EEACA31D05D0}"/>
          </ac:spMkLst>
        </pc:spChg>
      </pc:sldChg>
      <pc:sldChg chg="delSp mod">
        <pc:chgData name="TAILLADE JUSTINE" userId="7689be7a-6074-46a5-a6a4-f2fd3e4f6393" providerId="ADAL" clId="{3DA4E5D2-55BE-476B-A66F-7513C64D01BF}" dt="2026-05-29T17:18:14.067" v="1" actId="478"/>
        <pc:sldMkLst>
          <pc:docMk/>
          <pc:sldMk cId="2370361498" sldId="339"/>
        </pc:sldMkLst>
        <pc:spChg chg="del">
          <ac:chgData name="TAILLADE JUSTINE" userId="7689be7a-6074-46a5-a6a4-f2fd3e4f6393" providerId="ADAL" clId="{3DA4E5D2-55BE-476B-A66F-7513C64D01BF}" dt="2026-05-29T17:18:14.067" v="1" actId="478"/>
          <ac:spMkLst>
            <pc:docMk/>
            <pc:sldMk cId="2370361498" sldId="339"/>
            <ac:spMk id="6" creationId="{050083E6-231F-D724-085E-A91F2479B54C}"/>
          </ac:spMkLst>
        </pc:spChg>
        <pc:spChg chg="del">
          <ac:chgData name="TAILLADE JUSTINE" userId="7689be7a-6074-46a5-a6a4-f2fd3e4f6393" providerId="ADAL" clId="{3DA4E5D2-55BE-476B-A66F-7513C64D01BF}" dt="2026-05-29T17:18:14.067" v="1" actId="478"/>
          <ac:spMkLst>
            <pc:docMk/>
            <pc:sldMk cId="2370361498" sldId="339"/>
            <ac:spMk id="10" creationId="{A261AFC8-498E-5BD5-E15C-6DFC77CF60C7}"/>
          </ac:spMkLst>
        </pc:spChg>
        <pc:spChg chg="del">
          <ac:chgData name="TAILLADE JUSTINE" userId="7689be7a-6074-46a5-a6a4-f2fd3e4f6393" providerId="ADAL" clId="{3DA4E5D2-55BE-476B-A66F-7513C64D01BF}" dt="2026-05-29T17:18:14.067" v="1" actId="478"/>
          <ac:spMkLst>
            <pc:docMk/>
            <pc:sldMk cId="2370361498" sldId="339"/>
            <ac:spMk id="14" creationId="{547D2486-159F-9269-6123-EDC4BA5B548C}"/>
          </ac:spMkLst>
        </pc:spChg>
      </pc:sldChg>
      <pc:sldChg chg="delSp mod">
        <pc:chgData name="TAILLADE JUSTINE" userId="7689be7a-6074-46a5-a6a4-f2fd3e4f6393" providerId="ADAL" clId="{3DA4E5D2-55BE-476B-A66F-7513C64D01BF}" dt="2026-05-29T17:18:15.986" v="2" actId="478"/>
        <pc:sldMkLst>
          <pc:docMk/>
          <pc:sldMk cId="2854574511" sldId="340"/>
        </pc:sldMkLst>
        <pc:spChg chg="del">
          <ac:chgData name="TAILLADE JUSTINE" userId="7689be7a-6074-46a5-a6a4-f2fd3e4f6393" providerId="ADAL" clId="{3DA4E5D2-55BE-476B-A66F-7513C64D01BF}" dt="2026-05-29T17:18:15.986" v="2" actId="478"/>
          <ac:spMkLst>
            <pc:docMk/>
            <pc:sldMk cId="2854574511" sldId="340"/>
            <ac:spMk id="10" creationId="{028B7B49-FE66-D00B-04FE-EC953FB10683}"/>
          </ac:spMkLst>
        </pc:spChg>
        <pc:spChg chg="del">
          <ac:chgData name="TAILLADE JUSTINE" userId="7689be7a-6074-46a5-a6a4-f2fd3e4f6393" providerId="ADAL" clId="{3DA4E5D2-55BE-476B-A66F-7513C64D01BF}" dt="2026-05-29T17:18:15.986" v="2" actId="478"/>
          <ac:spMkLst>
            <pc:docMk/>
            <pc:sldMk cId="2854574511" sldId="340"/>
            <ac:spMk id="12" creationId="{709C12B9-538F-1C13-82F9-9B605CD99506}"/>
          </ac:spMkLst>
        </pc:spChg>
      </pc:sldChg>
      <pc:sldChg chg="delSp mod">
        <pc:chgData name="TAILLADE JUSTINE" userId="7689be7a-6074-46a5-a6a4-f2fd3e4f6393" providerId="ADAL" clId="{3DA4E5D2-55BE-476B-A66F-7513C64D01BF}" dt="2026-05-29T17:18:20.067" v="4" actId="478"/>
        <pc:sldMkLst>
          <pc:docMk/>
          <pc:sldMk cId="3869185473" sldId="345"/>
        </pc:sldMkLst>
        <pc:spChg chg="del">
          <ac:chgData name="TAILLADE JUSTINE" userId="7689be7a-6074-46a5-a6a4-f2fd3e4f6393" providerId="ADAL" clId="{3DA4E5D2-55BE-476B-A66F-7513C64D01BF}" dt="2026-05-29T17:18:20.067" v="4" actId="478"/>
          <ac:spMkLst>
            <pc:docMk/>
            <pc:sldMk cId="3869185473" sldId="345"/>
            <ac:spMk id="10" creationId="{A027A959-8751-0E12-845C-314B418EB3C5}"/>
          </ac:spMkLst>
        </pc:spChg>
        <pc:spChg chg="del">
          <ac:chgData name="TAILLADE JUSTINE" userId="7689be7a-6074-46a5-a6a4-f2fd3e4f6393" providerId="ADAL" clId="{3DA4E5D2-55BE-476B-A66F-7513C64D01BF}" dt="2026-05-29T17:18:20.067" v="4" actId="478"/>
          <ac:spMkLst>
            <pc:docMk/>
            <pc:sldMk cId="3869185473" sldId="345"/>
            <ac:spMk id="14" creationId="{7F572BE4-06C7-6A57-29A4-AFE19337F7A9}"/>
          </ac:spMkLst>
        </pc:spChg>
      </pc:sldChg>
      <pc:sldChg chg="delSp mod">
        <pc:chgData name="TAILLADE JUSTINE" userId="7689be7a-6074-46a5-a6a4-f2fd3e4f6393" providerId="ADAL" clId="{3DA4E5D2-55BE-476B-A66F-7513C64D01BF}" dt="2026-05-29T17:18:24.067" v="6" actId="478"/>
        <pc:sldMkLst>
          <pc:docMk/>
          <pc:sldMk cId="1222368715" sldId="346"/>
        </pc:sldMkLst>
        <pc:spChg chg="del">
          <ac:chgData name="TAILLADE JUSTINE" userId="7689be7a-6074-46a5-a6a4-f2fd3e4f6393" providerId="ADAL" clId="{3DA4E5D2-55BE-476B-A66F-7513C64D01BF}" dt="2026-05-29T17:18:24.067" v="6" actId="478"/>
          <ac:spMkLst>
            <pc:docMk/>
            <pc:sldMk cId="1222368715" sldId="346"/>
            <ac:spMk id="11" creationId="{E83FD4B8-2425-C231-28BE-FEB0C4168D57}"/>
          </ac:spMkLst>
        </pc:spChg>
        <pc:spChg chg="del">
          <ac:chgData name="TAILLADE JUSTINE" userId="7689be7a-6074-46a5-a6a4-f2fd3e4f6393" providerId="ADAL" clId="{3DA4E5D2-55BE-476B-A66F-7513C64D01BF}" dt="2026-05-29T17:18:24.067" v="6" actId="478"/>
          <ac:spMkLst>
            <pc:docMk/>
            <pc:sldMk cId="1222368715" sldId="346"/>
            <ac:spMk id="15" creationId="{27457DA5-D536-E7DA-D01A-83C16F2C6195}"/>
          </ac:spMkLst>
        </pc:spChg>
      </pc:sldChg>
      <pc:sldChg chg="delSp mod">
        <pc:chgData name="TAILLADE JUSTINE" userId="7689be7a-6074-46a5-a6a4-f2fd3e4f6393" providerId="ADAL" clId="{3DA4E5D2-55BE-476B-A66F-7513C64D01BF}" dt="2026-05-29T17:18:27.970" v="8" actId="478"/>
        <pc:sldMkLst>
          <pc:docMk/>
          <pc:sldMk cId="1099223714" sldId="348"/>
        </pc:sldMkLst>
        <pc:spChg chg="del">
          <ac:chgData name="TAILLADE JUSTINE" userId="7689be7a-6074-46a5-a6a4-f2fd3e4f6393" providerId="ADAL" clId="{3DA4E5D2-55BE-476B-A66F-7513C64D01BF}" dt="2026-05-29T17:18:27.970" v="8" actId="478"/>
          <ac:spMkLst>
            <pc:docMk/>
            <pc:sldMk cId="1099223714" sldId="348"/>
            <ac:spMk id="11" creationId="{003D004F-0D2F-8CC9-600D-758C9CED9E42}"/>
          </ac:spMkLst>
        </pc:spChg>
        <pc:spChg chg="del">
          <ac:chgData name="TAILLADE JUSTINE" userId="7689be7a-6074-46a5-a6a4-f2fd3e4f6393" providerId="ADAL" clId="{3DA4E5D2-55BE-476B-A66F-7513C64D01BF}" dt="2026-05-29T17:18:27.970" v="8" actId="478"/>
          <ac:spMkLst>
            <pc:docMk/>
            <pc:sldMk cId="1099223714" sldId="348"/>
            <ac:spMk id="13" creationId="{DD636F40-581F-953F-7885-CA1B6587D949}"/>
          </ac:spMkLst>
        </pc:spChg>
      </pc:sldChg>
      <pc:sldChg chg="delSp mod">
        <pc:chgData name="TAILLADE JUSTINE" userId="7689be7a-6074-46a5-a6a4-f2fd3e4f6393" providerId="ADAL" clId="{3DA4E5D2-55BE-476B-A66F-7513C64D01BF}" dt="2026-05-29T17:18:29.730" v="9" actId="478"/>
        <pc:sldMkLst>
          <pc:docMk/>
          <pc:sldMk cId="593966273" sldId="349"/>
        </pc:sldMkLst>
        <pc:spChg chg="del">
          <ac:chgData name="TAILLADE JUSTINE" userId="7689be7a-6074-46a5-a6a4-f2fd3e4f6393" providerId="ADAL" clId="{3DA4E5D2-55BE-476B-A66F-7513C64D01BF}" dt="2026-05-29T17:18:29.730" v="9" actId="478"/>
          <ac:spMkLst>
            <pc:docMk/>
            <pc:sldMk cId="593966273" sldId="349"/>
            <ac:spMk id="8" creationId="{B0F86F97-F625-1913-F686-EEC7D1EBCF70}"/>
          </ac:spMkLst>
        </pc:spChg>
        <pc:spChg chg="del">
          <ac:chgData name="TAILLADE JUSTINE" userId="7689be7a-6074-46a5-a6a4-f2fd3e4f6393" providerId="ADAL" clId="{3DA4E5D2-55BE-476B-A66F-7513C64D01BF}" dt="2026-05-29T17:18:29.730" v="9" actId="478"/>
          <ac:spMkLst>
            <pc:docMk/>
            <pc:sldMk cId="593966273" sldId="349"/>
            <ac:spMk id="12" creationId="{E0363EA1-C2AE-23B8-6679-112EA094B9A4}"/>
          </ac:spMkLst>
        </pc:spChg>
      </pc:sldChg>
      <pc:sldChg chg="modNotesTx">
        <pc:chgData name="TAILLADE JUSTINE" userId="7689be7a-6074-46a5-a6a4-f2fd3e4f6393" providerId="ADAL" clId="{3DA4E5D2-55BE-476B-A66F-7513C64D01BF}" dt="2026-05-29T17:18:41.012" v="11" actId="20577"/>
        <pc:sldMkLst>
          <pc:docMk/>
          <pc:sldMk cId="2627041281" sldId="355"/>
        </pc:sldMkLst>
      </pc:sldChg>
      <pc:sldChg chg="delSp mod">
        <pc:chgData name="TAILLADE JUSTINE" userId="7689be7a-6074-46a5-a6a4-f2fd3e4f6393" providerId="ADAL" clId="{3DA4E5D2-55BE-476B-A66F-7513C64D01BF}" dt="2026-05-29T17:18:17.954" v="3" actId="478"/>
        <pc:sldMkLst>
          <pc:docMk/>
          <pc:sldMk cId="2254104545" sldId="358"/>
        </pc:sldMkLst>
        <pc:spChg chg="del">
          <ac:chgData name="TAILLADE JUSTINE" userId="7689be7a-6074-46a5-a6a4-f2fd3e4f6393" providerId="ADAL" clId="{3DA4E5D2-55BE-476B-A66F-7513C64D01BF}" dt="2026-05-29T17:18:17.954" v="3" actId="478"/>
          <ac:spMkLst>
            <pc:docMk/>
            <pc:sldMk cId="2254104545" sldId="358"/>
            <ac:spMk id="5" creationId="{462478C0-640F-9F35-E71A-FCC65758C5F1}"/>
          </ac:spMkLst>
        </pc:spChg>
        <pc:spChg chg="del">
          <ac:chgData name="TAILLADE JUSTINE" userId="7689be7a-6074-46a5-a6a4-f2fd3e4f6393" providerId="ADAL" clId="{3DA4E5D2-55BE-476B-A66F-7513C64D01BF}" dt="2026-05-29T17:18:17.954" v="3" actId="478"/>
          <ac:spMkLst>
            <pc:docMk/>
            <pc:sldMk cId="2254104545" sldId="358"/>
            <ac:spMk id="14" creationId="{A071B730-6B7B-F46E-6631-20D8C6ECD2CC}"/>
          </ac:spMkLst>
        </pc:spChg>
      </pc:sldChg>
      <pc:sldChg chg="delSp mod">
        <pc:chgData name="TAILLADE JUSTINE" userId="7689be7a-6074-46a5-a6a4-f2fd3e4f6393" providerId="ADAL" clId="{3DA4E5D2-55BE-476B-A66F-7513C64D01BF}" dt="2026-05-29T17:18:22.100" v="5" actId="478"/>
        <pc:sldMkLst>
          <pc:docMk/>
          <pc:sldMk cId="2731849060" sldId="359"/>
        </pc:sldMkLst>
        <pc:spChg chg="del">
          <ac:chgData name="TAILLADE JUSTINE" userId="7689be7a-6074-46a5-a6a4-f2fd3e4f6393" providerId="ADAL" clId="{3DA4E5D2-55BE-476B-A66F-7513C64D01BF}" dt="2026-05-29T17:18:22.100" v="5" actId="478"/>
          <ac:spMkLst>
            <pc:docMk/>
            <pc:sldMk cId="2731849060" sldId="359"/>
            <ac:spMk id="8" creationId="{2394210A-DA06-EDD1-8FBB-1076EBD2C54C}"/>
          </ac:spMkLst>
        </pc:spChg>
        <pc:spChg chg="del">
          <ac:chgData name="TAILLADE JUSTINE" userId="7689be7a-6074-46a5-a6a4-f2fd3e4f6393" providerId="ADAL" clId="{3DA4E5D2-55BE-476B-A66F-7513C64D01BF}" dt="2026-05-29T17:18:22.100" v="5" actId="478"/>
          <ac:spMkLst>
            <pc:docMk/>
            <pc:sldMk cId="2731849060" sldId="359"/>
            <ac:spMk id="12" creationId="{5218FC74-53BB-27FF-49D0-249B59271033}"/>
          </ac:spMkLst>
        </pc:spChg>
        <pc:spChg chg="del">
          <ac:chgData name="TAILLADE JUSTINE" userId="7689be7a-6074-46a5-a6a4-f2fd3e4f6393" providerId="ADAL" clId="{3DA4E5D2-55BE-476B-A66F-7513C64D01BF}" dt="2026-05-29T17:18:22.100" v="5" actId="478"/>
          <ac:spMkLst>
            <pc:docMk/>
            <pc:sldMk cId="2731849060" sldId="359"/>
            <ac:spMk id="16" creationId="{01D2F889-084D-4527-75E0-C8C8B591921E}"/>
          </ac:spMkLst>
        </pc:spChg>
      </pc:sldChg>
      <pc:sldChg chg="delSp mod">
        <pc:chgData name="TAILLADE JUSTINE" userId="7689be7a-6074-46a5-a6a4-f2fd3e4f6393" providerId="ADAL" clId="{3DA4E5D2-55BE-476B-A66F-7513C64D01BF}" dt="2026-05-29T17:18:26.100" v="7" actId="478"/>
        <pc:sldMkLst>
          <pc:docMk/>
          <pc:sldMk cId="412308953" sldId="360"/>
        </pc:sldMkLst>
        <pc:spChg chg="del">
          <ac:chgData name="TAILLADE JUSTINE" userId="7689be7a-6074-46a5-a6a4-f2fd3e4f6393" providerId="ADAL" clId="{3DA4E5D2-55BE-476B-A66F-7513C64D01BF}" dt="2026-05-29T17:18:26.100" v="7" actId="478"/>
          <ac:spMkLst>
            <pc:docMk/>
            <pc:sldMk cId="412308953" sldId="360"/>
            <ac:spMk id="5" creationId="{2DB4F352-D464-00E8-826B-4151541829B9}"/>
          </ac:spMkLst>
        </pc:spChg>
        <pc:spChg chg="del">
          <ac:chgData name="TAILLADE JUSTINE" userId="7689be7a-6074-46a5-a6a4-f2fd3e4f6393" providerId="ADAL" clId="{3DA4E5D2-55BE-476B-A66F-7513C64D01BF}" dt="2026-05-29T17:18:26.100" v="7" actId="478"/>
          <ac:spMkLst>
            <pc:docMk/>
            <pc:sldMk cId="412308953" sldId="360"/>
            <ac:spMk id="14" creationId="{8A4F9BF2-BF57-7512-8AB5-11A34EA3785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B78B870-2040-5727-A8AD-264356865F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E0A0D4E-921B-1463-EE52-92A6915E91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B7A77-D746-C242-A17B-EC018A2EB742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F99A81-4FB6-EB0C-8233-0A5E79CD902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B04267-1F65-EA16-3D71-3DDE12A90C0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C23CF-8C9A-1B4E-BFCE-D511A4A7E7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59593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3435D-5FF4-4912-9FB5-BD0EE07BB77E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EBB04-2F94-4C20-A1A9-40A7B8FDAE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2587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93082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341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85808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177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1297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404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71667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04068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80715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5019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6467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4836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27589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3208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5189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4110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6042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7272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6264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20482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8EBB04-2F94-4C20-A1A9-40A7B8FDAE70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1432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246" y="1256145"/>
            <a:ext cx="10873509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 leçon.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5DFDD8-0749-371F-5F50-71FA9C3C00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3F499BA-6F7D-24F5-4D53-2E80D8D9DF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4F8D2827-3963-044A-AB8E-807B6DB581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4653BB-97B8-8BAD-8C9B-7A05CF71396C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2296700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89822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525968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CA8EF0-6CAE-5232-680D-23CB723B55EE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45113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42025A4-FBF0-760A-4A17-5026655E7C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47D4982A-456C-C934-7319-FAA855566E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06CEAAF-9FDF-35F8-D66E-ED6FCA417764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F8834A9-5D26-7BA5-8FD4-A7A9A11B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289908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49" r:id="rId3"/>
    <p:sldLayoutId id="2147483676" r:id="rId4"/>
    <p:sldLayoutId id="2147483677" r:id="rId5"/>
    <p:sldLayoutId id="2147483650" r:id="rId6"/>
    <p:sldLayoutId id="2147483679" r:id="rId7"/>
    <p:sldLayoutId id="2147483675" r:id="rId8"/>
    <p:sldLayoutId id="214748368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2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Lire un tableau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Lire les données d’un tableau.</a:t>
            </a:r>
          </a:p>
          <a:p>
            <a:r>
              <a:rPr lang="fr-FR" dirty="0"/>
              <a:t>Résoudre des problèmes grâce aux données d’un tableau.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A8A94A75-86E9-B653-6F9C-5983EF3A56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260" y="2758382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B6FABD5-62E6-35ED-48F9-15F498BC40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912" y="27619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03C37-F034-C3B6-9DD4-E1D95EE73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5B8981BA-B270-1792-318D-679199341FF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22368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D8902-3C19-28C4-B9A1-9F4254A93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CA1BADC6-5A92-B948-CB6A-A834D47D4D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2308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299A1-610A-4492-DF4E-3987E911B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403D2CFC-A56C-8464-99C3-42C0046F3C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99223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62780-C1D1-2DED-50CE-7C843BFCC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A83382D7-F4F0-0F67-023B-E088143F1C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93966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6868A-BDA3-A407-F005-BA4A94AA3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4725DCC-8A6E-7D2A-273E-79755F8550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5F4AD2E-1DD1-CF94-7014-360BB1F1F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F32B556-E3D9-CF3F-8996-3B6DAA4CED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27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0E496B9-D97F-ACB3-7311-2867EDF63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6E5D19F-C577-BAF6-4489-A375A24D30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6243A59-D2A4-E056-4D3C-0988C6BEB4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19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ACDA6-1B53-C40E-4332-A9C0B3C5F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04C5AE0-3401-DAF1-A51D-9AF41C6F38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48E353AE-8843-6A3D-E491-7A6C8D0A7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298769C-09C9-1F85-72DF-8CFC0E4D21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606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DB02C-8454-997E-E2B7-207B7A3740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459C7AB-3B46-ED72-B863-28BBD3AC50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99718E14-A790-88B8-5C16-C0A356121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98E7101-4349-5A23-88D3-FE8D056324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2644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B308B-41E9-0425-5654-6C3F90B94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6B780B3-24D2-147B-83C6-2D5B073328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7AAEC89B-7802-A16F-83B1-1FEE5F7F9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407BB75-C7D6-3454-4AC3-566316B64E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5595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147DB-5C8E-2861-8493-1CD66B423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0FD0139-F04F-3C06-23AB-C0AF78E844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6607A892-4F97-4F10-EE1E-0A06FE45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F0BF2AE-2AF6-EBC5-3D62-252DD55FEE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089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7EED087-5D9D-2CE5-F5EB-212B9DDED7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286F33A-F225-EF2C-796A-02656E3B26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E5FC4D9-E2C0-B109-2B8F-1F49F762D8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091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FBA48-1D52-371B-D1B6-5F7CCB758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CBED98F0-B2D2-AD92-6FBE-B592CA71CC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21435CDA-38F7-06ED-56DD-ADD91EDF4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8FA9E8C-FE3B-EB9E-60A4-49DD0AC016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72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1D514-91B1-3D68-3A81-AEE89E043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BD8211A-40C9-3F01-0D50-BEE15C6EF2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F27A7C0D-D563-C9D2-41E0-F95D9B8D2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3627D54-8BAD-E972-3353-747BEBBDED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041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01377C1-035A-96B5-E53E-F263827BC0F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3FC713D-E81C-B01C-0BC3-AF42FD9A8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645DC6C-CEE4-53E7-D231-4B4D63B862D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00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51CB71B7-0D41-8880-721F-AA6DE3916B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33DAD-441E-C9D0-441B-620F5A2F3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8EB02F29-0F8B-553B-8DAB-6BD9F182F2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70361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70E89-6D53-B5A1-9E65-2081CAC99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8B54D34B-52A5-C93B-9FFE-43FBD4AEFD5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54574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9A7825-23E0-2668-42FD-54A529026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129F96E2-0974-949F-0F84-503F7133EB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54104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3A498-1CC2-8283-0C6E-F7589EFB1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D580A43D-E7C2-B7EB-1F33-A5AB703B65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69185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3C016-0C13-CED6-AE08-C6A000895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8EED615A-39CA-9A50-4A13-9743BBCDF50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318490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ECC37FF-A0E9-4164-AA1D-F7B99BF3C0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Grand écran</PresentationFormat>
  <Paragraphs>26</Paragraphs>
  <Slides>21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9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Lire un tableau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