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56" r:id="rId5"/>
    <p:sldId id="318" r:id="rId6"/>
    <p:sldId id="316" r:id="rId7"/>
    <p:sldId id="306" r:id="rId8"/>
    <p:sldId id="309" r:id="rId9"/>
    <p:sldId id="308" r:id="rId10"/>
    <p:sldId id="310" r:id="rId11"/>
    <p:sldId id="311" r:id="rId12"/>
    <p:sldId id="312" r:id="rId13"/>
    <p:sldId id="313" r:id="rId14"/>
    <p:sldId id="314" r:id="rId15"/>
    <p:sldId id="323" r:id="rId16"/>
    <p:sldId id="324" r:id="rId17"/>
    <p:sldId id="315" r:id="rId18"/>
    <p:sldId id="317" r:id="rId19"/>
    <p:sldId id="269" r:id="rId20"/>
    <p:sldId id="319" r:id="rId21"/>
    <p:sldId id="320" r:id="rId22"/>
    <p:sldId id="321" r:id="rId23"/>
    <p:sldId id="322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C9"/>
    <a:srgbClr val="A7DA41"/>
    <a:srgbClr val="A7CE39"/>
    <a:srgbClr val="FFFBCD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83" autoAdjust="0"/>
    <p:restoredTop sz="89831" autoAdjust="0"/>
  </p:normalViewPr>
  <p:slideViewPr>
    <p:cSldViewPr snapToGrid="0">
      <p:cViewPr>
        <p:scale>
          <a:sx n="50" d="100"/>
          <a:sy n="50" d="100"/>
        </p:scale>
        <p:origin x="2586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11:54.763" v="10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10:03.964" v="0" actId="478"/>
        <pc:sldMkLst>
          <pc:docMk/>
          <pc:sldMk cId="1437344285" sldId="306"/>
        </pc:sldMkLst>
        <pc:spChg chg="del">
          <ac:chgData name="TAILLADE JUSTINE" userId="7689be7a-6074-46a5-a6a4-f2fd3e4f6393" providerId="ADAL" clId="{3DA4E5D2-55BE-476B-A66F-7513C64D01BF}" dt="2026-05-29T17:10:03.964" v="0" actId="478"/>
          <ac:spMkLst>
            <pc:docMk/>
            <pc:sldMk cId="1437344285" sldId="306"/>
            <ac:spMk id="8" creationId="{C65FF8B1-13A3-35ED-7C3A-71045F25154F}"/>
          </ac:spMkLst>
        </pc:spChg>
        <pc:spChg chg="del">
          <ac:chgData name="TAILLADE JUSTINE" userId="7689be7a-6074-46a5-a6a4-f2fd3e4f6393" providerId="ADAL" clId="{3DA4E5D2-55BE-476B-A66F-7513C64D01BF}" dt="2026-05-29T17:10:03.964" v="0" actId="478"/>
          <ac:spMkLst>
            <pc:docMk/>
            <pc:sldMk cId="1437344285" sldId="306"/>
            <ac:spMk id="12" creationId="{EC4D43CC-28C7-F594-EED9-FACEA6F6F440}"/>
          </ac:spMkLst>
        </pc:spChg>
      </pc:sldChg>
      <pc:sldChg chg="delSp mod">
        <pc:chgData name="TAILLADE JUSTINE" userId="7689be7a-6074-46a5-a6a4-f2fd3e4f6393" providerId="ADAL" clId="{3DA4E5D2-55BE-476B-A66F-7513C64D01BF}" dt="2026-05-29T17:10:08.346" v="2" actId="478"/>
        <pc:sldMkLst>
          <pc:docMk/>
          <pc:sldMk cId="940825244" sldId="308"/>
        </pc:sldMkLst>
        <pc:spChg chg="del">
          <ac:chgData name="TAILLADE JUSTINE" userId="7689be7a-6074-46a5-a6a4-f2fd3e4f6393" providerId="ADAL" clId="{3DA4E5D2-55BE-476B-A66F-7513C64D01BF}" dt="2026-05-29T17:10:08.346" v="2" actId="478"/>
          <ac:spMkLst>
            <pc:docMk/>
            <pc:sldMk cId="940825244" sldId="308"/>
            <ac:spMk id="6" creationId="{D5372AC6-836D-95FF-5351-544E95FC4317}"/>
          </ac:spMkLst>
        </pc:spChg>
        <pc:spChg chg="del">
          <ac:chgData name="TAILLADE JUSTINE" userId="7689be7a-6074-46a5-a6a4-f2fd3e4f6393" providerId="ADAL" clId="{3DA4E5D2-55BE-476B-A66F-7513C64D01BF}" dt="2026-05-29T17:10:08.346" v="2" actId="478"/>
          <ac:spMkLst>
            <pc:docMk/>
            <pc:sldMk cId="940825244" sldId="308"/>
            <ac:spMk id="8" creationId="{39E4CF90-A2AF-E479-0F99-5461AE981BA7}"/>
          </ac:spMkLst>
        </pc:spChg>
      </pc:sldChg>
      <pc:sldChg chg="delSp mod">
        <pc:chgData name="TAILLADE JUSTINE" userId="7689be7a-6074-46a5-a6a4-f2fd3e4f6393" providerId="ADAL" clId="{3DA4E5D2-55BE-476B-A66F-7513C64D01BF}" dt="2026-05-29T17:11:42.316" v="5" actId="478"/>
        <pc:sldMkLst>
          <pc:docMk/>
          <pc:sldMk cId="4277129004" sldId="309"/>
        </pc:sldMkLst>
        <pc:spChg chg="del">
          <ac:chgData name="TAILLADE JUSTINE" userId="7689be7a-6074-46a5-a6a4-f2fd3e4f6393" providerId="ADAL" clId="{3DA4E5D2-55BE-476B-A66F-7513C64D01BF}" dt="2026-05-29T17:11:42.316" v="5" actId="478"/>
          <ac:spMkLst>
            <pc:docMk/>
            <pc:sldMk cId="4277129004" sldId="309"/>
            <ac:spMk id="6" creationId="{54768BF3-A281-CBD4-E964-E25A00A5A363}"/>
          </ac:spMkLst>
        </pc:spChg>
        <pc:spChg chg="del">
          <ac:chgData name="TAILLADE JUSTINE" userId="7689be7a-6074-46a5-a6a4-f2fd3e4f6393" providerId="ADAL" clId="{3DA4E5D2-55BE-476B-A66F-7513C64D01BF}" dt="2026-05-29T17:10:06.249" v="1" actId="478"/>
          <ac:spMkLst>
            <pc:docMk/>
            <pc:sldMk cId="4277129004" sldId="309"/>
            <ac:spMk id="10" creationId="{4C9D7C55-0BAE-0B03-C4A3-217802A3EFE1}"/>
          </ac:spMkLst>
        </pc:spChg>
        <pc:spChg chg="del">
          <ac:chgData name="TAILLADE JUSTINE" userId="7689be7a-6074-46a5-a6a4-f2fd3e4f6393" providerId="ADAL" clId="{3DA4E5D2-55BE-476B-A66F-7513C64D01BF}" dt="2026-05-29T17:10:06.249" v="1" actId="478"/>
          <ac:spMkLst>
            <pc:docMk/>
            <pc:sldMk cId="4277129004" sldId="309"/>
            <ac:spMk id="12" creationId="{EAD7B871-0502-E5AC-EBDF-26294AEA57B2}"/>
          </ac:spMkLst>
        </pc:spChg>
      </pc:sldChg>
      <pc:sldChg chg="delSp mod">
        <pc:chgData name="TAILLADE JUSTINE" userId="7689be7a-6074-46a5-a6a4-f2fd3e4f6393" providerId="ADAL" clId="{3DA4E5D2-55BE-476B-A66F-7513C64D01BF}" dt="2026-05-29T17:10:10.506" v="3" actId="478"/>
        <pc:sldMkLst>
          <pc:docMk/>
          <pc:sldMk cId="2263446297" sldId="310"/>
        </pc:sldMkLst>
        <pc:spChg chg="del">
          <ac:chgData name="TAILLADE JUSTINE" userId="7689be7a-6074-46a5-a6a4-f2fd3e4f6393" providerId="ADAL" clId="{3DA4E5D2-55BE-476B-A66F-7513C64D01BF}" dt="2026-05-29T17:10:10.506" v="3" actId="478"/>
          <ac:spMkLst>
            <pc:docMk/>
            <pc:sldMk cId="2263446297" sldId="310"/>
            <ac:spMk id="6" creationId="{454434D4-39B9-34E6-F495-E77468356C26}"/>
          </ac:spMkLst>
        </pc:spChg>
        <pc:spChg chg="del">
          <ac:chgData name="TAILLADE JUSTINE" userId="7689be7a-6074-46a5-a6a4-f2fd3e4f6393" providerId="ADAL" clId="{3DA4E5D2-55BE-476B-A66F-7513C64D01BF}" dt="2026-05-29T17:10:10.506" v="3" actId="478"/>
          <ac:spMkLst>
            <pc:docMk/>
            <pc:sldMk cId="2263446297" sldId="310"/>
            <ac:spMk id="8" creationId="{7453D53F-BACA-8CC1-43EA-644FB53245A7}"/>
          </ac:spMkLst>
        </pc:spChg>
        <pc:spChg chg="del">
          <ac:chgData name="TAILLADE JUSTINE" userId="7689be7a-6074-46a5-a6a4-f2fd3e4f6393" providerId="ADAL" clId="{3DA4E5D2-55BE-476B-A66F-7513C64D01BF}" dt="2026-05-29T17:10:10.506" v="3" actId="478"/>
          <ac:spMkLst>
            <pc:docMk/>
            <pc:sldMk cId="2263446297" sldId="310"/>
            <ac:spMk id="11" creationId="{753C3444-5482-B354-8496-B5C4715ED17B}"/>
          </ac:spMkLst>
        </pc:spChg>
      </pc:sldChg>
      <pc:sldChg chg="delSp mod">
        <pc:chgData name="TAILLADE JUSTINE" userId="7689be7a-6074-46a5-a6a4-f2fd3e4f6393" providerId="ADAL" clId="{3DA4E5D2-55BE-476B-A66F-7513C64D01BF}" dt="2026-05-29T17:11:35.163" v="4" actId="478"/>
        <pc:sldMkLst>
          <pc:docMk/>
          <pc:sldMk cId="235930712" sldId="311"/>
        </pc:sldMkLst>
        <pc:spChg chg="del">
          <ac:chgData name="TAILLADE JUSTINE" userId="7689be7a-6074-46a5-a6a4-f2fd3e4f6393" providerId="ADAL" clId="{3DA4E5D2-55BE-476B-A66F-7513C64D01BF}" dt="2026-05-29T17:11:35.163" v="4" actId="478"/>
          <ac:spMkLst>
            <pc:docMk/>
            <pc:sldMk cId="235930712" sldId="311"/>
            <ac:spMk id="7" creationId="{402B0491-7C18-AFF9-3A44-C5A4A80FD0B3}"/>
          </ac:spMkLst>
        </pc:spChg>
        <pc:spChg chg="del">
          <ac:chgData name="TAILLADE JUSTINE" userId="7689be7a-6074-46a5-a6a4-f2fd3e4f6393" providerId="ADAL" clId="{3DA4E5D2-55BE-476B-A66F-7513C64D01BF}" dt="2026-05-29T17:11:35.163" v="4" actId="478"/>
          <ac:spMkLst>
            <pc:docMk/>
            <pc:sldMk cId="235930712" sldId="311"/>
            <ac:spMk id="9" creationId="{DA483DAD-E87F-12F4-6220-A3D9894C46EE}"/>
          </ac:spMkLst>
        </pc:spChg>
      </pc:sldChg>
      <pc:sldChg chg="delSp mod">
        <pc:chgData name="TAILLADE JUSTINE" userId="7689be7a-6074-46a5-a6a4-f2fd3e4f6393" providerId="ADAL" clId="{3DA4E5D2-55BE-476B-A66F-7513C64D01BF}" dt="2026-05-29T17:11:46.347" v="6" actId="478"/>
        <pc:sldMkLst>
          <pc:docMk/>
          <pc:sldMk cId="3933595588" sldId="312"/>
        </pc:sldMkLst>
        <pc:spChg chg="del">
          <ac:chgData name="TAILLADE JUSTINE" userId="7689be7a-6074-46a5-a6a4-f2fd3e4f6393" providerId="ADAL" clId="{3DA4E5D2-55BE-476B-A66F-7513C64D01BF}" dt="2026-05-29T17:11:46.347" v="6" actId="478"/>
          <ac:spMkLst>
            <pc:docMk/>
            <pc:sldMk cId="3933595588" sldId="312"/>
            <ac:spMk id="6" creationId="{9E4D0B63-478B-0C3D-0AF3-FF46A1FF2704}"/>
          </ac:spMkLst>
        </pc:spChg>
        <pc:spChg chg="del">
          <ac:chgData name="TAILLADE JUSTINE" userId="7689be7a-6074-46a5-a6a4-f2fd3e4f6393" providerId="ADAL" clId="{3DA4E5D2-55BE-476B-A66F-7513C64D01BF}" dt="2026-05-29T17:11:46.347" v="6" actId="478"/>
          <ac:spMkLst>
            <pc:docMk/>
            <pc:sldMk cId="3933595588" sldId="312"/>
            <ac:spMk id="8" creationId="{BF63E151-B10D-F933-B275-0A1884FF2A22}"/>
          </ac:spMkLst>
        </pc:spChg>
        <pc:spChg chg="del">
          <ac:chgData name="TAILLADE JUSTINE" userId="7689be7a-6074-46a5-a6a4-f2fd3e4f6393" providerId="ADAL" clId="{3DA4E5D2-55BE-476B-A66F-7513C64D01BF}" dt="2026-05-29T17:11:46.347" v="6" actId="478"/>
          <ac:spMkLst>
            <pc:docMk/>
            <pc:sldMk cId="3933595588" sldId="312"/>
            <ac:spMk id="10" creationId="{E06579E1-E0E5-338B-FBAC-9988D2D53F48}"/>
          </ac:spMkLst>
        </pc:spChg>
      </pc:sldChg>
      <pc:sldChg chg="delSp mod">
        <pc:chgData name="TAILLADE JUSTINE" userId="7689be7a-6074-46a5-a6a4-f2fd3e4f6393" providerId="ADAL" clId="{3DA4E5D2-55BE-476B-A66F-7513C64D01BF}" dt="2026-05-29T17:11:49.131" v="7" actId="478"/>
        <pc:sldMkLst>
          <pc:docMk/>
          <pc:sldMk cId="287126001" sldId="314"/>
        </pc:sldMkLst>
        <pc:spChg chg="del">
          <ac:chgData name="TAILLADE JUSTINE" userId="7689be7a-6074-46a5-a6a4-f2fd3e4f6393" providerId="ADAL" clId="{3DA4E5D2-55BE-476B-A66F-7513C64D01BF}" dt="2026-05-29T17:11:49.131" v="7" actId="478"/>
          <ac:spMkLst>
            <pc:docMk/>
            <pc:sldMk cId="287126001" sldId="314"/>
            <ac:spMk id="6" creationId="{5A49DAA8-F4B3-D518-74E9-A7260F756A4A}"/>
          </ac:spMkLst>
        </pc:spChg>
        <pc:spChg chg="del">
          <ac:chgData name="TAILLADE JUSTINE" userId="7689be7a-6074-46a5-a6a4-f2fd3e4f6393" providerId="ADAL" clId="{3DA4E5D2-55BE-476B-A66F-7513C64D01BF}" dt="2026-05-29T17:11:49.131" v="7" actId="478"/>
          <ac:spMkLst>
            <pc:docMk/>
            <pc:sldMk cId="287126001" sldId="314"/>
            <ac:spMk id="8" creationId="{C5D94B4E-D2AA-2100-14F9-3554CC604F44}"/>
          </ac:spMkLst>
        </pc:spChg>
      </pc:sldChg>
      <pc:sldChg chg="delSp mod">
        <pc:chgData name="TAILLADE JUSTINE" userId="7689be7a-6074-46a5-a6a4-f2fd3e4f6393" providerId="ADAL" clId="{3DA4E5D2-55BE-476B-A66F-7513C64D01BF}" dt="2026-05-29T17:11:54.763" v="10" actId="478"/>
        <pc:sldMkLst>
          <pc:docMk/>
          <pc:sldMk cId="2305522595" sldId="315"/>
        </pc:sldMkLst>
        <pc:spChg chg="del">
          <ac:chgData name="TAILLADE JUSTINE" userId="7689be7a-6074-46a5-a6a4-f2fd3e4f6393" providerId="ADAL" clId="{3DA4E5D2-55BE-476B-A66F-7513C64D01BF}" dt="2026-05-29T17:11:54.763" v="10" actId="478"/>
          <ac:spMkLst>
            <pc:docMk/>
            <pc:sldMk cId="2305522595" sldId="315"/>
            <ac:spMk id="6" creationId="{1B982657-2A06-7602-8221-83BBDE4E79EA}"/>
          </ac:spMkLst>
        </pc:spChg>
        <pc:spChg chg="del">
          <ac:chgData name="TAILLADE JUSTINE" userId="7689be7a-6074-46a5-a6a4-f2fd3e4f6393" providerId="ADAL" clId="{3DA4E5D2-55BE-476B-A66F-7513C64D01BF}" dt="2026-05-29T17:11:54.763" v="10" actId="478"/>
          <ac:spMkLst>
            <pc:docMk/>
            <pc:sldMk cId="2305522595" sldId="315"/>
            <ac:spMk id="8" creationId="{C5F62B71-6AB8-4B4D-65F3-7B877069E631}"/>
          </ac:spMkLst>
        </pc:spChg>
      </pc:sldChg>
      <pc:sldChg chg="delSp mod">
        <pc:chgData name="TAILLADE JUSTINE" userId="7689be7a-6074-46a5-a6a4-f2fd3e4f6393" providerId="ADAL" clId="{3DA4E5D2-55BE-476B-A66F-7513C64D01BF}" dt="2026-05-29T17:11:51.019" v="8" actId="478"/>
        <pc:sldMkLst>
          <pc:docMk/>
          <pc:sldMk cId="3827517351" sldId="323"/>
        </pc:sldMkLst>
        <pc:spChg chg="del">
          <ac:chgData name="TAILLADE JUSTINE" userId="7689be7a-6074-46a5-a6a4-f2fd3e4f6393" providerId="ADAL" clId="{3DA4E5D2-55BE-476B-A66F-7513C64D01BF}" dt="2026-05-29T17:11:51.019" v="8" actId="478"/>
          <ac:spMkLst>
            <pc:docMk/>
            <pc:sldMk cId="3827517351" sldId="323"/>
            <ac:spMk id="7" creationId="{126AA0FC-E3E6-D029-888D-7C00721FA2C7}"/>
          </ac:spMkLst>
        </pc:spChg>
        <pc:spChg chg="del">
          <ac:chgData name="TAILLADE JUSTINE" userId="7689be7a-6074-46a5-a6a4-f2fd3e4f6393" providerId="ADAL" clId="{3DA4E5D2-55BE-476B-A66F-7513C64D01BF}" dt="2026-05-29T17:11:51.019" v="8" actId="478"/>
          <ac:spMkLst>
            <pc:docMk/>
            <pc:sldMk cId="3827517351" sldId="323"/>
            <ac:spMk id="9" creationId="{B32AB8A0-922C-2A94-160C-C22EE1527C35}"/>
          </ac:spMkLst>
        </pc:spChg>
      </pc:sldChg>
      <pc:sldChg chg="delSp mod">
        <pc:chgData name="TAILLADE JUSTINE" userId="7689be7a-6074-46a5-a6a4-f2fd3e4f6393" providerId="ADAL" clId="{3DA4E5D2-55BE-476B-A66F-7513C64D01BF}" dt="2026-05-29T17:11:52.982" v="9" actId="478"/>
        <pc:sldMkLst>
          <pc:docMk/>
          <pc:sldMk cId="1831471271" sldId="324"/>
        </pc:sldMkLst>
        <pc:spChg chg="del">
          <ac:chgData name="TAILLADE JUSTINE" userId="7689be7a-6074-46a5-a6a4-f2fd3e4f6393" providerId="ADAL" clId="{3DA4E5D2-55BE-476B-A66F-7513C64D01BF}" dt="2026-05-29T17:11:52.982" v="9" actId="478"/>
          <ac:spMkLst>
            <pc:docMk/>
            <pc:sldMk cId="1831471271" sldId="324"/>
            <ac:spMk id="6" creationId="{F616C3FE-D839-ACD9-D648-B98992CB44D2}"/>
          </ac:spMkLst>
        </pc:spChg>
        <pc:spChg chg="del">
          <ac:chgData name="TAILLADE JUSTINE" userId="7689be7a-6074-46a5-a6a4-f2fd3e4f6393" providerId="ADAL" clId="{3DA4E5D2-55BE-476B-A66F-7513C64D01BF}" dt="2026-05-29T17:11:52.982" v="9" actId="478"/>
          <ac:spMkLst>
            <pc:docMk/>
            <pc:sldMk cId="1831471271" sldId="324"/>
            <ac:spMk id="8" creationId="{511C504E-BFE1-37DD-EF65-F59BA582EE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61F16-020D-4F3F-870E-F5164744C313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1FBC1-28EF-4FAD-AA11-970AE2E7FB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3214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6063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9287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178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7274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8592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013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78617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5015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7359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46608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5774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2852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7486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098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5248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5550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632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288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6955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B1FBC1-28EF-4FAD-AA11-970AE2E7FB0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1373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-Leçon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FC8C977-9F51-8A7B-9432-CCD6FCB9F0E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222515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65D307-712E-7EC5-13E0-EFA8390177AA}"/>
              </a:ext>
            </a:extLst>
          </p:cNvPr>
          <p:cNvSpPr txBox="1"/>
          <p:nvPr userDrawn="1"/>
        </p:nvSpPr>
        <p:spPr>
          <a:xfrm>
            <a:off x="2946400" y="2677362"/>
            <a:ext cx="3774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09046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52AB467B-56CD-EAF9-E6A2-9FA065040D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C112C26-E098-B259-4B08-B1CD23A00C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DB93525-7C54-1A00-961E-898C8E7FD9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17B6C9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37DB3BB-559C-F54C-7E71-624031BF98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7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70814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2B173E-93F7-86DF-1DA9-689192F2B0D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352686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91B42F-555D-6D66-C75E-2C73D4827F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5CE53ED-2602-2D9E-2D76-479179CD4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60" r:id="rId4"/>
    <p:sldLayoutId id="2147483650" r:id="rId5"/>
    <p:sldLayoutId id="2147483676" r:id="rId6"/>
    <p:sldLayoutId id="2147483675" r:id="rId7"/>
    <p:sldLayoutId id="2147483661" r:id="rId8"/>
    <p:sldLayoutId id="2147483671" r:id="rId9"/>
    <p:sldLayoutId id="2147483672" r:id="rId10"/>
    <p:sldLayoutId id="2147483677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L'addition et la soustraction (1)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Poser et effectuer une addition.</a:t>
            </a:r>
          </a:p>
          <a:p>
            <a:r>
              <a:rPr lang="fr-FR" dirty="0"/>
              <a:t>Poser et effectuer une soustraction.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4FDD7024-58EC-3A62-82EC-FE33F51A32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24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34F6B8E-8D9F-027D-F088-92D577D764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84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4D28D-B6C4-F143-DF82-27E538B9D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ED356EC-BD76-16E6-052B-8AEEA1CDFB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160BF907-CC46-A17A-0B73-CC45DB04C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CFB9755-1DC7-5FF1-4C24-E74B121C89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74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BE546-FE52-9F05-808B-E6F5472F7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ECBDA8DD-C8BB-C10D-6E07-123B2EABBC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7126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70CCE-0538-652F-48B6-4DBB0B36F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C0A37987-5026-9BE5-3E5C-F3C562578F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27517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315D0-2694-9551-3C25-6CCCFE881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99753835-6317-77A4-D39C-FF059DD103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31471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5F088-065C-100D-9D94-415326417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67B907EE-EB8B-2774-C01A-09F12B1291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05522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C8B16B-840A-C7D8-EEB5-0DDC19A76B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1C93B95-1760-5724-F70C-A9EE4B5D3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48F8836-50A9-FCD5-34C4-925C01C331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4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53906D-A0BE-CFAB-5CA6-94B4E97C53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727553F-FAF9-F399-81A0-1CA6F122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2389BCB-F2EA-483C-1B6C-075BB976C0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3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A0A9E-2CD1-A6DE-B8F2-935FFDA30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CADFC83-B0E7-8970-D997-47039FF2D4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66539BE-524D-0A1B-F5D7-425D5C1DD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B1E2F87-E58C-28E3-AA77-5B59BB23AEF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07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D70EF-12F6-6124-6B32-FACEDAB60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0AEB4F7-110A-F11C-91A9-9146884466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D24AF0B-2F40-EE1A-9BE3-A903F8C0A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4F0CC2F-5F89-E7B9-12FF-3943B7CB31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43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7304B-D4B2-87DA-4B63-87B725B5C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9843471-BB3F-1294-AC91-2135DD7F62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E1D18C40-8115-E8BA-5373-B671E1FEB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8817EBA-1DEE-839C-EED8-917180D028A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65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CED0B-84B2-8122-9125-394122E14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A30BD7A-25AE-BA82-7A17-AE0C45A93B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AF8190B-CE8E-EF19-B91D-D1D401A48E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6B3DFAC-C256-5FAD-EAB8-DCEC7A5AF5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01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8DF0-3CA8-900B-8EDE-F87001AB1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6390598-3B8A-ADE1-DE9E-22D463D011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2103EF3-2A33-528E-C28A-6CA92BDBA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A9D1DB0-BEE6-9406-3E5E-52F5087241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79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53AF71-9C5D-C9BB-7A6D-C65EB947F9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30B7919-FEDC-F3CD-F597-D9BC91929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9E50D93-A7B8-7588-2426-42D11F2319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3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692DB-895B-9F52-F978-2F0287893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5059C885-D031-F387-6977-7DFD76BA6DF9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39C61B57-DA4D-403F-F1D0-E97F98B727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37344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134DF-2307-B462-6621-AF5F592E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F8838664-E321-73F5-EAD8-FDA192A7F9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77129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79E4-0B58-213A-2AB2-1852ACAFC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BACB29FC-4267-AF3F-D9C7-0BE4BB5071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40825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A188B-B502-01D9-4E8B-F0E5200D7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A184154F-64ED-8771-66F2-01B1ABF864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63446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46B6-B17A-9116-CEF7-D812B5B56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24226B15-842B-513F-5407-1151CB6658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5930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E0A4C-4408-3093-F473-04579310A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0ECA4D95-3FD4-B5BA-5987-38C6C56951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35955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D6C578-33C0-4721-9447-9C68739E76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42</Words>
  <Application>Microsoft Office PowerPoint</Application>
  <PresentationFormat>Grand écran</PresentationFormat>
  <Paragraphs>25</Paragraphs>
  <Slides>20</Slides>
  <Notes>20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L'addition et la soustraction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