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6" r:id="rId5"/>
    <p:sldId id="318" r:id="rId6"/>
    <p:sldId id="316" r:id="rId7"/>
    <p:sldId id="306" r:id="rId8"/>
    <p:sldId id="309" r:id="rId9"/>
    <p:sldId id="308" r:id="rId10"/>
    <p:sldId id="310" r:id="rId11"/>
    <p:sldId id="311" r:id="rId12"/>
    <p:sldId id="312" r:id="rId13"/>
    <p:sldId id="313" r:id="rId14"/>
    <p:sldId id="314" r:id="rId15"/>
    <p:sldId id="323" r:id="rId16"/>
    <p:sldId id="324" r:id="rId17"/>
    <p:sldId id="315" r:id="rId18"/>
    <p:sldId id="317" r:id="rId19"/>
    <p:sldId id="269" r:id="rId20"/>
    <p:sldId id="319" r:id="rId21"/>
    <p:sldId id="320" r:id="rId22"/>
    <p:sldId id="321" r:id="rId23"/>
    <p:sldId id="322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C9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83" autoAdjust="0"/>
    <p:restoredTop sz="94660"/>
  </p:normalViewPr>
  <p:slideViewPr>
    <p:cSldViewPr snapToGrid="0">
      <p:cViewPr>
        <p:scale>
          <a:sx n="50" d="100"/>
          <a:sy n="50" d="100"/>
        </p:scale>
        <p:origin x="2586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2:50.925" v="9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12:31.197" v="0" actId="478"/>
        <pc:sldMkLst>
          <pc:docMk/>
          <pc:sldMk cId="1437344285" sldId="306"/>
        </pc:sldMkLst>
        <pc:spChg chg="del">
          <ac:chgData name="TAILLADE JUSTINE" userId="7689be7a-6074-46a5-a6a4-f2fd3e4f6393" providerId="ADAL" clId="{3DA4E5D2-55BE-476B-A66F-7513C64D01BF}" dt="2026-05-29T17:12:31.197" v="0" actId="478"/>
          <ac:spMkLst>
            <pc:docMk/>
            <pc:sldMk cId="1437344285" sldId="306"/>
            <ac:spMk id="5" creationId="{336FFEBE-BA2D-5C52-0AA9-2DFCCEFE2F53}"/>
          </ac:spMkLst>
        </pc:spChg>
        <pc:spChg chg="del">
          <ac:chgData name="TAILLADE JUSTINE" userId="7689be7a-6074-46a5-a6a4-f2fd3e4f6393" providerId="ADAL" clId="{3DA4E5D2-55BE-476B-A66F-7513C64D01BF}" dt="2026-05-29T17:12:31.197" v="0" actId="478"/>
          <ac:spMkLst>
            <pc:docMk/>
            <pc:sldMk cId="1437344285" sldId="306"/>
            <ac:spMk id="7" creationId="{FAA57F35-39F8-C0E2-86E9-A31C8AD24811}"/>
          </ac:spMkLst>
        </pc:spChg>
        <pc:spChg chg="del">
          <ac:chgData name="TAILLADE JUSTINE" userId="7689be7a-6074-46a5-a6a4-f2fd3e4f6393" providerId="ADAL" clId="{3DA4E5D2-55BE-476B-A66F-7513C64D01BF}" dt="2026-05-29T17:12:31.197" v="0" actId="478"/>
          <ac:spMkLst>
            <pc:docMk/>
            <pc:sldMk cId="1437344285" sldId="306"/>
            <ac:spMk id="11" creationId="{95E36BD8-BF3B-50D1-C2DD-F929016D913C}"/>
          </ac:spMkLst>
        </pc:spChg>
      </pc:sldChg>
      <pc:sldChg chg="delSp mod">
        <pc:chgData name="TAILLADE JUSTINE" userId="7689be7a-6074-46a5-a6a4-f2fd3e4f6393" providerId="ADAL" clId="{3DA4E5D2-55BE-476B-A66F-7513C64D01BF}" dt="2026-05-29T17:12:35.548" v="2" actId="478"/>
        <pc:sldMkLst>
          <pc:docMk/>
          <pc:sldMk cId="940825244" sldId="308"/>
        </pc:sldMkLst>
        <pc:spChg chg="del">
          <ac:chgData name="TAILLADE JUSTINE" userId="7689be7a-6074-46a5-a6a4-f2fd3e4f6393" providerId="ADAL" clId="{3DA4E5D2-55BE-476B-A66F-7513C64D01BF}" dt="2026-05-29T17:12:35.548" v="2" actId="478"/>
          <ac:spMkLst>
            <pc:docMk/>
            <pc:sldMk cId="940825244" sldId="308"/>
            <ac:spMk id="8" creationId="{BB58FE25-939A-E54F-DA5D-619E4898AB72}"/>
          </ac:spMkLst>
        </pc:spChg>
        <pc:spChg chg="del">
          <ac:chgData name="TAILLADE JUSTINE" userId="7689be7a-6074-46a5-a6a4-f2fd3e4f6393" providerId="ADAL" clId="{3DA4E5D2-55BE-476B-A66F-7513C64D01BF}" dt="2026-05-29T17:12:35.548" v="2" actId="478"/>
          <ac:spMkLst>
            <pc:docMk/>
            <pc:sldMk cId="940825244" sldId="308"/>
            <ac:spMk id="10" creationId="{08873D3C-92DA-09BC-AB30-8616FBE0CBEE}"/>
          </ac:spMkLst>
        </pc:spChg>
      </pc:sldChg>
      <pc:sldChg chg="delSp mod">
        <pc:chgData name="TAILLADE JUSTINE" userId="7689be7a-6074-46a5-a6a4-f2fd3e4f6393" providerId="ADAL" clId="{3DA4E5D2-55BE-476B-A66F-7513C64D01BF}" dt="2026-05-29T17:12:33.404" v="1" actId="478"/>
        <pc:sldMkLst>
          <pc:docMk/>
          <pc:sldMk cId="4277129004" sldId="309"/>
        </pc:sldMkLst>
        <pc:spChg chg="del">
          <ac:chgData name="TAILLADE JUSTINE" userId="7689be7a-6074-46a5-a6a4-f2fd3e4f6393" providerId="ADAL" clId="{3DA4E5D2-55BE-476B-A66F-7513C64D01BF}" dt="2026-05-29T17:12:33.404" v="1" actId="478"/>
          <ac:spMkLst>
            <pc:docMk/>
            <pc:sldMk cId="4277129004" sldId="309"/>
            <ac:spMk id="7" creationId="{2001B257-F693-18D6-57A2-DE5D820E1165}"/>
          </ac:spMkLst>
        </pc:spChg>
        <pc:spChg chg="del">
          <ac:chgData name="TAILLADE JUSTINE" userId="7689be7a-6074-46a5-a6a4-f2fd3e4f6393" providerId="ADAL" clId="{3DA4E5D2-55BE-476B-A66F-7513C64D01BF}" dt="2026-05-29T17:12:33.404" v="1" actId="478"/>
          <ac:spMkLst>
            <pc:docMk/>
            <pc:sldMk cId="4277129004" sldId="309"/>
            <ac:spMk id="11" creationId="{F5361F30-86D6-44A8-4B6F-A09F57742F02}"/>
          </ac:spMkLst>
        </pc:spChg>
        <pc:spChg chg="del">
          <ac:chgData name="TAILLADE JUSTINE" userId="7689be7a-6074-46a5-a6a4-f2fd3e4f6393" providerId="ADAL" clId="{3DA4E5D2-55BE-476B-A66F-7513C64D01BF}" dt="2026-05-29T17:12:33.404" v="1" actId="478"/>
          <ac:spMkLst>
            <pc:docMk/>
            <pc:sldMk cId="4277129004" sldId="309"/>
            <ac:spMk id="13" creationId="{A3BEB716-29CB-28E2-E36D-5E9ED4CF04C3}"/>
          </ac:spMkLst>
        </pc:spChg>
      </pc:sldChg>
      <pc:sldChg chg="delSp mod">
        <pc:chgData name="TAILLADE JUSTINE" userId="7689be7a-6074-46a5-a6a4-f2fd3e4f6393" providerId="ADAL" clId="{3DA4E5D2-55BE-476B-A66F-7513C64D01BF}" dt="2026-05-29T17:12:37.564" v="3" actId="478"/>
        <pc:sldMkLst>
          <pc:docMk/>
          <pc:sldMk cId="2263446297" sldId="310"/>
        </pc:sldMkLst>
        <pc:spChg chg="del">
          <ac:chgData name="TAILLADE JUSTINE" userId="7689be7a-6074-46a5-a6a4-f2fd3e4f6393" providerId="ADAL" clId="{3DA4E5D2-55BE-476B-A66F-7513C64D01BF}" dt="2026-05-29T17:12:37.564" v="3" actId="478"/>
          <ac:spMkLst>
            <pc:docMk/>
            <pc:sldMk cId="2263446297" sldId="310"/>
            <ac:spMk id="6" creationId="{6036DEBE-3EB1-81B1-3773-0C91F0191AAA}"/>
          </ac:spMkLst>
        </pc:spChg>
        <pc:spChg chg="del">
          <ac:chgData name="TAILLADE JUSTINE" userId="7689be7a-6074-46a5-a6a4-f2fd3e4f6393" providerId="ADAL" clId="{3DA4E5D2-55BE-476B-A66F-7513C64D01BF}" dt="2026-05-29T17:12:37.564" v="3" actId="478"/>
          <ac:spMkLst>
            <pc:docMk/>
            <pc:sldMk cId="2263446297" sldId="310"/>
            <ac:spMk id="8" creationId="{89AB2FBE-5876-99BB-C397-5837FF05B3A4}"/>
          </ac:spMkLst>
        </pc:spChg>
        <pc:spChg chg="del">
          <ac:chgData name="TAILLADE JUSTINE" userId="7689be7a-6074-46a5-a6a4-f2fd3e4f6393" providerId="ADAL" clId="{3DA4E5D2-55BE-476B-A66F-7513C64D01BF}" dt="2026-05-29T17:12:37.564" v="3" actId="478"/>
          <ac:spMkLst>
            <pc:docMk/>
            <pc:sldMk cId="2263446297" sldId="310"/>
            <ac:spMk id="13" creationId="{C3A72C94-4D01-B14A-F6AC-C398D14011A1}"/>
          </ac:spMkLst>
        </pc:spChg>
      </pc:sldChg>
      <pc:sldChg chg="delSp mod">
        <pc:chgData name="TAILLADE JUSTINE" userId="7689be7a-6074-46a5-a6a4-f2fd3e4f6393" providerId="ADAL" clId="{3DA4E5D2-55BE-476B-A66F-7513C64D01BF}" dt="2026-05-29T17:12:39.500" v="4" actId="478"/>
        <pc:sldMkLst>
          <pc:docMk/>
          <pc:sldMk cId="235930712" sldId="311"/>
        </pc:sldMkLst>
        <pc:spChg chg="del">
          <ac:chgData name="TAILLADE JUSTINE" userId="7689be7a-6074-46a5-a6a4-f2fd3e4f6393" providerId="ADAL" clId="{3DA4E5D2-55BE-476B-A66F-7513C64D01BF}" dt="2026-05-29T17:12:39.500" v="4" actId="478"/>
          <ac:spMkLst>
            <pc:docMk/>
            <pc:sldMk cId="235930712" sldId="311"/>
            <ac:spMk id="5" creationId="{709B1F2F-BE86-0C6C-E91C-E572B224E370}"/>
          </ac:spMkLst>
        </pc:spChg>
        <pc:spChg chg="del">
          <ac:chgData name="TAILLADE JUSTINE" userId="7689be7a-6074-46a5-a6a4-f2fd3e4f6393" providerId="ADAL" clId="{3DA4E5D2-55BE-476B-A66F-7513C64D01BF}" dt="2026-05-29T17:12:39.500" v="4" actId="478"/>
          <ac:spMkLst>
            <pc:docMk/>
            <pc:sldMk cId="235930712" sldId="311"/>
            <ac:spMk id="12" creationId="{225BC1E3-D87B-3AEC-8EB2-D5BEC8CD146E}"/>
          </ac:spMkLst>
        </pc:spChg>
        <pc:spChg chg="del">
          <ac:chgData name="TAILLADE JUSTINE" userId="7689be7a-6074-46a5-a6a4-f2fd3e4f6393" providerId="ADAL" clId="{3DA4E5D2-55BE-476B-A66F-7513C64D01BF}" dt="2026-05-29T17:12:39.500" v="4" actId="478"/>
          <ac:spMkLst>
            <pc:docMk/>
            <pc:sldMk cId="235930712" sldId="311"/>
            <ac:spMk id="16" creationId="{402D41F3-CC36-887A-255D-6FDF638DDF66}"/>
          </ac:spMkLst>
        </pc:spChg>
      </pc:sldChg>
      <pc:sldChg chg="delSp mod">
        <pc:chgData name="TAILLADE JUSTINE" userId="7689be7a-6074-46a5-a6a4-f2fd3e4f6393" providerId="ADAL" clId="{3DA4E5D2-55BE-476B-A66F-7513C64D01BF}" dt="2026-05-29T17:12:41.340" v="5" actId="478"/>
        <pc:sldMkLst>
          <pc:docMk/>
          <pc:sldMk cId="3933595588" sldId="312"/>
        </pc:sldMkLst>
        <pc:spChg chg="del">
          <ac:chgData name="TAILLADE JUSTINE" userId="7689be7a-6074-46a5-a6a4-f2fd3e4f6393" providerId="ADAL" clId="{3DA4E5D2-55BE-476B-A66F-7513C64D01BF}" dt="2026-05-29T17:12:41.340" v="5" actId="478"/>
          <ac:spMkLst>
            <pc:docMk/>
            <pc:sldMk cId="3933595588" sldId="312"/>
            <ac:spMk id="9" creationId="{611A49DC-8160-E45B-B559-538243EB9EFE}"/>
          </ac:spMkLst>
        </pc:spChg>
        <pc:spChg chg="del">
          <ac:chgData name="TAILLADE JUSTINE" userId="7689be7a-6074-46a5-a6a4-f2fd3e4f6393" providerId="ADAL" clId="{3DA4E5D2-55BE-476B-A66F-7513C64D01BF}" dt="2026-05-29T17:12:41.340" v="5" actId="478"/>
          <ac:spMkLst>
            <pc:docMk/>
            <pc:sldMk cId="3933595588" sldId="312"/>
            <ac:spMk id="11" creationId="{41CCD7DD-42EC-7950-EEE5-BEB30BCA0AEE}"/>
          </ac:spMkLst>
        </pc:spChg>
        <pc:spChg chg="del">
          <ac:chgData name="TAILLADE JUSTINE" userId="7689be7a-6074-46a5-a6a4-f2fd3e4f6393" providerId="ADAL" clId="{3DA4E5D2-55BE-476B-A66F-7513C64D01BF}" dt="2026-05-29T17:12:41.340" v="5" actId="478"/>
          <ac:spMkLst>
            <pc:docMk/>
            <pc:sldMk cId="3933595588" sldId="312"/>
            <ac:spMk id="13" creationId="{4BBCE849-17C6-C972-BAAC-FE2CEDE3D237}"/>
          </ac:spMkLst>
        </pc:spChg>
      </pc:sldChg>
      <pc:sldChg chg="delSp mod">
        <pc:chgData name="TAILLADE JUSTINE" userId="7689be7a-6074-46a5-a6a4-f2fd3e4f6393" providerId="ADAL" clId="{3DA4E5D2-55BE-476B-A66F-7513C64D01BF}" dt="2026-05-29T17:12:43.467" v="6" actId="478"/>
        <pc:sldMkLst>
          <pc:docMk/>
          <pc:sldMk cId="3752074886" sldId="313"/>
        </pc:sldMkLst>
        <pc:spChg chg="del">
          <ac:chgData name="TAILLADE JUSTINE" userId="7689be7a-6074-46a5-a6a4-f2fd3e4f6393" providerId="ADAL" clId="{3DA4E5D2-55BE-476B-A66F-7513C64D01BF}" dt="2026-05-29T17:12:43.467" v="6" actId="478"/>
          <ac:spMkLst>
            <pc:docMk/>
            <pc:sldMk cId="3752074886" sldId="313"/>
            <ac:spMk id="8" creationId="{3D36E6EC-0CFD-2B42-667C-C61670D9F78B}"/>
          </ac:spMkLst>
        </pc:spChg>
        <pc:spChg chg="del">
          <ac:chgData name="TAILLADE JUSTINE" userId="7689be7a-6074-46a5-a6a4-f2fd3e4f6393" providerId="ADAL" clId="{3DA4E5D2-55BE-476B-A66F-7513C64D01BF}" dt="2026-05-29T17:12:43.467" v="6" actId="478"/>
          <ac:spMkLst>
            <pc:docMk/>
            <pc:sldMk cId="3752074886" sldId="313"/>
            <ac:spMk id="11" creationId="{F26C15B3-2BF1-E3D1-756D-124CEF0583F0}"/>
          </ac:spMkLst>
        </pc:spChg>
      </pc:sldChg>
      <pc:sldChg chg="delSp mod">
        <pc:chgData name="TAILLADE JUSTINE" userId="7689be7a-6074-46a5-a6a4-f2fd3e4f6393" providerId="ADAL" clId="{3DA4E5D2-55BE-476B-A66F-7513C64D01BF}" dt="2026-05-29T17:12:45.307" v="7" actId="478"/>
        <pc:sldMkLst>
          <pc:docMk/>
          <pc:sldMk cId="287126001" sldId="314"/>
        </pc:sldMkLst>
        <pc:spChg chg="del">
          <ac:chgData name="TAILLADE JUSTINE" userId="7689be7a-6074-46a5-a6a4-f2fd3e4f6393" providerId="ADAL" clId="{3DA4E5D2-55BE-476B-A66F-7513C64D01BF}" dt="2026-05-29T17:12:45.307" v="7" actId="478"/>
          <ac:spMkLst>
            <pc:docMk/>
            <pc:sldMk cId="287126001" sldId="314"/>
            <ac:spMk id="7" creationId="{A35ADB4C-069A-6BA2-4A50-9C5DF3B78F25}"/>
          </ac:spMkLst>
        </pc:spChg>
        <pc:spChg chg="del">
          <ac:chgData name="TAILLADE JUSTINE" userId="7689be7a-6074-46a5-a6a4-f2fd3e4f6393" providerId="ADAL" clId="{3DA4E5D2-55BE-476B-A66F-7513C64D01BF}" dt="2026-05-29T17:12:45.307" v="7" actId="478"/>
          <ac:spMkLst>
            <pc:docMk/>
            <pc:sldMk cId="287126001" sldId="314"/>
            <ac:spMk id="11" creationId="{E8A60A20-7E97-72D2-BE03-C43819D3CB3C}"/>
          </ac:spMkLst>
        </pc:spChg>
      </pc:sldChg>
      <pc:sldChg chg="delSp mod">
        <pc:chgData name="TAILLADE JUSTINE" userId="7689be7a-6074-46a5-a6a4-f2fd3e4f6393" providerId="ADAL" clId="{3DA4E5D2-55BE-476B-A66F-7513C64D01BF}" dt="2026-05-29T17:12:48.045" v="8" actId="478"/>
        <pc:sldMkLst>
          <pc:docMk/>
          <pc:sldMk cId="2473556249" sldId="323"/>
        </pc:sldMkLst>
        <pc:spChg chg="del">
          <ac:chgData name="TAILLADE JUSTINE" userId="7689be7a-6074-46a5-a6a4-f2fd3e4f6393" providerId="ADAL" clId="{3DA4E5D2-55BE-476B-A66F-7513C64D01BF}" dt="2026-05-29T17:12:48.045" v="8" actId="478"/>
          <ac:spMkLst>
            <pc:docMk/>
            <pc:sldMk cId="2473556249" sldId="323"/>
            <ac:spMk id="8" creationId="{885081C9-C74F-E093-5B10-09D5816CCAB1}"/>
          </ac:spMkLst>
        </pc:spChg>
        <pc:spChg chg="del">
          <ac:chgData name="TAILLADE JUSTINE" userId="7689be7a-6074-46a5-a6a4-f2fd3e4f6393" providerId="ADAL" clId="{3DA4E5D2-55BE-476B-A66F-7513C64D01BF}" dt="2026-05-29T17:12:48.045" v="8" actId="478"/>
          <ac:spMkLst>
            <pc:docMk/>
            <pc:sldMk cId="2473556249" sldId="323"/>
            <ac:spMk id="10" creationId="{98CB2A9E-0FFF-CA78-488D-D736AE8A5801}"/>
          </ac:spMkLst>
        </pc:spChg>
      </pc:sldChg>
      <pc:sldChg chg="delSp mod">
        <pc:chgData name="TAILLADE JUSTINE" userId="7689be7a-6074-46a5-a6a4-f2fd3e4f6393" providerId="ADAL" clId="{3DA4E5D2-55BE-476B-A66F-7513C64D01BF}" dt="2026-05-29T17:12:50.925" v="9" actId="478"/>
        <pc:sldMkLst>
          <pc:docMk/>
          <pc:sldMk cId="2420274298" sldId="324"/>
        </pc:sldMkLst>
        <pc:spChg chg="del">
          <ac:chgData name="TAILLADE JUSTINE" userId="7689be7a-6074-46a5-a6a4-f2fd3e4f6393" providerId="ADAL" clId="{3DA4E5D2-55BE-476B-A66F-7513C64D01BF}" dt="2026-05-29T17:12:50.925" v="9" actId="478"/>
          <ac:spMkLst>
            <pc:docMk/>
            <pc:sldMk cId="2420274298" sldId="324"/>
            <ac:spMk id="6" creationId="{96755DD1-2E9C-5633-90CB-957ABD95F37C}"/>
          </ac:spMkLst>
        </pc:spChg>
        <pc:spChg chg="del">
          <ac:chgData name="TAILLADE JUSTINE" userId="7689be7a-6074-46a5-a6a4-f2fd3e4f6393" providerId="ADAL" clId="{3DA4E5D2-55BE-476B-A66F-7513C64D01BF}" dt="2026-05-29T17:12:50.925" v="9" actId="478"/>
          <ac:spMkLst>
            <pc:docMk/>
            <pc:sldMk cId="2420274298" sldId="324"/>
            <ac:spMk id="8" creationId="{B053FE2A-25A4-A123-BED5-6841BF43CD4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0EDF4-33F1-4793-A315-BB6C7B49B98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4710E-51C8-4A89-A164-920AC1DEA1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3596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9775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1241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9942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9904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3819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28988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385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4627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1158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212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9221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7418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1847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7142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821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196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0087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1398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443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4710E-51C8-4A89-A164-920AC1DEA1CF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101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-Leçon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C8C977-9F51-8A7B-9432-CCD6FCB9F0E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222515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65D307-712E-7EC5-13E0-EFA8390177AA}"/>
              </a:ext>
            </a:extLst>
          </p:cNvPr>
          <p:cNvSpPr txBox="1"/>
          <p:nvPr userDrawn="1"/>
        </p:nvSpPr>
        <p:spPr>
          <a:xfrm>
            <a:off x="2946400" y="2677362"/>
            <a:ext cx="3774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rgbClr val="01B5A5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09046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AB467B-56CD-EAF9-E6A2-9FA065040D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112C26-E098-B259-4B08-B1CD23A00C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DB93525-7C54-1A00-961E-898C8E7FD9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17B6C9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7DB3BB-559C-F54C-7E71-624031BF98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7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2B173E-93F7-86DF-1DA9-689192F2B0D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352686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91B42F-555D-6D66-C75E-2C73D4827F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5CE53ED-2602-2D9E-2D76-479179CD4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60" r:id="rId4"/>
    <p:sldLayoutId id="2147483650" r:id="rId5"/>
    <p:sldLayoutId id="2147483676" r:id="rId6"/>
    <p:sldLayoutId id="2147483675" r:id="rId7"/>
    <p:sldLayoutId id="2147483661" r:id="rId8"/>
    <p:sldLayoutId id="2147483671" r:id="rId9"/>
    <p:sldLayoutId id="2147483672" r:id="rId10"/>
    <p:sldLayoutId id="2147483677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L'addition et la soustraction (1)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Poser et effectuer une addition.</a:t>
            </a:r>
          </a:p>
          <a:p>
            <a:r>
              <a:rPr lang="fr-FR" dirty="0"/>
              <a:t>Poser et effectuer une soustraction.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87471B10-F8D9-F0B2-A6C2-DAA6EB531E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24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A894BB0-5D38-36ED-6590-03CE8680DA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84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4D28D-B6C4-F143-DF82-27E538B9D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2AD62462-5783-DDCD-8889-5E1BB3B9129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52074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BE546-FE52-9F05-808B-E6F5472F7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878AD305-02C9-AB54-F636-6C9A83E4A6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7126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D1759-7238-F3F5-7EB1-725E7E8B7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62C1E845-07E6-92B4-84B5-A7D521780B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73556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37F7A-829D-4690-C453-BED1F03AE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D251B8D8-BF25-6722-0A05-632387E98B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20274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5F088-065C-100D-9D94-415326417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788E62A-1533-3180-5302-AF491812FE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F755B18-4590-EF31-2FE8-E356FAB5F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0FB5AB5-25A7-F3C9-E21C-F32217E62E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22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F22948-21A5-10F3-5B82-FAFB371B2F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D21B681-94F9-7E9A-72FB-CA5272156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94F6EFE-A22F-5EE1-D87E-90F28B7DF7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4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4BC5720-96E5-6C54-7036-95A0F65E53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F962002-3F0D-8171-8384-AFEF31814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7737BC1-8201-7919-DF26-8630B3E31A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A0A9E-2CD1-A6DE-B8F2-935FFDA30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B21BD7D-ADC0-8B96-1193-15E66C281D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BFC5047-FEE1-6C0F-E247-8B47AB972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E4D14EB-4BE0-867B-1650-3A93C64242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07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D70EF-12F6-6124-6B32-FACEDAB60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1B7CB2-B294-0C7F-2FA5-817B603164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30EFF6E-62E0-CE97-0CC1-1875CF3B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728050B-4AFE-7BAB-9D60-DC69660047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43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7304B-D4B2-87DA-4B63-87B725B5C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E85CDB8-B150-1997-4D24-AEE93F136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21239E29-1F5E-662A-D434-1F3CA6111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25BDC4-E783-5964-8B65-D133E5FFB4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65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CED0B-84B2-8122-9125-394122E14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570D8EE-AA17-1AEA-1B34-5EF07D7C8C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B98F551-8AF2-3BF2-6865-C7FB22171E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634859D-50DD-2E25-9D0F-8C9D1094D3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01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8DF0-3CA8-900B-8EDE-F87001AB1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2F7910-420C-41B5-3E18-ACAE0662B5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3F155F6-3ED4-CD00-D1D2-302A16A35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FA15843-4656-C6E2-6AD2-CBABB5B74E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79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C1AED3-2813-CFED-EA09-5E9759C3CE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97EFABD-3B57-692A-E714-16971AC0F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1669128-7FF4-2EE6-A4B3-3731A631C7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3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92DB-895B-9F52-F978-2F0287893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79A1C5F6-F687-996F-8C78-82EB774580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7344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134DF-2307-B462-6621-AF5F592E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265C4FB1-48C8-5498-335C-1F0786FBD6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77129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79E4-0B58-213A-2AB2-1852ACAFC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E416439A-90DC-2276-7080-4BA01BA311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40825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A188B-B502-01D9-4E8B-F0E5200D7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63F3F0A0-4DA3-3A5E-0244-4860855DF2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344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46B6-B17A-9116-CEF7-D812B5B56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8D189CC6-B37C-00C1-76CD-02316AD2D1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5930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E0A4C-4408-3093-F473-04579310A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29D61E61-4E34-1468-79D7-C1213BE293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35955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20CED9F-AC45-484E-93D4-8450AD002C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Grand écran</PresentationFormat>
  <Paragraphs>25</Paragraphs>
  <Slides>20</Slides>
  <Notes>20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L'addition et la soustraction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