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4"/>
  </p:sldMasterIdLst>
  <p:notesMasterIdLst>
    <p:notesMasterId r:id="rId55"/>
  </p:notesMasterIdLst>
  <p:sldIdLst>
    <p:sldId id="256" r:id="rId5"/>
    <p:sldId id="1796" r:id="rId6"/>
    <p:sldId id="1778" r:id="rId7"/>
    <p:sldId id="1747" r:id="rId8"/>
    <p:sldId id="1748" r:id="rId9"/>
    <p:sldId id="1798" r:id="rId10"/>
    <p:sldId id="1799" r:id="rId11"/>
    <p:sldId id="1779" r:id="rId12"/>
    <p:sldId id="260" r:id="rId13"/>
    <p:sldId id="1753" r:id="rId14"/>
    <p:sldId id="1797" r:id="rId15"/>
    <p:sldId id="1756" r:id="rId16"/>
    <p:sldId id="1757" r:id="rId17"/>
    <p:sldId id="1760" r:id="rId18"/>
    <p:sldId id="1761" r:id="rId19"/>
    <p:sldId id="1762" r:id="rId20"/>
    <p:sldId id="1763" r:id="rId21"/>
    <p:sldId id="1764" r:id="rId22"/>
    <p:sldId id="1765" r:id="rId23"/>
    <p:sldId id="1766" r:id="rId24"/>
    <p:sldId id="1769" r:id="rId25"/>
    <p:sldId id="1770" r:id="rId26"/>
    <p:sldId id="1010" r:id="rId27"/>
    <p:sldId id="1739" r:id="rId28"/>
    <p:sldId id="1800" r:id="rId29"/>
    <p:sldId id="1801" r:id="rId30"/>
    <p:sldId id="1802" r:id="rId31"/>
    <p:sldId id="1654" r:id="rId32"/>
    <p:sldId id="1742" r:id="rId33"/>
    <p:sldId id="1777" r:id="rId34"/>
    <p:sldId id="1776" r:id="rId35"/>
    <p:sldId id="1773" r:id="rId36"/>
    <p:sldId id="1792" r:id="rId37"/>
    <p:sldId id="1774" r:id="rId38"/>
    <p:sldId id="1795" r:id="rId39"/>
    <p:sldId id="1775" r:id="rId40"/>
    <p:sldId id="1780" r:id="rId41"/>
    <p:sldId id="1781" r:id="rId42"/>
    <p:sldId id="1782" r:id="rId43"/>
    <p:sldId id="1790" r:id="rId44"/>
    <p:sldId id="1783" r:id="rId45"/>
    <p:sldId id="1791" r:id="rId46"/>
    <p:sldId id="1784" r:id="rId47"/>
    <p:sldId id="1785" r:id="rId48"/>
    <p:sldId id="1786" r:id="rId49"/>
    <p:sldId id="1787" r:id="rId50"/>
    <p:sldId id="1793" r:id="rId51"/>
    <p:sldId id="1788" r:id="rId52"/>
    <p:sldId id="1794" r:id="rId53"/>
    <p:sldId id="1789" r:id="rId5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701B715-4035-682A-0579-D849B00CA15E}" name="CL" initials="CL" userId="CL" providerId="None"/>
  <p188:author id="{27CEC7A9-2840-9E50-B828-D87DC37E7B84}" name="Maxime Paul" initials="MP" userId="5c8ed5db6c62c93c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B5A5"/>
    <a:srgbClr val="26B1B4"/>
    <a:srgbClr val="FFFFFF"/>
    <a:srgbClr val="FF0000"/>
    <a:srgbClr val="ED7D31"/>
    <a:srgbClr val="FFA5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ECB12F-1155-4AC8-A8A3-13834C176808}" v="2" dt="2026-05-28T14:42:54.6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62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04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theme" Target="theme/theme1.xml"/><Relationship Id="rId5" Type="http://schemas.openxmlformats.org/officeDocument/2006/relationships/slide" Target="slides/slide1.xml"/><Relationship Id="rId61" Type="http://schemas.microsoft.com/office/2018/10/relationships/authors" Target="author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viewProps" Target="view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C5AD01-F2F6-41AB-BDA8-EE9450761FF8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733C49-3002-444F-B808-8B6608FD0A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8338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86746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86904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05004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13980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2267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89533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33299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1789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99681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89187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9797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8938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36112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00501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55256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5333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46175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950154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804507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817705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910602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1979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103146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955257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007058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2203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027670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807881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00207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009367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858941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287763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9862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935585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486789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72173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242806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039932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342363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897850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459647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253545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58192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79232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360583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63791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19591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77920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48363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2172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6.jp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6.jpg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1236988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capture d’écran, texte&#10;&#10;Le contenu généré par l’IA peut être incorrect.">
            <a:extLst>
              <a:ext uri="{FF2B5EF4-FFF2-40B4-BE49-F238E27FC236}">
                <a16:creationId xmlns:a16="http://schemas.microsoft.com/office/drawing/2014/main" id="{5040BA07-8025-5A53-F80C-6416954677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32C441EE-0A43-2AD2-A6DB-881A4349CAA2}"/>
              </a:ext>
            </a:extLst>
          </p:cNvPr>
          <p:cNvSpPr txBox="1">
            <a:spLocks/>
          </p:cNvSpPr>
          <p:nvPr userDrawn="1"/>
        </p:nvSpPr>
        <p:spPr>
          <a:xfrm>
            <a:off x="1324337" y="124321"/>
            <a:ext cx="8676000" cy="4710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Gotham HTF" pitchFamily="50" charset="0"/>
                <a:ea typeface="+mj-ea"/>
                <a:cs typeface="+mj-cs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AD54C238-A2C0-1534-F5AE-CD782F400BB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167744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consigne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A451C2FB-53F8-D67E-9A7E-43E6A829F3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2E1982FE-3A7E-8C61-7746-5BF6A3B53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045BB29A-F86E-ED2D-81DC-DE21C31C339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352799" y="908755"/>
            <a:ext cx="8064000" cy="72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9F88865B-89A9-81C3-A472-857B454A3A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386413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2calc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capture d’écran, texte&#10;&#10;Le contenu généré par l’IA peut être incorrect.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137440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804B3245-3EFD-0B9E-523F-3F73C328AC0F}"/>
              </a:ext>
            </a:extLst>
          </p:cNvPr>
          <p:cNvSpPr txBox="1"/>
          <p:nvPr userDrawn="1"/>
        </p:nvSpPr>
        <p:spPr>
          <a:xfrm>
            <a:off x="1603610" y="2848368"/>
            <a:ext cx="6987822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Exercices</a:t>
            </a:r>
            <a:endParaRPr kumimoji="0" lang="fr-FR" sz="7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04A39F4A-6A8E-A15F-C237-8CC0D6C488E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03915" y="2848368"/>
            <a:ext cx="4433116" cy="1200329"/>
          </a:xfrm>
        </p:spPr>
        <p:txBody>
          <a:bodyPr anchor="ctr">
            <a:noAutofit/>
          </a:bodyPr>
          <a:lstStyle>
            <a:lvl1pPr marL="0" indent="0" algn="l">
              <a:buNone/>
              <a:defRPr sz="8800" b="1">
                <a:solidFill>
                  <a:srgbClr val="01B5A5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n°</a:t>
            </a:r>
          </a:p>
        </p:txBody>
      </p:sp>
    </p:spTree>
    <p:extLst>
      <p:ext uri="{BB962C8B-B14F-4D97-AF65-F5344CB8AC3E}">
        <p14:creationId xmlns:p14="http://schemas.microsoft.com/office/powerpoint/2010/main" val="1925790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_fini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2"/>
            <a:ext cx="12191998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032000" y="2305615"/>
            <a:ext cx="8127999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8000" b="1" i="0" u="none" strike="noStrike" kern="1200" cap="none" spc="0" normalizeH="0" baseline="0" noProof="0" dirty="0">
                <a:ln>
                  <a:noFill/>
                </a:ln>
                <a:solidFill>
                  <a:srgbClr val="26B1B4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C’est fini ! </a:t>
            </a:r>
            <a:br>
              <a:rPr kumimoji="0" lang="fr-FR" sz="8000" b="1" i="0" u="none" strike="noStrike" kern="1200" cap="none" spc="0" normalizeH="0" baseline="0" noProof="0" dirty="0">
                <a:ln>
                  <a:noFill/>
                </a:ln>
                <a:solidFill>
                  <a:srgbClr val="26B1B4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</a:br>
            <a:r>
              <a:rPr kumimoji="0" lang="fr-FR" sz="6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Passons au problème.</a:t>
            </a:r>
            <a:endParaRPr kumimoji="0" lang="fr-FR" sz="8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00675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_fini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032001" y="2321004"/>
            <a:ext cx="8127999" cy="22159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3800" b="1" i="0" u="none" strike="noStrike" kern="1200" cap="none" spc="0" normalizeH="0" baseline="0" noProof="0" dirty="0">
                <a:ln>
                  <a:noFill/>
                </a:ln>
                <a:solidFill>
                  <a:srgbClr val="26B1B4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C’est fini !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51496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-2calc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172200" y="24262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AC681C5-DEEA-5330-0603-D6657429310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71425" y="2246275"/>
            <a:ext cx="5038949" cy="432000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7AFF06B-7B09-5A88-C351-4373C34E754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441442" y="2246275"/>
            <a:ext cx="5038949" cy="4320000"/>
          </a:xfrm>
          <a:prstGeom prst="rect">
            <a:avLst/>
          </a:prstGeom>
        </p:spPr>
      </p:pic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A173E0B-6E61-949C-9F58-412C1D81F16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90485" y="2242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B124C8E2-D8AE-A737-BF32-D5FC52EC57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70575" y="2242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4AAB1804-6438-7B32-868F-FF9AE11DC34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50666" y="2242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303099CE-FF1A-E821-21D9-90A63BAAAAF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90485" y="3106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80E1DBCB-3573-DCD8-34D0-E765D7C859B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70575" y="3106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FB4F8640-F3A6-A434-4C99-D040356F1F9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50666" y="3106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42AD2BA0-A749-1FCD-F4A4-549F9FD2029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90485" y="39739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34EFD062-34B7-4005-5BDE-0E2988216E9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570575" y="39739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75088CC8-489C-FDE2-734E-D5B9E8A5DEB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250666" y="39739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8E1D85E1-6756-10AC-1473-E12486FEF4F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90485" y="484102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25" name="Espace réservé du texte 8">
            <a:extLst>
              <a:ext uri="{FF2B5EF4-FFF2-40B4-BE49-F238E27FC236}">
                <a16:creationId xmlns:a16="http://schemas.microsoft.com/office/drawing/2014/main" id="{1EC67FBD-32D4-1F00-CE6E-F65AFE4BD2C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570575" y="484102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42B7A8BC-304C-0573-763B-2A5019E3DB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50666" y="484102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27" name="Espace réservé du texte 8">
            <a:extLst>
              <a:ext uri="{FF2B5EF4-FFF2-40B4-BE49-F238E27FC236}">
                <a16:creationId xmlns:a16="http://schemas.microsoft.com/office/drawing/2014/main" id="{D362D20E-73CA-72BD-7F77-C4079799546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90485" y="569427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28" name="Espace réservé du texte 8">
            <a:extLst>
              <a:ext uri="{FF2B5EF4-FFF2-40B4-BE49-F238E27FC236}">
                <a16:creationId xmlns:a16="http://schemas.microsoft.com/office/drawing/2014/main" id="{94EAB449-6410-FE46-3395-1091F82BEE0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570575" y="569427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29" name="Espace réservé du texte 8">
            <a:extLst>
              <a:ext uri="{FF2B5EF4-FFF2-40B4-BE49-F238E27FC236}">
                <a16:creationId xmlns:a16="http://schemas.microsoft.com/office/drawing/2014/main" id="{C914E37A-324C-504B-B5D8-D18F82CE021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250666" y="569427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  <p:sp>
        <p:nvSpPr>
          <p:cNvPr id="46" name="Espace réservé du texte 8">
            <a:extLst>
              <a:ext uri="{FF2B5EF4-FFF2-40B4-BE49-F238E27FC236}">
                <a16:creationId xmlns:a16="http://schemas.microsoft.com/office/drawing/2014/main" id="{D7D233CC-F4D0-1996-4E44-00DC742096F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469208" y="2245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47" name="Espace réservé du texte 8">
            <a:extLst>
              <a:ext uri="{FF2B5EF4-FFF2-40B4-BE49-F238E27FC236}">
                <a16:creationId xmlns:a16="http://schemas.microsoft.com/office/drawing/2014/main" id="{AC1A9DA3-9138-795B-874A-6C1065AD2CB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149298" y="2245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48" name="Espace réservé du texte 8">
            <a:extLst>
              <a:ext uri="{FF2B5EF4-FFF2-40B4-BE49-F238E27FC236}">
                <a16:creationId xmlns:a16="http://schemas.microsoft.com/office/drawing/2014/main" id="{D6FA536F-17A2-071D-6953-F3A802A5DFB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29389" y="2245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49" name="Espace réservé du texte 8">
            <a:extLst>
              <a:ext uri="{FF2B5EF4-FFF2-40B4-BE49-F238E27FC236}">
                <a16:creationId xmlns:a16="http://schemas.microsoft.com/office/drawing/2014/main" id="{D1F0D630-5C2F-BC90-5F49-D880791F9A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469208" y="3109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50" name="Espace réservé du texte 8">
            <a:extLst>
              <a:ext uri="{FF2B5EF4-FFF2-40B4-BE49-F238E27FC236}">
                <a16:creationId xmlns:a16="http://schemas.microsoft.com/office/drawing/2014/main" id="{3C6D0E95-A41C-BF7F-90F9-4BB744DD995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149298" y="3109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51" name="Espace réservé du texte 8">
            <a:extLst>
              <a:ext uri="{FF2B5EF4-FFF2-40B4-BE49-F238E27FC236}">
                <a16:creationId xmlns:a16="http://schemas.microsoft.com/office/drawing/2014/main" id="{DC2D052F-452B-E7E9-0952-ECD407103F1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829389" y="3109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52" name="Espace réservé du texte 8">
            <a:extLst>
              <a:ext uri="{FF2B5EF4-FFF2-40B4-BE49-F238E27FC236}">
                <a16:creationId xmlns:a16="http://schemas.microsoft.com/office/drawing/2014/main" id="{1EA34D90-04A5-EFCB-5EBB-94118B68114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469208" y="39770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53" name="Espace réservé du texte 8">
            <a:extLst>
              <a:ext uri="{FF2B5EF4-FFF2-40B4-BE49-F238E27FC236}">
                <a16:creationId xmlns:a16="http://schemas.microsoft.com/office/drawing/2014/main" id="{2F1A3B9B-ECEB-157F-1444-43F87C84B00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149298" y="39770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54" name="Espace réservé du texte 8">
            <a:extLst>
              <a:ext uri="{FF2B5EF4-FFF2-40B4-BE49-F238E27FC236}">
                <a16:creationId xmlns:a16="http://schemas.microsoft.com/office/drawing/2014/main" id="{89C31D50-E23B-C7F9-B6AB-1E8CE73F1A6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829389" y="39770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55" name="Espace réservé du texte 8">
            <a:extLst>
              <a:ext uri="{FF2B5EF4-FFF2-40B4-BE49-F238E27FC236}">
                <a16:creationId xmlns:a16="http://schemas.microsoft.com/office/drawing/2014/main" id="{4953CDB4-9DB3-26D4-81F3-4756361ED2D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469208" y="484410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56" name="Espace réservé du texte 8">
            <a:extLst>
              <a:ext uri="{FF2B5EF4-FFF2-40B4-BE49-F238E27FC236}">
                <a16:creationId xmlns:a16="http://schemas.microsoft.com/office/drawing/2014/main" id="{65D0E304-7774-167E-AB4A-32BE216387D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149298" y="484410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57" name="Espace réservé du texte 8">
            <a:extLst>
              <a:ext uri="{FF2B5EF4-FFF2-40B4-BE49-F238E27FC236}">
                <a16:creationId xmlns:a16="http://schemas.microsoft.com/office/drawing/2014/main" id="{75096CAA-3603-9C12-AAAB-9C9EDE27D5C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829389" y="484410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8" name="Espace réservé du texte 8">
            <a:extLst>
              <a:ext uri="{FF2B5EF4-FFF2-40B4-BE49-F238E27FC236}">
                <a16:creationId xmlns:a16="http://schemas.microsoft.com/office/drawing/2014/main" id="{94B7706D-4947-12C4-3AF2-BA51092C0830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469208" y="569735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59" name="Espace réservé du texte 8">
            <a:extLst>
              <a:ext uri="{FF2B5EF4-FFF2-40B4-BE49-F238E27FC236}">
                <a16:creationId xmlns:a16="http://schemas.microsoft.com/office/drawing/2014/main" id="{9D674B90-B522-FDB7-BECB-7C96808B896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149298" y="569735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60" name="Espace réservé du texte 8">
            <a:extLst>
              <a:ext uri="{FF2B5EF4-FFF2-40B4-BE49-F238E27FC236}">
                <a16:creationId xmlns:a16="http://schemas.microsoft.com/office/drawing/2014/main" id="{62A75C2F-C4BB-891C-DBE3-BE61E9101B38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829389" y="569735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410699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-pro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5B0E66F5-DF99-2432-02EE-1F2CDBE3BCBA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874801" y="2049088"/>
            <a:ext cx="4320000" cy="432000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Problème.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751A7AAA-F6E6-4904-18BB-94DFD78D2A26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441442" y="2049088"/>
            <a:ext cx="4320000" cy="432000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Problème.</a:t>
            </a:r>
          </a:p>
        </p:txBody>
      </p: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A8264516-CFD3-7655-2DB3-D3648FFF71D9}"/>
              </a:ext>
            </a:extLst>
          </p:cNvPr>
          <p:cNvCxnSpPr>
            <a:cxnSpLocks/>
          </p:cNvCxnSpPr>
          <p:nvPr userDrawn="1"/>
        </p:nvCxnSpPr>
        <p:spPr>
          <a:xfrm>
            <a:off x="6172200" y="24262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490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-2calculs-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AF0AE541-AEE5-28B0-1E52-9DC81E8621B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08474" y="2238756"/>
            <a:ext cx="5040000" cy="3463029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86C23B83-FD9E-0CBF-856A-2724325EE38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411693" y="2229231"/>
            <a:ext cx="5040000" cy="3463029"/>
          </a:xfrm>
          <a:prstGeom prst="rect">
            <a:avLst/>
          </a:prstGeom>
        </p:spPr>
      </p:pic>
      <p:sp>
        <p:nvSpPr>
          <p:cNvPr id="25" name="Espace réservé du texte 8">
            <a:extLst>
              <a:ext uri="{FF2B5EF4-FFF2-40B4-BE49-F238E27FC236}">
                <a16:creationId xmlns:a16="http://schemas.microsoft.com/office/drawing/2014/main" id="{A423090C-4A5B-D4F6-B0EB-B56C60A4CB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5214" y="2256665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B7D35035-F9F2-BC31-FBFF-9442007AAE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25214" y="2474470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27" name="Espace réservé du texte 8">
            <a:extLst>
              <a:ext uri="{FF2B5EF4-FFF2-40B4-BE49-F238E27FC236}">
                <a16:creationId xmlns:a16="http://schemas.microsoft.com/office/drawing/2014/main" id="{C7D63E2C-FC7F-1C95-E5E2-3ABF84CF0B8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00094" y="2256665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28" name="Espace réservé du texte 8">
            <a:extLst>
              <a:ext uri="{FF2B5EF4-FFF2-40B4-BE49-F238E27FC236}">
                <a16:creationId xmlns:a16="http://schemas.microsoft.com/office/drawing/2014/main" id="{66C0C121-5444-E5B3-EE0E-55A7D5D8241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00094" y="2474470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29" name="Espace réservé du texte 8">
            <a:extLst>
              <a:ext uri="{FF2B5EF4-FFF2-40B4-BE49-F238E27FC236}">
                <a16:creationId xmlns:a16="http://schemas.microsoft.com/office/drawing/2014/main" id="{2088047C-BFF8-9528-C612-2E841454722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73214" y="2256665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30" name="Espace réservé du texte 8">
            <a:extLst>
              <a:ext uri="{FF2B5EF4-FFF2-40B4-BE49-F238E27FC236}">
                <a16:creationId xmlns:a16="http://schemas.microsoft.com/office/drawing/2014/main" id="{C84F7687-B5F5-183B-C596-835092E7230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73214" y="2474470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37" name="Espace réservé du texte 8">
            <a:extLst>
              <a:ext uri="{FF2B5EF4-FFF2-40B4-BE49-F238E27FC236}">
                <a16:creationId xmlns:a16="http://schemas.microsoft.com/office/drawing/2014/main" id="{FB8E7864-41A6-C8F6-ED65-87F903E3277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5214" y="2940049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38" name="Espace réservé du texte 8">
            <a:extLst>
              <a:ext uri="{FF2B5EF4-FFF2-40B4-BE49-F238E27FC236}">
                <a16:creationId xmlns:a16="http://schemas.microsoft.com/office/drawing/2014/main" id="{94E5187A-41CC-1C72-08B6-A25D2ED6329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25214" y="3157854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39" name="Espace réservé du texte 8">
            <a:extLst>
              <a:ext uri="{FF2B5EF4-FFF2-40B4-BE49-F238E27FC236}">
                <a16:creationId xmlns:a16="http://schemas.microsoft.com/office/drawing/2014/main" id="{70CCE60F-F044-8262-BD94-2B50CC5F742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600094" y="2940049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40" name="Espace réservé du texte 8">
            <a:extLst>
              <a:ext uri="{FF2B5EF4-FFF2-40B4-BE49-F238E27FC236}">
                <a16:creationId xmlns:a16="http://schemas.microsoft.com/office/drawing/2014/main" id="{663F900B-0664-F44A-A0AE-4FD77C282CF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600094" y="3157854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41" name="Espace réservé du texte 8">
            <a:extLst>
              <a:ext uri="{FF2B5EF4-FFF2-40B4-BE49-F238E27FC236}">
                <a16:creationId xmlns:a16="http://schemas.microsoft.com/office/drawing/2014/main" id="{D92D8935-7127-0142-6520-691F7747A66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273214" y="2940049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42" name="Espace réservé du texte 8">
            <a:extLst>
              <a:ext uri="{FF2B5EF4-FFF2-40B4-BE49-F238E27FC236}">
                <a16:creationId xmlns:a16="http://schemas.microsoft.com/office/drawing/2014/main" id="{97F73068-83B7-BE35-1931-46CAF7F2555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73214" y="3157854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43" name="Espace réservé du texte 8">
            <a:extLst>
              <a:ext uri="{FF2B5EF4-FFF2-40B4-BE49-F238E27FC236}">
                <a16:creationId xmlns:a16="http://schemas.microsoft.com/office/drawing/2014/main" id="{DBE9496B-B3C7-AAD4-F55B-038D0D47101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25214" y="3642043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44" name="Espace réservé du texte 8">
            <a:extLst>
              <a:ext uri="{FF2B5EF4-FFF2-40B4-BE49-F238E27FC236}">
                <a16:creationId xmlns:a16="http://schemas.microsoft.com/office/drawing/2014/main" id="{18DD0F52-F3F5-7917-267C-373B7A97735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25214" y="3859848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45" name="Espace réservé du texte 8">
            <a:extLst>
              <a:ext uri="{FF2B5EF4-FFF2-40B4-BE49-F238E27FC236}">
                <a16:creationId xmlns:a16="http://schemas.microsoft.com/office/drawing/2014/main" id="{85B2E360-6E30-A858-5221-21703E3E920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00094" y="3642043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46" name="Espace réservé du texte 8">
            <a:extLst>
              <a:ext uri="{FF2B5EF4-FFF2-40B4-BE49-F238E27FC236}">
                <a16:creationId xmlns:a16="http://schemas.microsoft.com/office/drawing/2014/main" id="{2B264F42-4F1B-2CEE-1FE4-72E92DBF5D9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600094" y="3859848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47" name="Espace réservé du texte 8">
            <a:extLst>
              <a:ext uri="{FF2B5EF4-FFF2-40B4-BE49-F238E27FC236}">
                <a16:creationId xmlns:a16="http://schemas.microsoft.com/office/drawing/2014/main" id="{4116EF53-714A-9A03-8759-6C21A31E01C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73214" y="3642043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48" name="Espace réservé du texte 8">
            <a:extLst>
              <a:ext uri="{FF2B5EF4-FFF2-40B4-BE49-F238E27FC236}">
                <a16:creationId xmlns:a16="http://schemas.microsoft.com/office/drawing/2014/main" id="{86B3B117-9B2D-AF46-C17F-3B7EBE2504C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273214" y="3859848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49" name="Espace réservé du texte 8">
            <a:extLst>
              <a:ext uri="{FF2B5EF4-FFF2-40B4-BE49-F238E27FC236}">
                <a16:creationId xmlns:a16="http://schemas.microsoft.com/office/drawing/2014/main" id="{D8998F22-93C8-FD73-EC1E-606B6A4099B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25214" y="4325427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50" name="Espace réservé du texte 8">
            <a:extLst>
              <a:ext uri="{FF2B5EF4-FFF2-40B4-BE49-F238E27FC236}">
                <a16:creationId xmlns:a16="http://schemas.microsoft.com/office/drawing/2014/main" id="{42CCC4F9-9F54-08F8-2D05-69837C8C468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25214" y="4543232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51" name="Espace réservé du texte 8">
            <a:extLst>
              <a:ext uri="{FF2B5EF4-FFF2-40B4-BE49-F238E27FC236}">
                <a16:creationId xmlns:a16="http://schemas.microsoft.com/office/drawing/2014/main" id="{361EA584-0E17-B74F-6CD6-F000B479931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600094" y="4325427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52" name="Espace réservé du texte 8">
            <a:extLst>
              <a:ext uri="{FF2B5EF4-FFF2-40B4-BE49-F238E27FC236}">
                <a16:creationId xmlns:a16="http://schemas.microsoft.com/office/drawing/2014/main" id="{C2394A80-6E3A-686A-2C2E-A577203FE1E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00094" y="4543232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53" name="Espace réservé du texte 8">
            <a:extLst>
              <a:ext uri="{FF2B5EF4-FFF2-40B4-BE49-F238E27FC236}">
                <a16:creationId xmlns:a16="http://schemas.microsoft.com/office/drawing/2014/main" id="{73248ADE-E5EF-D9B6-D4DA-E2A1F3E7D5E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273214" y="4325427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4" name="Espace réservé du texte 8">
            <a:extLst>
              <a:ext uri="{FF2B5EF4-FFF2-40B4-BE49-F238E27FC236}">
                <a16:creationId xmlns:a16="http://schemas.microsoft.com/office/drawing/2014/main" id="{E4916716-007D-8461-7862-7A55C24653F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273214" y="4543232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5" name="Espace réservé du texte 8">
            <a:extLst>
              <a:ext uri="{FF2B5EF4-FFF2-40B4-BE49-F238E27FC236}">
                <a16:creationId xmlns:a16="http://schemas.microsoft.com/office/drawing/2014/main" id="{56706902-2DA2-2199-B70B-8531E334500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25214" y="5018401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56" name="Espace réservé du texte 8">
            <a:extLst>
              <a:ext uri="{FF2B5EF4-FFF2-40B4-BE49-F238E27FC236}">
                <a16:creationId xmlns:a16="http://schemas.microsoft.com/office/drawing/2014/main" id="{96F0C8AF-D370-6FA1-74CA-19A978031EB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25214" y="5236206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57" name="Espace réservé du texte 8">
            <a:extLst>
              <a:ext uri="{FF2B5EF4-FFF2-40B4-BE49-F238E27FC236}">
                <a16:creationId xmlns:a16="http://schemas.microsoft.com/office/drawing/2014/main" id="{EB0FA5BB-C243-B3D9-B78B-FFFE103D2FC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600094" y="5018401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58" name="Espace réservé du texte 8">
            <a:extLst>
              <a:ext uri="{FF2B5EF4-FFF2-40B4-BE49-F238E27FC236}">
                <a16:creationId xmlns:a16="http://schemas.microsoft.com/office/drawing/2014/main" id="{EB34586E-FE35-4365-D099-966B9FCC545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600094" y="5236206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59" name="Espace réservé du texte 8">
            <a:extLst>
              <a:ext uri="{FF2B5EF4-FFF2-40B4-BE49-F238E27FC236}">
                <a16:creationId xmlns:a16="http://schemas.microsoft.com/office/drawing/2014/main" id="{4B91721B-566C-E48E-B6FC-FB69F3BDCB98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273214" y="5018401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  <p:sp>
        <p:nvSpPr>
          <p:cNvPr id="60" name="Espace réservé du texte 8">
            <a:extLst>
              <a:ext uri="{FF2B5EF4-FFF2-40B4-BE49-F238E27FC236}">
                <a16:creationId xmlns:a16="http://schemas.microsoft.com/office/drawing/2014/main" id="{95ACF93A-989F-9DFC-7563-65C7D35E96F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273214" y="5236206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  <p:sp>
        <p:nvSpPr>
          <p:cNvPr id="61" name="Espace réservé du texte 8">
            <a:extLst>
              <a:ext uri="{FF2B5EF4-FFF2-40B4-BE49-F238E27FC236}">
                <a16:creationId xmlns:a16="http://schemas.microsoft.com/office/drawing/2014/main" id="{93A0C251-BB5A-F872-6C33-2CADE3F9B0C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430954" y="2247382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62" name="Espace réservé du texte 8">
            <a:extLst>
              <a:ext uri="{FF2B5EF4-FFF2-40B4-BE49-F238E27FC236}">
                <a16:creationId xmlns:a16="http://schemas.microsoft.com/office/drawing/2014/main" id="{BD1C4FF0-2613-EF52-EE33-5CE31F6D51E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430954" y="2465187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63" name="Espace réservé du texte 8">
            <a:extLst>
              <a:ext uri="{FF2B5EF4-FFF2-40B4-BE49-F238E27FC236}">
                <a16:creationId xmlns:a16="http://schemas.microsoft.com/office/drawing/2014/main" id="{AAC86C74-7192-2C83-A202-7E5D09B029D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05834" y="2247382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64" name="Espace réservé du texte 8">
            <a:extLst>
              <a:ext uri="{FF2B5EF4-FFF2-40B4-BE49-F238E27FC236}">
                <a16:creationId xmlns:a16="http://schemas.microsoft.com/office/drawing/2014/main" id="{82E0352B-062F-D18E-A171-3B6BA584A929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105834" y="2465187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65" name="Espace réservé du texte 8">
            <a:extLst>
              <a:ext uri="{FF2B5EF4-FFF2-40B4-BE49-F238E27FC236}">
                <a16:creationId xmlns:a16="http://schemas.microsoft.com/office/drawing/2014/main" id="{CC5B61E5-16C4-2C33-5DC0-D49574CDAA9B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778954" y="2247382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66" name="Espace réservé du texte 8">
            <a:extLst>
              <a:ext uri="{FF2B5EF4-FFF2-40B4-BE49-F238E27FC236}">
                <a16:creationId xmlns:a16="http://schemas.microsoft.com/office/drawing/2014/main" id="{F7A2575C-82CF-A444-71D6-2F39A65AA0C6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778954" y="2465187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67" name="Espace réservé du texte 8">
            <a:extLst>
              <a:ext uri="{FF2B5EF4-FFF2-40B4-BE49-F238E27FC236}">
                <a16:creationId xmlns:a16="http://schemas.microsoft.com/office/drawing/2014/main" id="{8C666EEE-B1A5-0DE0-BD4F-7ED917363067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430954" y="2930766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68" name="Espace réservé du texte 8">
            <a:extLst>
              <a:ext uri="{FF2B5EF4-FFF2-40B4-BE49-F238E27FC236}">
                <a16:creationId xmlns:a16="http://schemas.microsoft.com/office/drawing/2014/main" id="{966D480F-3F0A-11CF-8E9C-18D5411F0E0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430954" y="3148571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69" name="Espace réservé du texte 8">
            <a:extLst>
              <a:ext uri="{FF2B5EF4-FFF2-40B4-BE49-F238E27FC236}">
                <a16:creationId xmlns:a16="http://schemas.microsoft.com/office/drawing/2014/main" id="{FB3748CF-670B-A1E2-554D-37CDBDC558CC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105834" y="2930766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70" name="Espace réservé du texte 8">
            <a:extLst>
              <a:ext uri="{FF2B5EF4-FFF2-40B4-BE49-F238E27FC236}">
                <a16:creationId xmlns:a16="http://schemas.microsoft.com/office/drawing/2014/main" id="{63CB7B65-E142-524E-B4E8-004E6807ED2A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105834" y="3148571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71" name="Espace réservé du texte 8">
            <a:extLst>
              <a:ext uri="{FF2B5EF4-FFF2-40B4-BE49-F238E27FC236}">
                <a16:creationId xmlns:a16="http://schemas.microsoft.com/office/drawing/2014/main" id="{69157956-E426-4212-B618-255C983C73A0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778954" y="2930766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72" name="Espace réservé du texte 8">
            <a:extLst>
              <a:ext uri="{FF2B5EF4-FFF2-40B4-BE49-F238E27FC236}">
                <a16:creationId xmlns:a16="http://schemas.microsoft.com/office/drawing/2014/main" id="{6C3B4817-5334-AB19-3F7F-D6E90C84625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778954" y="3148571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73" name="Espace réservé du texte 8">
            <a:extLst>
              <a:ext uri="{FF2B5EF4-FFF2-40B4-BE49-F238E27FC236}">
                <a16:creationId xmlns:a16="http://schemas.microsoft.com/office/drawing/2014/main" id="{A5E7EF9F-9FEF-A43B-798C-CEF3EF4C68BC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430954" y="3632760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74" name="Espace réservé du texte 8">
            <a:extLst>
              <a:ext uri="{FF2B5EF4-FFF2-40B4-BE49-F238E27FC236}">
                <a16:creationId xmlns:a16="http://schemas.microsoft.com/office/drawing/2014/main" id="{3FA05CF2-E37E-C06F-2E43-068F9A37787C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430954" y="3850565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75" name="Espace réservé du texte 8">
            <a:extLst>
              <a:ext uri="{FF2B5EF4-FFF2-40B4-BE49-F238E27FC236}">
                <a16:creationId xmlns:a16="http://schemas.microsoft.com/office/drawing/2014/main" id="{B8C527DB-1EC9-3394-962A-29536849F6CF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105834" y="3632760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76" name="Espace réservé du texte 8">
            <a:extLst>
              <a:ext uri="{FF2B5EF4-FFF2-40B4-BE49-F238E27FC236}">
                <a16:creationId xmlns:a16="http://schemas.microsoft.com/office/drawing/2014/main" id="{E8F20FAD-9AE6-CD5A-A6D8-B14B4CFFCF21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105834" y="3850565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77" name="Espace réservé du texte 8">
            <a:extLst>
              <a:ext uri="{FF2B5EF4-FFF2-40B4-BE49-F238E27FC236}">
                <a16:creationId xmlns:a16="http://schemas.microsoft.com/office/drawing/2014/main" id="{3EDCC02B-D510-56B9-A2AC-9D66FA4659A1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9778954" y="3632760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78" name="Espace réservé du texte 8">
            <a:extLst>
              <a:ext uri="{FF2B5EF4-FFF2-40B4-BE49-F238E27FC236}">
                <a16:creationId xmlns:a16="http://schemas.microsoft.com/office/drawing/2014/main" id="{BAC98AA0-51C9-9980-2C13-23B7D98D34BD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778954" y="3850565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79" name="Espace réservé du texte 8">
            <a:extLst>
              <a:ext uri="{FF2B5EF4-FFF2-40B4-BE49-F238E27FC236}">
                <a16:creationId xmlns:a16="http://schemas.microsoft.com/office/drawing/2014/main" id="{6E9C3794-91C0-82A7-54CB-8FE9FB5B8776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6430954" y="4316144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80" name="Espace réservé du texte 8">
            <a:extLst>
              <a:ext uri="{FF2B5EF4-FFF2-40B4-BE49-F238E27FC236}">
                <a16:creationId xmlns:a16="http://schemas.microsoft.com/office/drawing/2014/main" id="{31136057-10BE-644B-124F-251436EE1C9C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6430954" y="4533949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81" name="Espace réservé du texte 8">
            <a:extLst>
              <a:ext uri="{FF2B5EF4-FFF2-40B4-BE49-F238E27FC236}">
                <a16:creationId xmlns:a16="http://schemas.microsoft.com/office/drawing/2014/main" id="{991A2095-BE92-D778-0204-FEFD55BF82D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105834" y="4316144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82" name="Espace réservé du texte 8">
            <a:extLst>
              <a:ext uri="{FF2B5EF4-FFF2-40B4-BE49-F238E27FC236}">
                <a16:creationId xmlns:a16="http://schemas.microsoft.com/office/drawing/2014/main" id="{2A31B5E2-0F39-BED0-C706-DED9F2DB7F77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8105834" y="4533949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83" name="Espace réservé du texte 8">
            <a:extLst>
              <a:ext uri="{FF2B5EF4-FFF2-40B4-BE49-F238E27FC236}">
                <a16:creationId xmlns:a16="http://schemas.microsoft.com/office/drawing/2014/main" id="{104955E3-C5C1-A52F-6B10-757BFBD1A332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9778954" y="4316144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84" name="Espace réservé du texte 8">
            <a:extLst>
              <a:ext uri="{FF2B5EF4-FFF2-40B4-BE49-F238E27FC236}">
                <a16:creationId xmlns:a16="http://schemas.microsoft.com/office/drawing/2014/main" id="{99BAB6D6-B12A-12C9-57CA-DE9AB78BC110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9778954" y="4533949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85" name="Espace réservé du texte 8">
            <a:extLst>
              <a:ext uri="{FF2B5EF4-FFF2-40B4-BE49-F238E27FC236}">
                <a16:creationId xmlns:a16="http://schemas.microsoft.com/office/drawing/2014/main" id="{EB3ECE8F-CBAF-0EEE-BBE3-1D7B4FE54F6B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430954" y="5009118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86" name="Espace réservé du texte 8">
            <a:extLst>
              <a:ext uri="{FF2B5EF4-FFF2-40B4-BE49-F238E27FC236}">
                <a16:creationId xmlns:a16="http://schemas.microsoft.com/office/drawing/2014/main" id="{68DFF722-C608-44D5-3376-69DF1C22B2EF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6430954" y="5226923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87" name="Espace réservé du texte 8">
            <a:extLst>
              <a:ext uri="{FF2B5EF4-FFF2-40B4-BE49-F238E27FC236}">
                <a16:creationId xmlns:a16="http://schemas.microsoft.com/office/drawing/2014/main" id="{7D34B571-F167-5C73-61A0-EB33595F81B8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8105834" y="5009118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88" name="Espace réservé du texte 8">
            <a:extLst>
              <a:ext uri="{FF2B5EF4-FFF2-40B4-BE49-F238E27FC236}">
                <a16:creationId xmlns:a16="http://schemas.microsoft.com/office/drawing/2014/main" id="{53237642-F8D7-3D3A-D9C7-CA9153214A59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8105834" y="5226923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89" name="Espace réservé du texte 8">
            <a:extLst>
              <a:ext uri="{FF2B5EF4-FFF2-40B4-BE49-F238E27FC236}">
                <a16:creationId xmlns:a16="http://schemas.microsoft.com/office/drawing/2014/main" id="{B76749BF-9108-C5EF-D122-0B7F8AB4B7E4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9778954" y="5009118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  <p:sp>
        <p:nvSpPr>
          <p:cNvPr id="90" name="Espace réservé du texte 8">
            <a:extLst>
              <a:ext uri="{FF2B5EF4-FFF2-40B4-BE49-F238E27FC236}">
                <a16:creationId xmlns:a16="http://schemas.microsoft.com/office/drawing/2014/main" id="{C4669C41-3EF8-FB38-F4E6-A5A41EF0CA06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9778954" y="5226923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  <p:sp>
        <p:nvSpPr>
          <p:cNvPr id="91" name="Espace réservé du texte 8">
            <a:extLst>
              <a:ext uri="{FF2B5EF4-FFF2-40B4-BE49-F238E27FC236}">
                <a16:creationId xmlns:a16="http://schemas.microsoft.com/office/drawing/2014/main" id="{C9652604-757A-1C70-9E5B-F7043E496513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925213" y="5793659"/>
            <a:ext cx="5003993" cy="224596"/>
          </a:xfr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prob</a:t>
            </a:r>
          </a:p>
        </p:txBody>
      </p:sp>
      <p:sp>
        <p:nvSpPr>
          <p:cNvPr id="92" name="Espace réservé du texte 8">
            <a:extLst>
              <a:ext uri="{FF2B5EF4-FFF2-40B4-BE49-F238E27FC236}">
                <a16:creationId xmlns:a16="http://schemas.microsoft.com/office/drawing/2014/main" id="{D43A31C4-89B8-9A91-0966-00B2E6568EA7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935468" y="6093591"/>
            <a:ext cx="4985112" cy="465579"/>
          </a:xfr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2200" b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réponse</a:t>
            </a:r>
          </a:p>
        </p:txBody>
      </p:sp>
      <p:sp>
        <p:nvSpPr>
          <p:cNvPr id="95" name="Espace réservé du texte 8">
            <a:extLst>
              <a:ext uri="{FF2B5EF4-FFF2-40B4-BE49-F238E27FC236}">
                <a16:creationId xmlns:a16="http://schemas.microsoft.com/office/drawing/2014/main" id="{FD4BD1F7-D79C-2CDB-6ACF-DF869462B278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6447700" y="5793659"/>
            <a:ext cx="5003993" cy="224596"/>
          </a:xfr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prob</a:t>
            </a:r>
          </a:p>
        </p:txBody>
      </p:sp>
      <p:sp>
        <p:nvSpPr>
          <p:cNvPr id="96" name="Espace réservé du texte 8">
            <a:extLst>
              <a:ext uri="{FF2B5EF4-FFF2-40B4-BE49-F238E27FC236}">
                <a16:creationId xmlns:a16="http://schemas.microsoft.com/office/drawing/2014/main" id="{E1B84C89-C0BE-937D-466B-4A27A53894BB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6457955" y="6093591"/>
            <a:ext cx="4985112" cy="465579"/>
          </a:xfr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2200" b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réponse</a:t>
            </a:r>
          </a:p>
        </p:txBody>
      </p: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ED36FE1A-FC1E-F458-A3F5-BC8F7AA1FC82}"/>
              </a:ext>
            </a:extLst>
          </p:cNvPr>
          <p:cNvCxnSpPr>
            <a:cxnSpLocks/>
          </p:cNvCxnSpPr>
          <p:nvPr userDrawn="1"/>
        </p:nvCxnSpPr>
        <p:spPr>
          <a:xfrm>
            <a:off x="6172200" y="24262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093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-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N° exercice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647784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125375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2calculs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4908423F-F94A-85D2-61DF-18A4CF3A6B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507A0AF-8262-9DED-9803-97483450803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352799" y="908755"/>
            <a:ext cx="8064000" cy="72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AC325AEF-7088-C949-B919-13C75E683D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0672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2-colonnes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CF0722BA-0EA4-1B58-B030-213CD0C655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7B4E5538-AC19-5731-6686-2BA6BD1A56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40C1BBCF-8F4E-D758-5F59-FA890B8454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contenu 3">
            <a:extLst>
              <a:ext uri="{FF2B5EF4-FFF2-40B4-BE49-F238E27FC236}">
                <a16:creationId xmlns:a16="http://schemas.microsoft.com/office/drawing/2014/main" id="{DB7D8904-C482-58B6-B98D-3588F4A734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F403C33B-4B8D-FF43-4213-9553071187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032058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vide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B098778E-9588-2910-CEC0-98A4261F2B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7539E42E-70D2-425C-4898-3406BD51C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CF3D2731-15F0-3425-A8F3-3FDDCBFBE8D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516650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CON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40085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con-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3116DCD5-3AB0-0B3C-5299-4A503C63C0B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3352799" y="675075"/>
            <a:ext cx="8129155" cy="576000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68919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con_2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capture d’écran, texte, conception&#10;&#10;Le contenu généré par l’IA peut être incorrect.">
            <a:extLst>
              <a:ext uri="{FF2B5EF4-FFF2-40B4-BE49-F238E27FC236}">
                <a16:creationId xmlns:a16="http://schemas.microsoft.com/office/drawing/2014/main" id="{D3F740BA-DA20-C883-02FC-E6B7CB1926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B9B4EE50-43A1-033F-F6BF-69E8FFD67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70A99039-D90B-73A7-ED62-8770E59780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2" name="Espace réservé du contenu 3">
            <a:extLst>
              <a:ext uri="{FF2B5EF4-FFF2-40B4-BE49-F238E27FC236}">
                <a16:creationId xmlns:a16="http://schemas.microsoft.com/office/drawing/2014/main" id="{B28BB76D-FC79-8E20-4BAC-1D68DCD1E2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ACBA9569-269A-974F-B35C-91CCBC616D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09884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con-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capture d’écran, texte, conception&#10;&#10;Le contenu généré par l’IA peut être incorrect.">
            <a:extLst>
              <a:ext uri="{FF2B5EF4-FFF2-40B4-BE49-F238E27FC236}">
                <a16:creationId xmlns:a16="http://schemas.microsoft.com/office/drawing/2014/main" id="{B5560743-6B45-959C-E2D1-311C05A409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DFFCD31E-73A5-508D-29A5-DCD041BB2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D7B83F5C-4313-897B-5639-BB0B0E3CB7A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9095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1392621" y="2828834"/>
            <a:ext cx="94067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As-tu bien compris ?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90115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TBC-2calc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35E65A82-4A4D-BC01-78F1-E95ACC6556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969936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TBC-2calculs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9B256EFE-2092-5932-AE50-5D46524F46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36E5B180-35D5-871A-FA19-FC3D7A7EBA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090930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6DAAE5B1-BF97-2E3C-8688-DA26B2E80A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46399" y="2678915"/>
            <a:ext cx="5521325" cy="117871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2800" baseline="0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1B5A5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Objectifs :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Objectif 1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428169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2calc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7CCD67EA-DA96-09B5-2A68-35B269E6D1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BA9C37F1-D77E-F5BA-2E81-C60B4E42CF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7587" y="3054015"/>
            <a:ext cx="5549775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  <p:sp>
        <p:nvSpPr>
          <p:cNvPr id="11" name="Espace réservé du texte 11">
            <a:extLst>
              <a:ext uri="{FF2B5EF4-FFF2-40B4-BE49-F238E27FC236}">
                <a16:creationId xmlns:a16="http://schemas.microsoft.com/office/drawing/2014/main" id="{B434A968-B312-DDD8-F590-AD46571C2D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53275" y="3054015"/>
            <a:ext cx="5521133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</p:spTree>
    <p:extLst>
      <p:ext uri="{BB962C8B-B14F-4D97-AF65-F5344CB8AC3E}">
        <p14:creationId xmlns:p14="http://schemas.microsoft.com/office/powerpoint/2010/main" val="817610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1 p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7CCD67EA-DA96-09B5-2A68-35B269E6D1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AF6424-D840-FC70-2D05-C7C6E1F027F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3131127" y="1972887"/>
            <a:ext cx="8350827" cy="4421547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Problème.</a:t>
            </a:r>
          </a:p>
        </p:txBody>
      </p:sp>
    </p:spTree>
    <p:extLst>
      <p:ext uri="{BB962C8B-B14F-4D97-AF65-F5344CB8AC3E}">
        <p14:creationId xmlns:p14="http://schemas.microsoft.com/office/powerpoint/2010/main" val="4196819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1 pb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7CCD67EA-DA96-09B5-2A68-35B269E6D1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AF6424-D840-FC70-2D05-C7C6E1F027F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3131127" y="1972887"/>
            <a:ext cx="8350827" cy="145611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Problème.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9CA76722-CCB0-BB1F-8C4C-7E86D4CD79B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3131127" y="4415443"/>
            <a:ext cx="8350827" cy="145611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b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Réponse.</a:t>
            </a:r>
          </a:p>
        </p:txBody>
      </p:sp>
    </p:spTree>
    <p:extLst>
      <p:ext uri="{BB962C8B-B14F-4D97-AF65-F5344CB8AC3E}">
        <p14:creationId xmlns:p14="http://schemas.microsoft.com/office/powerpoint/2010/main" val="3212996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texte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A59B443D-3F66-AFBF-A49F-B53F9F514C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DB131602-FE19-53D3-CBF1-64F9B169D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0AE634BF-44FC-4615-2FD8-3353CBA64D2A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30C0B6D-40E5-EE36-2DDF-040E2A7399DF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1C87E9A4-33BC-F0EB-624B-1B9D4DEDF1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4381D03-ABFA-C13A-DC76-0A49034BC80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6CA6623-07A4-CD81-FCA4-48F1A3F487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7587" y="3054015"/>
            <a:ext cx="5549775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0527EBC7-FE2C-02E6-FEAB-B53A1A754C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7588" y="4012707"/>
            <a:ext cx="5578411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chemeClr val="tx1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 err="1"/>
              <a:t>résult</a:t>
            </a:r>
            <a:r>
              <a:rPr lang="fr-FR" dirty="0"/>
              <a:t>.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6EF7BBE9-FBE5-497C-DE7D-5AB569D3EE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53275" y="3054015"/>
            <a:ext cx="5521133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A570EAB3-52B2-9AE6-2EC0-F785CF828DE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24637" y="4012707"/>
            <a:ext cx="5580000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chemeClr val="tx1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 err="1"/>
              <a:t>résult</a:t>
            </a:r>
            <a:r>
              <a:rPr lang="fr-F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55281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321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TBC-2calc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35E65A82-4A4D-BC01-78F1-E95ACC6556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4057122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2calculs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9B256EFE-2092-5932-AE50-5D46524F46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36E5B180-35D5-871A-FA19-FC3D7A7EBA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36317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720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4F3377-4AA6-473B-0EBA-6C33B89759E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3131127" y="1972887"/>
            <a:ext cx="8350827" cy="4421547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C30CBB3B-2A96-AD45-E148-63CB5DD57F3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03374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321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2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181D43FE-715B-FFDB-9F0C-3A4EF0F609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838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54FF4B07-51EE-92B0-FB11-A011BAE88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1A210BC6-A552-931A-A2AA-5C142B47D9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212216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00946D6D-3302-4010-C7BF-D558AEF328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45235B6F-A665-D6C5-E19A-7CAB77CEA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7771FE98-FA5C-B097-FD94-001D5B17FE0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979292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D808B931-F7FB-0BB3-9CD2-0C69372DAF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045BB29A-F86E-ED2D-81DC-DE21C31C339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352799" y="908755"/>
            <a:ext cx="8064000" cy="72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BD767005-9F83-0F5C-8BE9-13E96477B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4277D233-380B-BB7E-6647-13A111F0A5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52852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0DE6716-2403-F184-CABA-A6B0906FDDED}"/>
              </a:ext>
            </a:extLst>
          </p:cNvPr>
          <p:cNvSpPr txBox="1"/>
          <p:nvPr userDrawn="1"/>
        </p:nvSpPr>
        <p:spPr>
          <a:xfrm>
            <a:off x="2946400" y="2677362"/>
            <a:ext cx="37744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01B5A5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Sommaire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Mise en route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Leçon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Exercices 1 et 4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Exercices 2 et 5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Exercices 3 et 6</a:t>
            </a:r>
          </a:p>
        </p:txBody>
      </p:sp>
    </p:spTree>
    <p:extLst>
      <p:ext uri="{BB962C8B-B14F-4D97-AF65-F5344CB8AC3E}">
        <p14:creationId xmlns:p14="http://schemas.microsoft.com/office/powerpoint/2010/main" val="18001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C5EA38B1-4F57-B8F5-2C26-57768F93E9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40C1BBCF-8F4E-D758-5F59-FA890B8454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contenu 3">
            <a:extLst>
              <a:ext uri="{FF2B5EF4-FFF2-40B4-BE49-F238E27FC236}">
                <a16:creationId xmlns:a16="http://schemas.microsoft.com/office/drawing/2014/main" id="{DB7D8904-C482-58B6-B98D-3588F4A734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0CEE53A8-8112-BC73-3B14-10882372F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3920B707-3DEA-4B63-EF9A-48AFA53AF90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477488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3247BCDC-F9D3-C742-E951-E5C244CF2C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EEBE3337-88B7-C4E9-16CE-701516175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79CA730B-6A9D-3DAF-D8A1-AFA1DE65FC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247530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ILL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00946D6D-3302-4010-C7BF-D558AEF328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45235B6F-A665-D6C5-E19A-7CAB77CEA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7771FE98-FA5C-B097-FD94-001D5B17FE0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E0137FA-EA80-B4A6-D260-DCDFDF92248C}"/>
              </a:ext>
            </a:extLst>
          </p:cNvPr>
          <p:cNvSpPr txBox="1"/>
          <p:nvPr userDrawn="1"/>
        </p:nvSpPr>
        <p:spPr>
          <a:xfrm>
            <a:off x="1392621" y="2828834"/>
            <a:ext cx="94067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Drill</a:t>
            </a:r>
          </a:p>
        </p:txBody>
      </p:sp>
    </p:spTree>
    <p:extLst>
      <p:ext uri="{BB962C8B-B14F-4D97-AF65-F5344CB8AC3E}">
        <p14:creationId xmlns:p14="http://schemas.microsoft.com/office/powerpoint/2010/main" val="1367835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ILL Exerc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00946D6D-3302-4010-C7BF-D558AEF328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45235B6F-A665-D6C5-E19A-7CAB77CEA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7771FE98-FA5C-B097-FD94-001D5B17FE0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882720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ILL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00946D6D-3302-4010-C7BF-D558AEF328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45235B6F-A665-D6C5-E19A-7CAB77CEA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7771FE98-FA5C-B097-FD94-001D5B17FE0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020748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90227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R-2calc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capture d’écran, texte&#10;&#10;Le contenu généré par l’IA peut être incorrect.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CC9073B7-C031-5223-A496-2771C87FC9B9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42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131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2calculs-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42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19F264D-F43A-B22C-966B-096930FAFAC3}"/>
              </a:ext>
            </a:extLst>
          </p:cNvPr>
          <p:cNvSpPr txBox="1"/>
          <p:nvPr userDrawn="1"/>
        </p:nvSpPr>
        <p:spPr>
          <a:xfrm>
            <a:off x="840296" y="6025455"/>
            <a:ext cx="550503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Comment avez-vous procédé ?</a:t>
            </a:r>
          </a:p>
        </p:txBody>
      </p:sp>
    </p:spTree>
    <p:extLst>
      <p:ext uri="{BB962C8B-B14F-4D97-AF65-F5344CB8AC3E}">
        <p14:creationId xmlns:p14="http://schemas.microsoft.com/office/powerpoint/2010/main" val="3817381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consigne une 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BB329F3-201D-481A-6285-113E7983E2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352799" y="908755"/>
            <a:ext cx="8064000" cy="72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1CEF4BE7-C728-4331-38AA-112E3F0E9E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1F81598B-3AF0-AA52-BE4A-C47848A8F0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7354" y="3054015"/>
            <a:ext cx="5914190" cy="914400"/>
          </a:xfrm>
        </p:spPr>
        <p:txBody>
          <a:bodyPr anchor="ctr">
            <a:noAutofit/>
          </a:bodyPr>
          <a:lstStyle>
            <a:lvl1pPr marL="0" indent="0" algn="r">
              <a:buNone/>
              <a:defRPr sz="70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</p:spTree>
    <p:extLst>
      <p:ext uri="{BB962C8B-B14F-4D97-AF65-F5344CB8AC3E}">
        <p14:creationId xmlns:p14="http://schemas.microsoft.com/office/powerpoint/2010/main" val="523573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consigne une partie + répon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BB329F3-201D-481A-6285-113E7983E2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352799" y="908755"/>
            <a:ext cx="8064000" cy="72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1CEF4BE7-C728-4331-38AA-112E3F0E9E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1F81598B-3AF0-AA52-BE4A-C47848A8F0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7354" y="3054015"/>
            <a:ext cx="5914190" cy="914400"/>
          </a:xfrm>
        </p:spPr>
        <p:txBody>
          <a:bodyPr anchor="ctr">
            <a:noAutofit/>
          </a:bodyPr>
          <a:lstStyle>
            <a:lvl1pPr marL="0" indent="0" algn="r">
              <a:buNone/>
              <a:defRPr sz="70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  <p:sp>
        <p:nvSpPr>
          <p:cNvPr id="3" name="Espace réservé du texte 11">
            <a:extLst>
              <a:ext uri="{FF2B5EF4-FFF2-40B4-BE49-F238E27FC236}">
                <a16:creationId xmlns:a16="http://schemas.microsoft.com/office/drawing/2014/main" id="{F7E63310-C3A1-FBE7-CEC9-18EB2FAE2F9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41544" y="3054015"/>
            <a:ext cx="5140906" cy="914400"/>
          </a:xfrm>
        </p:spPr>
        <p:txBody>
          <a:bodyPr anchor="ctr">
            <a:noAutofit/>
          </a:bodyPr>
          <a:lstStyle>
            <a:lvl1pPr marL="0" indent="0" algn="l">
              <a:buNone/>
              <a:defRPr sz="7000">
                <a:solidFill>
                  <a:schemeClr val="tx1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 err="1"/>
              <a:t>résult</a:t>
            </a:r>
            <a:r>
              <a:rPr lang="fr-FR" dirty="0"/>
              <a:t>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DEB74B1-F4C3-8512-2D5C-96C78384A69B}"/>
              </a:ext>
            </a:extLst>
          </p:cNvPr>
          <p:cNvSpPr txBox="1"/>
          <p:nvPr userDrawn="1"/>
        </p:nvSpPr>
        <p:spPr>
          <a:xfrm>
            <a:off x="874800" y="5628640"/>
            <a:ext cx="550503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Comment avez-vous procédé ?</a:t>
            </a:r>
          </a:p>
        </p:txBody>
      </p:sp>
    </p:spTree>
    <p:extLst>
      <p:ext uri="{BB962C8B-B14F-4D97-AF65-F5344CB8AC3E}">
        <p14:creationId xmlns:p14="http://schemas.microsoft.com/office/powerpoint/2010/main" val="785321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744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22" r:id="rId2"/>
    <p:sldLayoutId id="2147483746" r:id="rId3"/>
    <p:sldLayoutId id="2147483759" r:id="rId4"/>
    <p:sldLayoutId id="2147483725" r:id="rId5"/>
    <p:sldLayoutId id="2147483764" r:id="rId6"/>
    <p:sldLayoutId id="2147483765" r:id="rId7"/>
    <p:sldLayoutId id="2147483724" r:id="rId8"/>
    <p:sldLayoutId id="2147483747" r:id="rId9"/>
    <p:sldLayoutId id="2147483726" r:id="rId10"/>
    <p:sldLayoutId id="2147483727" r:id="rId11"/>
    <p:sldLayoutId id="2147483744" r:id="rId12"/>
    <p:sldLayoutId id="2147483754" r:id="rId13"/>
    <p:sldLayoutId id="2147483757" r:id="rId14"/>
    <p:sldLayoutId id="2147483758" r:id="rId15"/>
    <p:sldLayoutId id="2147483750" r:id="rId16"/>
    <p:sldLayoutId id="2147483752" r:id="rId17"/>
    <p:sldLayoutId id="2147483751" r:id="rId18"/>
    <p:sldLayoutId id="2147483753" r:id="rId19"/>
    <p:sldLayoutId id="2147483745" r:id="rId20"/>
    <p:sldLayoutId id="2147483728" r:id="rId21"/>
    <p:sldLayoutId id="2147483729" r:id="rId22"/>
    <p:sldLayoutId id="2147483755" r:id="rId23"/>
    <p:sldLayoutId id="2147483730" r:id="rId24"/>
    <p:sldLayoutId id="2147483731" r:id="rId25"/>
    <p:sldLayoutId id="2147483732" r:id="rId26"/>
    <p:sldLayoutId id="2147483756" r:id="rId27"/>
    <p:sldLayoutId id="2147483766" r:id="rId28"/>
    <p:sldLayoutId id="2147483767" r:id="rId29"/>
    <p:sldLayoutId id="2147483733" r:id="rId30"/>
    <p:sldLayoutId id="2147483748" r:id="rId31"/>
    <p:sldLayoutId id="2147483749" r:id="rId32"/>
    <p:sldLayoutId id="2147483742" r:id="rId33"/>
    <p:sldLayoutId id="2147483743" r:id="rId34"/>
    <p:sldLayoutId id="2147483741" r:id="rId35"/>
    <p:sldLayoutId id="2147483740" r:id="rId36"/>
    <p:sldLayoutId id="2147483734" r:id="rId37"/>
    <p:sldLayoutId id="2147483735" r:id="rId38"/>
    <p:sldLayoutId id="2147483736" r:id="rId39"/>
    <p:sldLayoutId id="2147483737" r:id="rId40"/>
    <p:sldLayoutId id="2147483738" r:id="rId41"/>
    <p:sldLayoutId id="2147483760" r:id="rId42"/>
    <p:sldLayoutId id="2147483761" r:id="rId43"/>
    <p:sldLayoutId id="2147483762" r:id="rId4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47C0E09E-5C62-D6A3-C45C-34BD39DC4E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Multiplier par 10, 100, 1 000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11B5CF8-A1BF-D310-175B-AACF2F27E1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fr-FR" dirty="0"/>
              <a:t>3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D12A23FA-444C-C10E-3E32-123604CDD1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Objectif :</a:t>
            </a:r>
          </a:p>
        </p:txBody>
      </p:sp>
      <p:sp>
        <p:nvSpPr>
          <p:cNvPr id="25" name="Espace réservé du texte 24">
            <a:extLst>
              <a:ext uri="{FF2B5EF4-FFF2-40B4-BE49-F238E27FC236}">
                <a16:creationId xmlns:a16="http://schemas.microsoft.com/office/drawing/2014/main" id="{9D987DA5-0923-0ED3-C23F-356A1211A9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fr-FR" dirty="0"/>
              <a:t>Multiplier un nombre entier par 10, 100, 1 000.</a:t>
            </a:r>
          </a:p>
        </p:txBody>
      </p:sp>
      <p:pic>
        <p:nvPicPr>
          <p:cNvPr id="2" name="Image 1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D479F63E-CFC6-AB2E-8CE7-F304D6AF50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892" y="2758382"/>
            <a:ext cx="2350800" cy="306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97DE9E48-BCE3-7F0F-624C-FC3F6B244B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077" y="2761982"/>
            <a:ext cx="2350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88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4895A1-1DCC-FFCE-D207-D720C4D72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8CA324A-11C6-3554-7557-0E1EC43861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E715D63C-C0F7-34F3-7C35-5DD6F5102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137F733-22D9-F880-A8A1-4CB8F852284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3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E569FB-63AC-2AF2-706C-9481E6BFDC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A56F761-4868-A9DD-3F84-02B3761AE15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05D3A206-1782-F542-E063-EE4351B63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1A07F80C-C9A2-9BAF-7D08-0EB6493EEEA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38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0E645-9A72-F9F6-3CDB-6EC31C0F66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1F3264D3-5B7E-E132-B943-D858847B94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4" name="Titre 13">
            <a:extLst>
              <a:ext uri="{FF2B5EF4-FFF2-40B4-BE49-F238E27FC236}">
                <a16:creationId xmlns:a16="http://schemas.microsoft.com/office/drawing/2014/main" id="{02FE2A4F-A617-5DC6-5BF3-BDCE13FC93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93EBE4A0-A331-5E25-4FB5-D2A253569C0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17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17D23D-924C-080F-30AF-B53012F816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E9B40A16-ECE1-DBE7-71D1-FA26D7276D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5" name="Titre 14">
            <a:extLst>
              <a:ext uri="{FF2B5EF4-FFF2-40B4-BE49-F238E27FC236}">
                <a16:creationId xmlns:a16="http://schemas.microsoft.com/office/drawing/2014/main" id="{A3359495-F90A-40C2-2932-2596057A3B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89D0881E-7AB1-759D-D77E-E66E8338333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14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B45FDD-9102-8453-D76D-DF522A30DD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2B72322F-D7DD-AE39-8841-121012612D5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39F34A53-557C-96A2-F51C-F064496D3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A470BB7-A499-EF23-2CF1-3485BFE0A80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06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59D8A4-DF91-42B9-29E3-793AF0A3B9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9BB503E-C1C7-08B6-583D-8E3118B56A2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2" name="Titre 11">
            <a:extLst>
              <a:ext uri="{FF2B5EF4-FFF2-40B4-BE49-F238E27FC236}">
                <a16:creationId xmlns:a16="http://schemas.microsoft.com/office/drawing/2014/main" id="{609A2882-8E70-D447-77C1-DB7B02871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B29A27B4-37FD-A5FC-85FD-CB17E6CE063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760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4D565D-F1AC-DCA3-80AC-3795994F8A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CD22CA17-76C7-4BB5-4861-41D038DFEFC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5" name="Titre 14">
            <a:extLst>
              <a:ext uri="{FF2B5EF4-FFF2-40B4-BE49-F238E27FC236}">
                <a16:creationId xmlns:a16="http://schemas.microsoft.com/office/drawing/2014/main" id="{984BD4F4-C221-D3C5-E965-D4C79BAAF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35B8A86-C385-9579-07D8-FB1180E6BF0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080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4BC07-AEA6-7A6D-985A-CC7592584B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E8C3B7D1-6FD7-7072-94BF-EA4BFFDCF9C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5" name="Titre 14">
            <a:extLst>
              <a:ext uri="{FF2B5EF4-FFF2-40B4-BE49-F238E27FC236}">
                <a16:creationId xmlns:a16="http://schemas.microsoft.com/office/drawing/2014/main" id="{78CD261D-32FE-1F83-A277-40DEB4CFC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67E20D6D-010F-4B70-D1C9-C01DE0B5023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51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E188A4-118D-97A1-4139-81E6033B6C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2FA938D-34AD-F0CE-BEF1-895401818B7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162BE27A-62E7-5CAD-EFE6-5F1F63E3D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2115747-DC46-CD1A-1699-D660A98FA9D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86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81DBDB-8661-5A79-DA6F-AD9C799C9B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7C5FDD5-6BC5-A130-DA01-DCE18B3C182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74074706-D459-874F-3551-8A31ED5C2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D66323-123F-2A0B-20C1-F0E73688678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44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650E4D-5D19-8BDD-4EBF-1C873AD58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D741BE9A-CAF9-646C-1DA1-8E18937BAF9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2C59E8DC-2535-27FB-163E-CE24E06964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8E2088E7-1171-2CFC-492D-C95DB593377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262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D8675F-6FD2-2C48-DA9A-1B7A9E3E23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C4BDE8F-B665-2331-3E31-6DBC1990C1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2" name="Titre 11">
            <a:extLst>
              <a:ext uri="{FF2B5EF4-FFF2-40B4-BE49-F238E27FC236}">
                <a16:creationId xmlns:a16="http://schemas.microsoft.com/office/drawing/2014/main" id="{85E28BD3-7217-5389-2B79-D0EA906D2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87611765-1722-2ABA-FEDA-18F466FD291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488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11B4BA-50F3-148C-9D9B-3DB43778B0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084ADB5F-D77A-9E2E-8B5F-1CEDE237A77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2" name="Titre 11">
            <a:extLst>
              <a:ext uri="{FF2B5EF4-FFF2-40B4-BE49-F238E27FC236}">
                <a16:creationId xmlns:a16="http://schemas.microsoft.com/office/drawing/2014/main" id="{9B6B94FC-D722-05DF-ADC6-F910BCF9D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2DDB2E70-0873-A5DB-6647-4E89DCE7EA7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836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ACE8B6-8C49-0649-6725-2E8579C192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64D6F16C-D89B-3D08-DDD1-7CD7A064352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B19EFDCC-77F1-E1E4-61E9-3DF116765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84738278-CB9F-AA41-E914-DF78D4C88E8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76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D41D183-CAF5-2E2B-46AD-53E3381BD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FC727F52-B789-01B0-6506-6324FC718B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C5F57BC-698C-46BC-5B5C-506C8520800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338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548F2F-5AA4-301C-49DE-EE237C5F96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4619162A-F930-ABC1-909B-079937BC2FC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1" name="Espace réservé du contenu 20">
            <a:extLst>
              <a:ext uri="{FF2B5EF4-FFF2-40B4-BE49-F238E27FC236}">
                <a16:creationId xmlns:a16="http://schemas.microsoft.com/office/drawing/2014/main" id="{AFDA243B-E917-E355-4E5F-09F62A7B6F5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69543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0FF389-A5F1-3F34-EC7B-E5C43D32E2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FDE424E4-0AFD-26DC-A97E-74E51417D7D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1" name="Espace réservé du contenu 20">
            <a:extLst>
              <a:ext uri="{FF2B5EF4-FFF2-40B4-BE49-F238E27FC236}">
                <a16:creationId xmlns:a16="http://schemas.microsoft.com/office/drawing/2014/main" id="{CC003ED9-D1B2-5937-F929-46276710D3E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388444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E993D5-7CE3-A57C-3762-0958CF2B03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B1A71340-0821-1A87-A1C6-693D04D45AB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1" name="Espace réservé du contenu 20">
            <a:extLst>
              <a:ext uri="{FF2B5EF4-FFF2-40B4-BE49-F238E27FC236}">
                <a16:creationId xmlns:a16="http://schemas.microsoft.com/office/drawing/2014/main" id="{332AFB5A-D469-D9CF-88F9-64B9864CC01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3456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E148E7-F910-5264-0C7D-0EB5DF1764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FF18289F-BC82-B532-082A-B8A97D029A2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1" name="Espace réservé du contenu 20">
            <a:extLst>
              <a:ext uri="{FF2B5EF4-FFF2-40B4-BE49-F238E27FC236}">
                <a16:creationId xmlns:a16="http://schemas.microsoft.com/office/drawing/2014/main" id="{4CF9F202-5164-F699-3771-4E1D95A2790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609175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2E0EA7-9D1F-E92D-D097-E6DB34F3AB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6B51597A-D502-1FD6-0C42-A3B81E6B87A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7BEB3A55-C02B-A53C-65C2-43D19710BB8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D5593F2-8A7A-6983-DD1B-0F6999ED4E55}"/>
              </a:ext>
            </a:extLst>
          </p:cNvPr>
          <p:cNvSpPr/>
          <p:nvPr/>
        </p:nvSpPr>
        <p:spPr>
          <a:xfrm>
            <a:off x="6096000" y="944420"/>
            <a:ext cx="593604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314519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85F5D-5A5F-927B-2152-7EC2B82C88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DB37272-44D8-BE21-4266-35D9A37DCDB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40FFFA29-478E-C96E-791F-926C57A11D6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497964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4DB6FD7-A13C-4B43-3D26-359699D62B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C757461-E850-A198-5A24-9C8B1974C72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4977C4A-2FB6-3F15-17FA-E070F789156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30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2A8E99-B2CA-D48D-7417-885AB82474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799F6CA-8622-FE90-020C-31F759B170E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0D7E1F36-9ED4-989F-CBD3-CBC6CD0A1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39F8374-CCDE-A5BB-9013-41F03B23DA0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91E05C30-9CA1-BC84-4AAE-0B8B76BDF95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44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F73DFA-D18C-C173-04B2-7D6E609B93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516F4ADC-7FC1-8D9D-216C-71AB3221AB9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0336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AF77319-16DE-5035-958F-1DBC5F0945A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064E16B-5C88-3FC1-F3F4-254679B5B362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16A11313-014E-8690-6FC4-3B35485B22F8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13DE037B-5E81-190F-7E42-C9B547C62FE3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4239D20E-C8D8-FD8B-16A5-224AE5458321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19B9CD0B-3B30-4F90-2DFF-225FF6D4F5A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EA3249A9-D382-AB01-CE11-D48EBC60A4ED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B9E93B50-5060-91C0-F7B0-060189DCD4C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2" name="Espace réservé du texte 51">
            <a:extLst>
              <a:ext uri="{FF2B5EF4-FFF2-40B4-BE49-F238E27FC236}">
                <a16:creationId xmlns:a16="http://schemas.microsoft.com/office/drawing/2014/main" id="{77E2ACC0-435B-1896-D501-623638E8D4C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4" name="Espace réservé du texte 53">
            <a:extLst>
              <a:ext uri="{FF2B5EF4-FFF2-40B4-BE49-F238E27FC236}">
                <a16:creationId xmlns:a16="http://schemas.microsoft.com/office/drawing/2014/main" id="{8164FF68-CFB8-FFCE-B6C5-8CFAEF2ED3B4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6" name="Espace réservé du texte 55">
            <a:extLst>
              <a:ext uri="{FF2B5EF4-FFF2-40B4-BE49-F238E27FC236}">
                <a16:creationId xmlns:a16="http://schemas.microsoft.com/office/drawing/2014/main" id="{85D92F15-B6C2-CEE1-E051-0EDEB13D99E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8" name="Espace réservé du texte 57">
            <a:extLst>
              <a:ext uri="{FF2B5EF4-FFF2-40B4-BE49-F238E27FC236}">
                <a16:creationId xmlns:a16="http://schemas.microsoft.com/office/drawing/2014/main" id="{7B2F1A25-1055-08BF-030F-A84A12377C99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0" name="Espace réservé du texte 59">
            <a:extLst>
              <a:ext uri="{FF2B5EF4-FFF2-40B4-BE49-F238E27FC236}">
                <a16:creationId xmlns:a16="http://schemas.microsoft.com/office/drawing/2014/main" id="{E9BE1EDD-BFB3-AE19-B01A-A9AD378AF57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2" name="Espace réservé du texte 61">
            <a:extLst>
              <a:ext uri="{FF2B5EF4-FFF2-40B4-BE49-F238E27FC236}">
                <a16:creationId xmlns:a16="http://schemas.microsoft.com/office/drawing/2014/main" id="{40AE0B1F-D784-34B9-0752-EB0E2DB36A4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4" name="Espace réservé du texte 63">
            <a:extLst>
              <a:ext uri="{FF2B5EF4-FFF2-40B4-BE49-F238E27FC236}">
                <a16:creationId xmlns:a16="http://schemas.microsoft.com/office/drawing/2014/main" id="{A5FE5AC9-19C1-D516-E4E8-73AE9C5EDEF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6" name="Espace réservé du texte 65">
            <a:extLst>
              <a:ext uri="{FF2B5EF4-FFF2-40B4-BE49-F238E27FC236}">
                <a16:creationId xmlns:a16="http://schemas.microsoft.com/office/drawing/2014/main" id="{FB9413EA-82D0-A992-82F3-E172F089F48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8" name="Espace réservé du texte 67">
            <a:extLst>
              <a:ext uri="{FF2B5EF4-FFF2-40B4-BE49-F238E27FC236}">
                <a16:creationId xmlns:a16="http://schemas.microsoft.com/office/drawing/2014/main" id="{970635A2-109E-5D0B-FF4D-BBB622DE381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0" name="Espace réservé du texte 69">
            <a:extLst>
              <a:ext uri="{FF2B5EF4-FFF2-40B4-BE49-F238E27FC236}">
                <a16:creationId xmlns:a16="http://schemas.microsoft.com/office/drawing/2014/main" id="{474DE698-33B1-72F8-0828-FB65C4604B4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2" name="Espace réservé du texte 71">
            <a:extLst>
              <a:ext uri="{FF2B5EF4-FFF2-40B4-BE49-F238E27FC236}">
                <a16:creationId xmlns:a16="http://schemas.microsoft.com/office/drawing/2014/main" id="{57A73324-BB20-9733-CFB4-07B95643097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4" name="Espace réservé du texte 73">
            <a:extLst>
              <a:ext uri="{FF2B5EF4-FFF2-40B4-BE49-F238E27FC236}">
                <a16:creationId xmlns:a16="http://schemas.microsoft.com/office/drawing/2014/main" id="{41270F53-2C21-3A07-0D32-C92C35059F4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6" name="Espace réservé du texte 75">
            <a:extLst>
              <a:ext uri="{FF2B5EF4-FFF2-40B4-BE49-F238E27FC236}">
                <a16:creationId xmlns:a16="http://schemas.microsoft.com/office/drawing/2014/main" id="{E0AB6E2A-281A-A9EA-0441-FD6F434C93E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8" name="Espace réservé du texte 77">
            <a:extLst>
              <a:ext uri="{FF2B5EF4-FFF2-40B4-BE49-F238E27FC236}">
                <a16:creationId xmlns:a16="http://schemas.microsoft.com/office/drawing/2014/main" id="{F706DB59-D8A5-AA12-1D1E-44E29E7A6FF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0" name="Espace réservé du texte 79">
            <a:extLst>
              <a:ext uri="{FF2B5EF4-FFF2-40B4-BE49-F238E27FC236}">
                <a16:creationId xmlns:a16="http://schemas.microsoft.com/office/drawing/2014/main" id="{28FFCD53-45B5-81C0-D214-4D264193981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2" name="Espace réservé du texte 81">
            <a:extLst>
              <a:ext uri="{FF2B5EF4-FFF2-40B4-BE49-F238E27FC236}">
                <a16:creationId xmlns:a16="http://schemas.microsoft.com/office/drawing/2014/main" id="{81D86BFD-191B-C96C-98D3-BCA3F920D21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4" name="Espace réservé du texte 83">
            <a:extLst>
              <a:ext uri="{FF2B5EF4-FFF2-40B4-BE49-F238E27FC236}">
                <a16:creationId xmlns:a16="http://schemas.microsoft.com/office/drawing/2014/main" id="{B690D95E-B2AB-E682-9DDF-ADB754F1DB0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6" name="Espace réservé du texte 85">
            <a:extLst>
              <a:ext uri="{FF2B5EF4-FFF2-40B4-BE49-F238E27FC236}">
                <a16:creationId xmlns:a16="http://schemas.microsoft.com/office/drawing/2014/main" id="{E8664C33-FC29-764F-85DD-2EA94EB135A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8" name="Espace réservé du texte 87">
            <a:extLst>
              <a:ext uri="{FF2B5EF4-FFF2-40B4-BE49-F238E27FC236}">
                <a16:creationId xmlns:a16="http://schemas.microsoft.com/office/drawing/2014/main" id="{8E956C60-44FB-22F3-8D1D-80B9B64174A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0" name="Espace réservé du texte 89">
            <a:extLst>
              <a:ext uri="{FF2B5EF4-FFF2-40B4-BE49-F238E27FC236}">
                <a16:creationId xmlns:a16="http://schemas.microsoft.com/office/drawing/2014/main" id="{4B14222F-26DC-4827-38D2-C80DB78E34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2" name="Espace réservé du texte 91">
            <a:extLst>
              <a:ext uri="{FF2B5EF4-FFF2-40B4-BE49-F238E27FC236}">
                <a16:creationId xmlns:a16="http://schemas.microsoft.com/office/drawing/2014/main" id="{4BB29DCA-3464-8E68-35EF-EA6833E412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4" name="Espace réservé du texte 93">
            <a:extLst>
              <a:ext uri="{FF2B5EF4-FFF2-40B4-BE49-F238E27FC236}">
                <a16:creationId xmlns:a16="http://schemas.microsoft.com/office/drawing/2014/main" id="{02E7C54F-B741-903B-5FBC-C73BD5E075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" name="Espace réservé du contenu 101">
            <a:extLst>
              <a:ext uri="{FF2B5EF4-FFF2-40B4-BE49-F238E27FC236}">
                <a16:creationId xmlns:a16="http://schemas.microsoft.com/office/drawing/2014/main" id="{19FBAFD2-F1F5-BAB5-7F3C-9B2F7511C67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857B081-1432-06B7-2F40-4832E07FEAC3}"/>
              </a:ext>
            </a:extLst>
          </p:cNvPr>
          <p:cNvSpPr/>
          <p:nvPr/>
        </p:nvSpPr>
        <p:spPr>
          <a:xfrm>
            <a:off x="6217920" y="955902"/>
            <a:ext cx="5865524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720789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6FD935-C17E-4DD0-4BE1-27F02BBCA5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8B8D7D7-DAE5-7355-AF0E-A4FA1FF3D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5E58BE3-6BEA-820E-082A-74ADCAEBAA0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70C758E-A17E-BDFF-8821-46676CED383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10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E4CCF6B-1F39-DB7A-F913-96B7EF251B7E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F8011169-6704-5789-A75C-C68755823359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981F0F63-7F96-BC1A-6690-4ADC98A8500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EB7FC84-CDBA-0E3D-3BDB-256108003862}"/>
              </a:ext>
            </a:extLst>
          </p:cNvPr>
          <p:cNvSpPr/>
          <p:nvPr/>
        </p:nvSpPr>
        <p:spPr>
          <a:xfrm>
            <a:off x="6096000" y="944420"/>
            <a:ext cx="593604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05596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7755A8-46A3-31AC-3DF9-B9EBA6F14B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EFD0FAB-648F-EEB0-2F2A-3C2A1A468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0D0A487-ED9F-3DAC-3CA7-35394DFE7D6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4056CFB-D21D-09A8-92D7-D258EEF3F88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13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03B85C6-900D-96D2-8D24-EDEB1248F20F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306FB75-48FD-7C08-585E-3243A14D0C8F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3BE78C12-53F4-DEDF-7897-CB5D75BAF7C3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F8ED09D-D9ED-EB41-9B58-61067D28616B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4C96C4E5-8590-BA7C-1436-955AFCFF7E15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CDF50765-7483-D35F-50A4-244F70F8D31E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7FD3EBDC-46EA-9E42-37D7-21F5C8E246F8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E1198D77-C4E1-2EAC-115F-3EAE14BA3BE6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F0BA278D-06E5-3BE9-16BD-323CB8561667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433D6A76-5B15-4D74-C9A8-F64663EDAF5B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5" name="Espace réservé du texte 24">
            <a:extLst>
              <a:ext uri="{FF2B5EF4-FFF2-40B4-BE49-F238E27FC236}">
                <a16:creationId xmlns:a16="http://schemas.microsoft.com/office/drawing/2014/main" id="{F126A16F-C317-3161-7254-BBF06993FDB4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Espace réservé du texte 26">
            <a:extLst>
              <a:ext uri="{FF2B5EF4-FFF2-40B4-BE49-F238E27FC236}">
                <a16:creationId xmlns:a16="http://schemas.microsoft.com/office/drawing/2014/main" id="{BBB05998-3BDF-E5AA-AFE4-8E262500FB58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9" name="Espace réservé du texte 28">
            <a:extLst>
              <a:ext uri="{FF2B5EF4-FFF2-40B4-BE49-F238E27FC236}">
                <a16:creationId xmlns:a16="http://schemas.microsoft.com/office/drawing/2014/main" id="{7EE504B0-57C9-0A9E-7E0B-AD569CD7129E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19612507-4715-19D0-DFBB-ADF8B8B58F10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3" name="Espace réservé du texte 32">
            <a:extLst>
              <a:ext uri="{FF2B5EF4-FFF2-40B4-BE49-F238E27FC236}">
                <a16:creationId xmlns:a16="http://schemas.microsoft.com/office/drawing/2014/main" id="{2CB5C807-E95E-2161-AF65-1E3078CC9F7D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5" name="Espace réservé du texte 34">
            <a:extLst>
              <a:ext uri="{FF2B5EF4-FFF2-40B4-BE49-F238E27FC236}">
                <a16:creationId xmlns:a16="http://schemas.microsoft.com/office/drawing/2014/main" id="{59085136-C439-338B-98A8-36157CC8E0D7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05619341-213C-878A-C2F2-FA838F5FA0ED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9" name="Espace réservé du texte 38">
            <a:extLst>
              <a:ext uri="{FF2B5EF4-FFF2-40B4-BE49-F238E27FC236}">
                <a16:creationId xmlns:a16="http://schemas.microsoft.com/office/drawing/2014/main" id="{DD7A76E5-E984-5C2D-ADCF-F532BF989926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9" name="Espace réservé du texte 68">
            <a:extLst>
              <a:ext uri="{FF2B5EF4-FFF2-40B4-BE49-F238E27FC236}">
                <a16:creationId xmlns:a16="http://schemas.microsoft.com/office/drawing/2014/main" id="{8C4FF011-7000-C0FC-E263-45798BB498BA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1" name="Espace réservé du texte 70">
            <a:extLst>
              <a:ext uri="{FF2B5EF4-FFF2-40B4-BE49-F238E27FC236}">
                <a16:creationId xmlns:a16="http://schemas.microsoft.com/office/drawing/2014/main" id="{2E87BE2A-FCE8-90EF-F62E-368C28AE05DD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3" name="Espace réservé du texte 72">
            <a:extLst>
              <a:ext uri="{FF2B5EF4-FFF2-40B4-BE49-F238E27FC236}">
                <a16:creationId xmlns:a16="http://schemas.microsoft.com/office/drawing/2014/main" id="{77E0A811-3EF2-26C2-8FFB-E8E5449076C6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5" name="Espace réservé du texte 74">
            <a:extLst>
              <a:ext uri="{FF2B5EF4-FFF2-40B4-BE49-F238E27FC236}">
                <a16:creationId xmlns:a16="http://schemas.microsoft.com/office/drawing/2014/main" id="{F20ADD77-AB4A-6196-6FB0-112D9D853A76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7" name="Espace réservé du texte 76">
            <a:extLst>
              <a:ext uri="{FF2B5EF4-FFF2-40B4-BE49-F238E27FC236}">
                <a16:creationId xmlns:a16="http://schemas.microsoft.com/office/drawing/2014/main" id="{CAC33872-FE41-D84D-3AB1-0ABC1A6AED9B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9" name="Espace réservé du texte 78">
            <a:extLst>
              <a:ext uri="{FF2B5EF4-FFF2-40B4-BE49-F238E27FC236}">
                <a16:creationId xmlns:a16="http://schemas.microsoft.com/office/drawing/2014/main" id="{C2EA4547-A0FF-8AC3-89D0-F1128FACA313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1" name="Espace réservé du texte 80">
            <a:extLst>
              <a:ext uri="{FF2B5EF4-FFF2-40B4-BE49-F238E27FC236}">
                <a16:creationId xmlns:a16="http://schemas.microsoft.com/office/drawing/2014/main" id="{DBFC0951-AA2A-E8DD-48A6-40D6C43AFA12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3" name="Espace réservé du texte 82">
            <a:extLst>
              <a:ext uri="{FF2B5EF4-FFF2-40B4-BE49-F238E27FC236}">
                <a16:creationId xmlns:a16="http://schemas.microsoft.com/office/drawing/2014/main" id="{5296A17A-D45E-EDB0-BB12-9BE30102971D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5" name="Espace réservé du texte 84">
            <a:extLst>
              <a:ext uri="{FF2B5EF4-FFF2-40B4-BE49-F238E27FC236}">
                <a16:creationId xmlns:a16="http://schemas.microsoft.com/office/drawing/2014/main" id="{5C637468-34EE-4AA9-3EC3-9D522B1C5934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7" name="Espace réservé du texte 86">
            <a:extLst>
              <a:ext uri="{FF2B5EF4-FFF2-40B4-BE49-F238E27FC236}">
                <a16:creationId xmlns:a16="http://schemas.microsoft.com/office/drawing/2014/main" id="{0FDC3A3C-AED3-240B-1B38-63E7E3C60B6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9" name="Espace réservé du texte 88">
            <a:extLst>
              <a:ext uri="{FF2B5EF4-FFF2-40B4-BE49-F238E27FC236}">
                <a16:creationId xmlns:a16="http://schemas.microsoft.com/office/drawing/2014/main" id="{5AE2CF27-6AC2-3683-77D3-7D80A6E11210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1" name="Espace réservé du texte 90">
            <a:extLst>
              <a:ext uri="{FF2B5EF4-FFF2-40B4-BE49-F238E27FC236}">
                <a16:creationId xmlns:a16="http://schemas.microsoft.com/office/drawing/2014/main" id="{D912DCEB-C3ED-F1F5-CC6D-9332FAFFEE8E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3" name="Espace réservé du texte 92">
            <a:extLst>
              <a:ext uri="{FF2B5EF4-FFF2-40B4-BE49-F238E27FC236}">
                <a16:creationId xmlns:a16="http://schemas.microsoft.com/office/drawing/2014/main" id="{70D4CD9A-F728-F1E5-A27C-9536DEBC03E4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5" name="Espace réservé du texte 94">
            <a:extLst>
              <a:ext uri="{FF2B5EF4-FFF2-40B4-BE49-F238E27FC236}">
                <a16:creationId xmlns:a16="http://schemas.microsoft.com/office/drawing/2014/main" id="{BB77C04C-5D80-3EFD-A2B2-5ABE90AAFC66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7" name="Espace réservé du texte 96">
            <a:extLst>
              <a:ext uri="{FF2B5EF4-FFF2-40B4-BE49-F238E27FC236}">
                <a16:creationId xmlns:a16="http://schemas.microsoft.com/office/drawing/2014/main" id="{E575FA4E-8C7C-F76A-6B19-689068639EE9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1" name="Espace réservé du texte 100">
            <a:extLst>
              <a:ext uri="{FF2B5EF4-FFF2-40B4-BE49-F238E27FC236}">
                <a16:creationId xmlns:a16="http://schemas.microsoft.com/office/drawing/2014/main" id="{204E8EF3-DEF6-31C8-B3E6-7140DEBA7AC7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3" name="Espace réservé du texte 102">
            <a:extLst>
              <a:ext uri="{FF2B5EF4-FFF2-40B4-BE49-F238E27FC236}">
                <a16:creationId xmlns:a16="http://schemas.microsoft.com/office/drawing/2014/main" id="{6DEAE648-18F1-B6A1-7C9D-91039DDDAF6D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5" name="Espace réservé du texte 104">
            <a:extLst>
              <a:ext uri="{FF2B5EF4-FFF2-40B4-BE49-F238E27FC236}">
                <a16:creationId xmlns:a16="http://schemas.microsoft.com/office/drawing/2014/main" id="{0E3F62FF-DCC0-0B04-759C-682DF21A6D38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7" name="Espace réservé du texte 106">
            <a:extLst>
              <a:ext uri="{FF2B5EF4-FFF2-40B4-BE49-F238E27FC236}">
                <a16:creationId xmlns:a16="http://schemas.microsoft.com/office/drawing/2014/main" id="{1CD5A4F1-CBD5-2E18-EEA4-FBCEDDB443D8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9" name="Espace réservé du texte 108">
            <a:extLst>
              <a:ext uri="{FF2B5EF4-FFF2-40B4-BE49-F238E27FC236}">
                <a16:creationId xmlns:a16="http://schemas.microsoft.com/office/drawing/2014/main" id="{5BCDD503-CCC6-E4E9-B09E-7CC973EDC7A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1" name="Espace réservé du texte 110">
            <a:extLst>
              <a:ext uri="{FF2B5EF4-FFF2-40B4-BE49-F238E27FC236}">
                <a16:creationId xmlns:a16="http://schemas.microsoft.com/office/drawing/2014/main" id="{302624D4-1F67-AE18-0097-1EE6ACE32EA4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3" name="Espace réservé du texte 112">
            <a:extLst>
              <a:ext uri="{FF2B5EF4-FFF2-40B4-BE49-F238E27FC236}">
                <a16:creationId xmlns:a16="http://schemas.microsoft.com/office/drawing/2014/main" id="{79518532-E6FD-E54D-CAA4-CB0D91271C08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5" name="Espace réservé du texte 114">
            <a:extLst>
              <a:ext uri="{FF2B5EF4-FFF2-40B4-BE49-F238E27FC236}">
                <a16:creationId xmlns:a16="http://schemas.microsoft.com/office/drawing/2014/main" id="{4A6FC50B-88F8-33F0-CC66-47DBFCE97027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7" name="Espace réservé du texte 116">
            <a:extLst>
              <a:ext uri="{FF2B5EF4-FFF2-40B4-BE49-F238E27FC236}">
                <a16:creationId xmlns:a16="http://schemas.microsoft.com/office/drawing/2014/main" id="{3B21F282-E358-BC2B-3B73-C32EE8E618FB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9" name="Espace réservé du texte 118">
            <a:extLst>
              <a:ext uri="{FF2B5EF4-FFF2-40B4-BE49-F238E27FC236}">
                <a16:creationId xmlns:a16="http://schemas.microsoft.com/office/drawing/2014/main" id="{941A9023-9A11-8C75-15DF-16FAB1FC380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1" name="Espace réservé du texte 120">
            <a:extLst>
              <a:ext uri="{FF2B5EF4-FFF2-40B4-BE49-F238E27FC236}">
                <a16:creationId xmlns:a16="http://schemas.microsoft.com/office/drawing/2014/main" id="{9C6741CD-0FE2-4972-63EB-6D6004A8249C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3" name="Espace réservé du texte 122">
            <a:extLst>
              <a:ext uri="{FF2B5EF4-FFF2-40B4-BE49-F238E27FC236}">
                <a16:creationId xmlns:a16="http://schemas.microsoft.com/office/drawing/2014/main" id="{C0E72B02-A478-7795-E5E9-B90C8F8AFB0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5" name="Espace réservé du texte 124">
            <a:extLst>
              <a:ext uri="{FF2B5EF4-FFF2-40B4-BE49-F238E27FC236}">
                <a16:creationId xmlns:a16="http://schemas.microsoft.com/office/drawing/2014/main" id="{1EA89D66-0E2E-16C6-3752-E8B72816BA4E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7" name="Espace réservé du texte 126">
            <a:extLst>
              <a:ext uri="{FF2B5EF4-FFF2-40B4-BE49-F238E27FC236}">
                <a16:creationId xmlns:a16="http://schemas.microsoft.com/office/drawing/2014/main" id="{B2749096-742A-357F-D343-17BE790A741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9" name="Espace réservé du texte 128">
            <a:extLst>
              <a:ext uri="{FF2B5EF4-FFF2-40B4-BE49-F238E27FC236}">
                <a16:creationId xmlns:a16="http://schemas.microsoft.com/office/drawing/2014/main" id="{126138D9-9C14-1857-16B5-28C90D74B478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1" name="Espace réservé du texte 130">
            <a:extLst>
              <a:ext uri="{FF2B5EF4-FFF2-40B4-BE49-F238E27FC236}">
                <a16:creationId xmlns:a16="http://schemas.microsoft.com/office/drawing/2014/main" id="{4D241D81-AD94-A66A-3E5A-83476229248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3" name="Espace réservé du texte 132">
            <a:extLst>
              <a:ext uri="{FF2B5EF4-FFF2-40B4-BE49-F238E27FC236}">
                <a16:creationId xmlns:a16="http://schemas.microsoft.com/office/drawing/2014/main" id="{4F4CDE0C-7D54-A545-4BED-0AA55C700DC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0" name="Espace réservé du texte 169">
            <a:extLst>
              <a:ext uri="{FF2B5EF4-FFF2-40B4-BE49-F238E27FC236}">
                <a16:creationId xmlns:a16="http://schemas.microsoft.com/office/drawing/2014/main" id="{312C2E2C-5BFD-0D6C-C7AC-26C880CEF97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2" name="Espace réservé du texte 171">
            <a:extLst>
              <a:ext uri="{FF2B5EF4-FFF2-40B4-BE49-F238E27FC236}">
                <a16:creationId xmlns:a16="http://schemas.microsoft.com/office/drawing/2014/main" id="{B7D68F72-7B17-2901-EC76-5A304C7EB75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4" name="Espace réservé du texte 173">
            <a:extLst>
              <a:ext uri="{FF2B5EF4-FFF2-40B4-BE49-F238E27FC236}">
                <a16:creationId xmlns:a16="http://schemas.microsoft.com/office/drawing/2014/main" id="{419C8C03-E566-5BBD-CDFA-4A1CFF53A83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6" name="Espace réservé du texte 175">
            <a:extLst>
              <a:ext uri="{FF2B5EF4-FFF2-40B4-BE49-F238E27FC236}">
                <a16:creationId xmlns:a16="http://schemas.microsoft.com/office/drawing/2014/main" id="{30514CAD-CEA1-07BB-B21A-85A058F108F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8" name="Espace réservé du texte 177">
            <a:extLst>
              <a:ext uri="{FF2B5EF4-FFF2-40B4-BE49-F238E27FC236}">
                <a16:creationId xmlns:a16="http://schemas.microsoft.com/office/drawing/2014/main" id="{0A23F2AE-105F-6EFB-1E04-30447EE0F2E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0" name="Espace réservé du texte 179">
            <a:extLst>
              <a:ext uri="{FF2B5EF4-FFF2-40B4-BE49-F238E27FC236}">
                <a16:creationId xmlns:a16="http://schemas.microsoft.com/office/drawing/2014/main" id="{14AB5AF0-F408-E210-2095-E1AA3E78527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2" name="Espace réservé du texte 181">
            <a:extLst>
              <a:ext uri="{FF2B5EF4-FFF2-40B4-BE49-F238E27FC236}">
                <a16:creationId xmlns:a16="http://schemas.microsoft.com/office/drawing/2014/main" id="{64DA2FA6-37F2-8AE4-7371-FA08C62A9CA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4" name="Espace réservé du texte 183">
            <a:extLst>
              <a:ext uri="{FF2B5EF4-FFF2-40B4-BE49-F238E27FC236}">
                <a16:creationId xmlns:a16="http://schemas.microsoft.com/office/drawing/2014/main" id="{6A0F51A0-352D-E51A-C8B9-E816A252F91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6" name="Espace réservé du texte 185">
            <a:extLst>
              <a:ext uri="{FF2B5EF4-FFF2-40B4-BE49-F238E27FC236}">
                <a16:creationId xmlns:a16="http://schemas.microsoft.com/office/drawing/2014/main" id="{67D31F9F-C4E7-1B3F-03BC-3A162BCCC23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8" name="Espace réservé du texte 187">
            <a:extLst>
              <a:ext uri="{FF2B5EF4-FFF2-40B4-BE49-F238E27FC236}">
                <a16:creationId xmlns:a16="http://schemas.microsoft.com/office/drawing/2014/main" id="{07BD00AE-E464-6DCD-B438-7ADEB030C0C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0" name="Espace réservé du texte 189">
            <a:extLst>
              <a:ext uri="{FF2B5EF4-FFF2-40B4-BE49-F238E27FC236}">
                <a16:creationId xmlns:a16="http://schemas.microsoft.com/office/drawing/2014/main" id="{6C5F1500-91B3-F5C8-A5ED-94F6D2A956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2" name="Espace réservé du texte 191">
            <a:extLst>
              <a:ext uri="{FF2B5EF4-FFF2-40B4-BE49-F238E27FC236}">
                <a16:creationId xmlns:a16="http://schemas.microsoft.com/office/drawing/2014/main" id="{5A220F35-9F58-67D2-B509-B14F595448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4" name="Espace réservé du texte 193">
            <a:extLst>
              <a:ext uri="{FF2B5EF4-FFF2-40B4-BE49-F238E27FC236}">
                <a16:creationId xmlns:a16="http://schemas.microsoft.com/office/drawing/2014/main" id="{1DF474E3-C8EB-9C02-1C67-56ECEC53B8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6" name="Espace réservé du texte 195">
            <a:extLst>
              <a:ext uri="{FF2B5EF4-FFF2-40B4-BE49-F238E27FC236}">
                <a16:creationId xmlns:a16="http://schemas.microsoft.com/office/drawing/2014/main" id="{0B763464-94B1-F40E-01FD-105F9655A7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4" name="Espace réservé du contenu 203">
            <a:extLst>
              <a:ext uri="{FF2B5EF4-FFF2-40B4-BE49-F238E27FC236}">
                <a16:creationId xmlns:a16="http://schemas.microsoft.com/office/drawing/2014/main" id="{6F2790A4-274A-DCDC-2D8A-EEBB8053420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99899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0DC2B3-0BF3-1B63-5EAF-9FF3DDE005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0906A64-A1EC-55CC-090B-C3B969E15CA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9E695A7-5CB3-ADF4-3FE1-881563DB9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82515EDE-09BF-CA08-B33F-4947F8177EF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49D6A2FF-B139-9CA5-58FA-6D5F7808F3A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54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16D826-4FBE-7DEF-B3E4-97CFB05B2D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4E22839F-DB6C-D751-8311-54BB6033B0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3763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2EA8EE-8B69-1DC8-7C36-5563335352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D3CD899-6EBE-2297-6EF8-0924378FC21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259D6AC-9763-EA4D-8C3E-1B672F728EC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979071FF-845A-ADDD-1360-07333E4AF5B7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20255D13-5189-5B8D-AEA4-25053E5BDC54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3DC9834B-75FE-E7D0-A8DC-5FF0D854C517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FF14C356-C1C3-4DBD-3CD8-120C41310C69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9" name="Espace réservé du texte 28">
            <a:extLst>
              <a:ext uri="{FF2B5EF4-FFF2-40B4-BE49-F238E27FC236}">
                <a16:creationId xmlns:a16="http://schemas.microsoft.com/office/drawing/2014/main" id="{4D7B9002-86AC-7221-E8E9-D1892D1C9992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CD7EC1A4-B939-0A52-FC5E-56084727F4E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3" name="Espace réservé du texte 32">
            <a:extLst>
              <a:ext uri="{FF2B5EF4-FFF2-40B4-BE49-F238E27FC236}">
                <a16:creationId xmlns:a16="http://schemas.microsoft.com/office/drawing/2014/main" id="{C2C2704C-2354-70EB-B793-08D003D2AC91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5" name="Espace réservé du texte 34">
            <a:extLst>
              <a:ext uri="{FF2B5EF4-FFF2-40B4-BE49-F238E27FC236}">
                <a16:creationId xmlns:a16="http://schemas.microsoft.com/office/drawing/2014/main" id="{B01DF56A-4CFD-4608-A99E-7E8D6F6A720F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8A2A7EAA-1E50-D73D-EE55-5A50E1DC2A4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9" name="Espace réservé du texte 38">
            <a:extLst>
              <a:ext uri="{FF2B5EF4-FFF2-40B4-BE49-F238E27FC236}">
                <a16:creationId xmlns:a16="http://schemas.microsoft.com/office/drawing/2014/main" id="{020C1691-F121-5698-53CE-48D364221EF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15EC2530-6C1A-1F3A-8578-9EF52785B96F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3" name="Espace réservé du texte 42">
            <a:extLst>
              <a:ext uri="{FF2B5EF4-FFF2-40B4-BE49-F238E27FC236}">
                <a16:creationId xmlns:a16="http://schemas.microsoft.com/office/drawing/2014/main" id="{DBB47B0D-4264-A720-1B97-9A06E999EB1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5" name="Espace réservé du texte 44">
            <a:extLst>
              <a:ext uri="{FF2B5EF4-FFF2-40B4-BE49-F238E27FC236}">
                <a16:creationId xmlns:a16="http://schemas.microsoft.com/office/drawing/2014/main" id="{34DBECFE-5418-48C9-B03E-890E1AFE980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7" name="Espace réservé du texte 46">
            <a:extLst>
              <a:ext uri="{FF2B5EF4-FFF2-40B4-BE49-F238E27FC236}">
                <a16:creationId xmlns:a16="http://schemas.microsoft.com/office/drawing/2014/main" id="{79E8A8FC-E8FF-1DB4-1B2A-26A3DB06A55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9" name="Espace réservé du texte 48">
            <a:extLst>
              <a:ext uri="{FF2B5EF4-FFF2-40B4-BE49-F238E27FC236}">
                <a16:creationId xmlns:a16="http://schemas.microsoft.com/office/drawing/2014/main" id="{D9E8B54B-64FA-21B6-C75F-4FD375704B7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1" name="Espace réservé du texte 50">
            <a:extLst>
              <a:ext uri="{FF2B5EF4-FFF2-40B4-BE49-F238E27FC236}">
                <a16:creationId xmlns:a16="http://schemas.microsoft.com/office/drawing/2014/main" id="{9FFB8B93-788E-8522-DC58-5F20D4A5168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5" name="Espace réservé du texte 54">
            <a:extLst>
              <a:ext uri="{FF2B5EF4-FFF2-40B4-BE49-F238E27FC236}">
                <a16:creationId xmlns:a16="http://schemas.microsoft.com/office/drawing/2014/main" id="{5FC05DC0-EA6C-7528-642A-E39C00A426B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9" name="Espace réservé du texte 58">
            <a:extLst>
              <a:ext uri="{FF2B5EF4-FFF2-40B4-BE49-F238E27FC236}">
                <a16:creationId xmlns:a16="http://schemas.microsoft.com/office/drawing/2014/main" id="{70B5A76E-2749-2BE0-360A-5BC73423B4B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3" name="Espace réservé du texte 62">
            <a:extLst>
              <a:ext uri="{FF2B5EF4-FFF2-40B4-BE49-F238E27FC236}">
                <a16:creationId xmlns:a16="http://schemas.microsoft.com/office/drawing/2014/main" id="{6A3D655D-D84C-5A97-6C31-6A6CE54165C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7" name="Espace réservé du texte 66">
            <a:extLst>
              <a:ext uri="{FF2B5EF4-FFF2-40B4-BE49-F238E27FC236}">
                <a16:creationId xmlns:a16="http://schemas.microsoft.com/office/drawing/2014/main" id="{B040973F-8D19-A9E3-8010-542A852E7DB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1" name="Espace réservé du texte 70">
            <a:extLst>
              <a:ext uri="{FF2B5EF4-FFF2-40B4-BE49-F238E27FC236}">
                <a16:creationId xmlns:a16="http://schemas.microsoft.com/office/drawing/2014/main" id="{0DD72E4A-40C2-36CF-D435-546A4EFB2E2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5" name="Espace réservé du texte 74">
            <a:extLst>
              <a:ext uri="{FF2B5EF4-FFF2-40B4-BE49-F238E27FC236}">
                <a16:creationId xmlns:a16="http://schemas.microsoft.com/office/drawing/2014/main" id="{991644FE-ABAE-5137-D872-8A53698C943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9" name="Espace réservé du texte 78">
            <a:extLst>
              <a:ext uri="{FF2B5EF4-FFF2-40B4-BE49-F238E27FC236}">
                <a16:creationId xmlns:a16="http://schemas.microsoft.com/office/drawing/2014/main" id="{80C81D3F-BD94-79CD-1CF9-46D264A32E0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3" name="Espace réservé du texte 82">
            <a:extLst>
              <a:ext uri="{FF2B5EF4-FFF2-40B4-BE49-F238E27FC236}">
                <a16:creationId xmlns:a16="http://schemas.microsoft.com/office/drawing/2014/main" id="{B44C35EA-C0D4-397F-BD2F-47EB2226FF1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7" name="Espace réservé du texte 86">
            <a:extLst>
              <a:ext uri="{FF2B5EF4-FFF2-40B4-BE49-F238E27FC236}">
                <a16:creationId xmlns:a16="http://schemas.microsoft.com/office/drawing/2014/main" id="{00328956-1C20-2954-21F8-E14BE2ED0F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0" name="Espace réservé du texte 89">
            <a:extLst>
              <a:ext uri="{FF2B5EF4-FFF2-40B4-BE49-F238E27FC236}">
                <a16:creationId xmlns:a16="http://schemas.microsoft.com/office/drawing/2014/main" id="{2CF0450B-1323-B374-91C8-BF2765B9B06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2" name="Espace réservé du texte 91">
            <a:extLst>
              <a:ext uri="{FF2B5EF4-FFF2-40B4-BE49-F238E27FC236}">
                <a16:creationId xmlns:a16="http://schemas.microsoft.com/office/drawing/2014/main" id="{A50DE075-31BE-504F-74D8-6E1DE95F3B6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4" name="Espace réservé du texte 93">
            <a:extLst>
              <a:ext uri="{FF2B5EF4-FFF2-40B4-BE49-F238E27FC236}">
                <a16:creationId xmlns:a16="http://schemas.microsoft.com/office/drawing/2014/main" id="{B3B84561-6D05-41FC-94E4-1FC126452A6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" name="Espace réservé du contenu 101">
            <a:extLst>
              <a:ext uri="{FF2B5EF4-FFF2-40B4-BE49-F238E27FC236}">
                <a16:creationId xmlns:a16="http://schemas.microsoft.com/office/drawing/2014/main" id="{A2CF209D-ADEB-0F17-DD8E-0165AB9156D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E76FD14-80EA-F2AB-856B-5E094A5DB981}"/>
              </a:ext>
            </a:extLst>
          </p:cNvPr>
          <p:cNvSpPr/>
          <p:nvPr/>
        </p:nvSpPr>
        <p:spPr>
          <a:xfrm>
            <a:off x="6217920" y="955902"/>
            <a:ext cx="5865524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230875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32D22D-D6F4-2033-A89A-1C1518BD4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75D48B71-C65A-9976-2C53-18D3CE3A605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DD59AE5C-62D1-BFD5-7967-5E1CA6229E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866004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A35C8F1-4829-5BE1-14FB-5FBD70E91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258D3D4-290F-4E6B-AF84-F4283C865AA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D1569AA-A5D4-891D-0C75-EACDFC890E4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761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210E40-0EFF-3817-136A-18D4225C19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B9048D6-8A24-4310-6C75-6C230586DF63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B1CE071-1499-C845-80E7-37CCC265981F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4C5717E6-986F-1BD0-4897-B0B325A57F0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7ACE394-797A-9B95-5BAC-048AADCD3ACB}"/>
              </a:ext>
            </a:extLst>
          </p:cNvPr>
          <p:cNvSpPr/>
          <p:nvPr/>
        </p:nvSpPr>
        <p:spPr>
          <a:xfrm>
            <a:off x="6096000" y="944420"/>
            <a:ext cx="593604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496999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0C635F1-D3AC-E95F-96DB-0CB7C11F0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AE71CD7-EC66-914D-85D8-EFEF03C67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D722B91-C43C-AC69-B73E-EB1010BC47F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356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C6E6E0-D639-90B1-0B71-9A128B13CD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83C99B5-F086-64BF-D4A9-29F5675E329C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8405B8A1-EDD0-BB2D-2B22-E06266517D3A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DEDD5443-4768-0CDD-B34F-332026951F9B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3DA04EAA-E72E-3672-C3E0-661CAEC36841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45B2165F-0897-12DB-681E-1B64CB22B4EB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Espace réservé du texte 21">
            <a:extLst>
              <a:ext uri="{FF2B5EF4-FFF2-40B4-BE49-F238E27FC236}">
                <a16:creationId xmlns:a16="http://schemas.microsoft.com/office/drawing/2014/main" id="{4BC17FA2-F602-BFB6-82AD-9FFA9E88FC93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6ABEE505-EE3C-7D62-1F73-29F527C6BAB5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0" name="Espace réservé du texte 29">
            <a:extLst>
              <a:ext uri="{FF2B5EF4-FFF2-40B4-BE49-F238E27FC236}">
                <a16:creationId xmlns:a16="http://schemas.microsoft.com/office/drawing/2014/main" id="{910A60DF-6B6C-B79E-4F44-33E121812896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4" name="Espace réservé du texte 33">
            <a:extLst>
              <a:ext uri="{FF2B5EF4-FFF2-40B4-BE49-F238E27FC236}">
                <a16:creationId xmlns:a16="http://schemas.microsoft.com/office/drawing/2014/main" id="{FDED7134-C9A4-B0A9-D959-AAB077220693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8" name="Espace réservé du texte 37">
            <a:extLst>
              <a:ext uri="{FF2B5EF4-FFF2-40B4-BE49-F238E27FC236}">
                <a16:creationId xmlns:a16="http://schemas.microsoft.com/office/drawing/2014/main" id="{B3983AE1-586F-DB07-2190-BEF817CA80DB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6ADE1CF6-0EE8-D9D3-1955-10E494C1FEDF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3" name="Espace réservé du texte 42">
            <a:extLst>
              <a:ext uri="{FF2B5EF4-FFF2-40B4-BE49-F238E27FC236}">
                <a16:creationId xmlns:a16="http://schemas.microsoft.com/office/drawing/2014/main" id="{25E3E019-06FB-0A6A-811D-49F97761597A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5" name="Espace réservé du texte 44">
            <a:extLst>
              <a:ext uri="{FF2B5EF4-FFF2-40B4-BE49-F238E27FC236}">
                <a16:creationId xmlns:a16="http://schemas.microsoft.com/office/drawing/2014/main" id="{9B8060F6-C9A1-5849-703F-8D12391A0F76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7" name="Espace réservé du texte 46">
            <a:extLst>
              <a:ext uri="{FF2B5EF4-FFF2-40B4-BE49-F238E27FC236}">
                <a16:creationId xmlns:a16="http://schemas.microsoft.com/office/drawing/2014/main" id="{C1B76428-FA0D-ECC3-107D-4058FA58A8E7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9" name="Espace réservé du texte 48">
            <a:extLst>
              <a:ext uri="{FF2B5EF4-FFF2-40B4-BE49-F238E27FC236}">
                <a16:creationId xmlns:a16="http://schemas.microsoft.com/office/drawing/2014/main" id="{573BB1E8-C0F1-1717-6160-EA877C5CD84A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1" name="Espace réservé du texte 50">
            <a:extLst>
              <a:ext uri="{FF2B5EF4-FFF2-40B4-BE49-F238E27FC236}">
                <a16:creationId xmlns:a16="http://schemas.microsoft.com/office/drawing/2014/main" id="{CDE48BFF-0BB9-6BCE-FEA8-FD150BE16476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3" name="Espace réservé du texte 52">
            <a:extLst>
              <a:ext uri="{FF2B5EF4-FFF2-40B4-BE49-F238E27FC236}">
                <a16:creationId xmlns:a16="http://schemas.microsoft.com/office/drawing/2014/main" id="{538CC2FD-190F-44F7-6373-9AC33B36E8B5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5" name="Espace réservé du texte 54">
            <a:extLst>
              <a:ext uri="{FF2B5EF4-FFF2-40B4-BE49-F238E27FC236}">
                <a16:creationId xmlns:a16="http://schemas.microsoft.com/office/drawing/2014/main" id="{32C0947C-5A04-4023-9973-7BCE0D66C287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7" name="Espace réservé du texte 56">
            <a:extLst>
              <a:ext uri="{FF2B5EF4-FFF2-40B4-BE49-F238E27FC236}">
                <a16:creationId xmlns:a16="http://schemas.microsoft.com/office/drawing/2014/main" id="{186B1A55-ACA0-473B-4D5F-F6C8A55251DD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9" name="Espace réservé du texte 58">
            <a:extLst>
              <a:ext uri="{FF2B5EF4-FFF2-40B4-BE49-F238E27FC236}">
                <a16:creationId xmlns:a16="http://schemas.microsoft.com/office/drawing/2014/main" id="{5DA5A7CD-6592-D0EC-16AC-16520DFD0067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1" name="Espace réservé du texte 60">
            <a:extLst>
              <a:ext uri="{FF2B5EF4-FFF2-40B4-BE49-F238E27FC236}">
                <a16:creationId xmlns:a16="http://schemas.microsoft.com/office/drawing/2014/main" id="{8F98E8C6-CDC4-2055-441A-0C75A0385164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3" name="Espace réservé du texte 62">
            <a:extLst>
              <a:ext uri="{FF2B5EF4-FFF2-40B4-BE49-F238E27FC236}">
                <a16:creationId xmlns:a16="http://schemas.microsoft.com/office/drawing/2014/main" id="{F5C9DE91-3C22-EDC6-AD03-5DA4198A13C1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38755DEC-0796-4C26-9F5A-512EA135565C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7" name="Espace réservé du texte 66">
            <a:extLst>
              <a:ext uri="{FF2B5EF4-FFF2-40B4-BE49-F238E27FC236}">
                <a16:creationId xmlns:a16="http://schemas.microsoft.com/office/drawing/2014/main" id="{FC41209F-7206-5914-5C03-3B44644CAE81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0" name="Espace réservé du texte 69">
            <a:extLst>
              <a:ext uri="{FF2B5EF4-FFF2-40B4-BE49-F238E27FC236}">
                <a16:creationId xmlns:a16="http://schemas.microsoft.com/office/drawing/2014/main" id="{B0FF6A51-4B74-9EBE-65BE-150A49A83E57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4" name="Espace réservé du texte 73">
            <a:extLst>
              <a:ext uri="{FF2B5EF4-FFF2-40B4-BE49-F238E27FC236}">
                <a16:creationId xmlns:a16="http://schemas.microsoft.com/office/drawing/2014/main" id="{EF2C55EF-073E-FAA9-F39A-F9B05D9E48B5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8" name="Espace réservé du texte 77">
            <a:extLst>
              <a:ext uri="{FF2B5EF4-FFF2-40B4-BE49-F238E27FC236}">
                <a16:creationId xmlns:a16="http://schemas.microsoft.com/office/drawing/2014/main" id="{EE44AAD6-5E32-E5E6-3D1B-E8169C5A0173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2" name="Espace réservé du texte 81">
            <a:extLst>
              <a:ext uri="{FF2B5EF4-FFF2-40B4-BE49-F238E27FC236}">
                <a16:creationId xmlns:a16="http://schemas.microsoft.com/office/drawing/2014/main" id="{8E416843-90E0-19B1-874C-F0DA568987D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6" name="Espace réservé du texte 85">
            <a:extLst>
              <a:ext uri="{FF2B5EF4-FFF2-40B4-BE49-F238E27FC236}">
                <a16:creationId xmlns:a16="http://schemas.microsoft.com/office/drawing/2014/main" id="{059B7751-7864-9921-AD80-935AD55425F5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0" name="Espace réservé du texte 89">
            <a:extLst>
              <a:ext uri="{FF2B5EF4-FFF2-40B4-BE49-F238E27FC236}">
                <a16:creationId xmlns:a16="http://schemas.microsoft.com/office/drawing/2014/main" id="{48131BD6-82DA-01DF-5AEF-D155D703A4EA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4" name="Espace réservé du texte 93">
            <a:extLst>
              <a:ext uri="{FF2B5EF4-FFF2-40B4-BE49-F238E27FC236}">
                <a16:creationId xmlns:a16="http://schemas.microsoft.com/office/drawing/2014/main" id="{49169CF5-CE9B-F5DC-4593-C17B752E504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8" name="Espace réservé du texte 97">
            <a:extLst>
              <a:ext uri="{FF2B5EF4-FFF2-40B4-BE49-F238E27FC236}">
                <a16:creationId xmlns:a16="http://schemas.microsoft.com/office/drawing/2014/main" id="{69ED95CB-3325-2D59-5703-F2F192EB54FB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0" name="Espace réservé du texte 99">
            <a:extLst>
              <a:ext uri="{FF2B5EF4-FFF2-40B4-BE49-F238E27FC236}">
                <a16:creationId xmlns:a16="http://schemas.microsoft.com/office/drawing/2014/main" id="{B2018F29-6ABA-07B5-8CDE-7F2B4E67F9DB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4" name="Espace réservé du texte 103">
            <a:extLst>
              <a:ext uri="{FF2B5EF4-FFF2-40B4-BE49-F238E27FC236}">
                <a16:creationId xmlns:a16="http://schemas.microsoft.com/office/drawing/2014/main" id="{790472FE-7488-22B9-4BD4-317CEDAF8D12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8" name="Espace réservé du texte 107">
            <a:extLst>
              <a:ext uri="{FF2B5EF4-FFF2-40B4-BE49-F238E27FC236}">
                <a16:creationId xmlns:a16="http://schemas.microsoft.com/office/drawing/2014/main" id="{99DBCF04-759F-8D6E-5D32-E84699CA3BBB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2" name="Espace réservé du texte 111">
            <a:extLst>
              <a:ext uri="{FF2B5EF4-FFF2-40B4-BE49-F238E27FC236}">
                <a16:creationId xmlns:a16="http://schemas.microsoft.com/office/drawing/2014/main" id="{0F9CE726-6C6B-1622-F4B3-7AE241830DAD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6" name="Espace réservé du texte 115">
            <a:extLst>
              <a:ext uri="{FF2B5EF4-FFF2-40B4-BE49-F238E27FC236}">
                <a16:creationId xmlns:a16="http://schemas.microsoft.com/office/drawing/2014/main" id="{337DB974-4B5A-3893-E0DA-3861EBD78D0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0" name="Espace réservé du texte 119">
            <a:extLst>
              <a:ext uri="{FF2B5EF4-FFF2-40B4-BE49-F238E27FC236}">
                <a16:creationId xmlns:a16="http://schemas.microsoft.com/office/drawing/2014/main" id="{BDEC3AA3-C1E3-78FE-7A36-755A5FF5F90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4" name="Espace réservé du texte 123">
            <a:extLst>
              <a:ext uri="{FF2B5EF4-FFF2-40B4-BE49-F238E27FC236}">
                <a16:creationId xmlns:a16="http://schemas.microsoft.com/office/drawing/2014/main" id="{B7C6C6D8-57C1-FD61-AD1B-9AC4CD987632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8" name="Espace réservé du texte 127">
            <a:extLst>
              <a:ext uri="{FF2B5EF4-FFF2-40B4-BE49-F238E27FC236}">
                <a16:creationId xmlns:a16="http://schemas.microsoft.com/office/drawing/2014/main" id="{4917749E-30E2-2627-89B5-CAF3589FFCF8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2" name="Espace réservé du texte 131">
            <a:extLst>
              <a:ext uri="{FF2B5EF4-FFF2-40B4-BE49-F238E27FC236}">
                <a16:creationId xmlns:a16="http://schemas.microsoft.com/office/drawing/2014/main" id="{7F80D233-210D-98D3-89DC-0CB1A03CD470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8" name="Espace réservé du texte 137">
            <a:extLst>
              <a:ext uri="{FF2B5EF4-FFF2-40B4-BE49-F238E27FC236}">
                <a16:creationId xmlns:a16="http://schemas.microsoft.com/office/drawing/2014/main" id="{2811B9AF-CA93-AEB9-70E8-981F39FDEB2D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0" name="Espace réservé du texte 139">
            <a:extLst>
              <a:ext uri="{FF2B5EF4-FFF2-40B4-BE49-F238E27FC236}">
                <a16:creationId xmlns:a16="http://schemas.microsoft.com/office/drawing/2014/main" id="{37A6386E-8EA0-EA91-4B2A-9C50557BFCB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2" name="Espace réservé du texte 141">
            <a:extLst>
              <a:ext uri="{FF2B5EF4-FFF2-40B4-BE49-F238E27FC236}">
                <a16:creationId xmlns:a16="http://schemas.microsoft.com/office/drawing/2014/main" id="{3E30A65E-E9DA-0F73-20C7-B1F9504D4464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4" name="Espace réservé du texte 143">
            <a:extLst>
              <a:ext uri="{FF2B5EF4-FFF2-40B4-BE49-F238E27FC236}">
                <a16:creationId xmlns:a16="http://schemas.microsoft.com/office/drawing/2014/main" id="{D1349537-91AD-61B7-CE75-EF4EFA66E04B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6" name="Espace réservé du texte 145">
            <a:extLst>
              <a:ext uri="{FF2B5EF4-FFF2-40B4-BE49-F238E27FC236}">
                <a16:creationId xmlns:a16="http://schemas.microsoft.com/office/drawing/2014/main" id="{3806152B-41B4-E622-C581-F326D0273C2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8" name="Espace réservé du texte 147">
            <a:extLst>
              <a:ext uri="{FF2B5EF4-FFF2-40B4-BE49-F238E27FC236}">
                <a16:creationId xmlns:a16="http://schemas.microsoft.com/office/drawing/2014/main" id="{AFB51389-2612-0B07-6D80-BFB4D388F76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0" name="Espace réservé du texte 149">
            <a:extLst>
              <a:ext uri="{FF2B5EF4-FFF2-40B4-BE49-F238E27FC236}">
                <a16:creationId xmlns:a16="http://schemas.microsoft.com/office/drawing/2014/main" id="{BE63E12A-9789-21CC-8951-A97CCA3AB99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2" name="Espace réservé du texte 151">
            <a:extLst>
              <a:ext uri="{FF2B5EF4-FFF2-40B4-BE49-F238E27FC236}">
                <a16:creationId xmlns:a16="http://schemas.microsoft.com/office/drawing/2014/main" id="{98F9F4C9-8097-73A1-1AD1-95C5BBD7164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4" name="Espace réservé du texte 153">
            <a:extLst>
              <a:ext uri="{FF2B5EF4-FFF2-40B4-BE49-F238E27FC236}">
                <a16:creationId xmlns:a16="http://schemas.microsoft.com/office/drawing/2014/main" id="{EEDFEDF6-9AB0-6A85-75A0-71415C85C2D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6" name="Espace réservé du texte 155">
            <a:extLst>
              <a:ext uri="{FF2B5EF4-FFF2-40B4-BE49-F238E27FC236}">
                <a16:creationId xmlns:a16="http://schemas.microsoft.com/office/drawing/2014/main" id="{428C04BB-6CE2-B23E-4223-791C5EBEE72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8" name="Espace réservé du texte 157">
            <a:extLst>
              <a:ext uri="{FF2B5EF4-FFF2-40B4-BE49-F238E27FC236}">
                <a16:creationId xmlns:a16="http://schemas.microsoft.com/office/drawing/2014/main" id="{660D6740-DACC-DD04-7DF5-8C4C91D68DE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0" name="Espace réservé du texte 159">
            <a:extLst>
              <a:ext uri="{FF2B5EF4-FFF2-40B4-BE49-F238E27FC236}">
                <a16:creationId xmlns:a16="http://schemas.microsoft.com/office/drawing/2014/main" id="{65D33CF0-44BD-6E2F-8F8D-50BF2C4FEA3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2" name="Espace réservé du texte 161">
            <a:extLst>
              <a:ext uri="{FF2B5EF4-FFF2-40B4-BE49-F238E27FC236}">
                <a16:creationId xmlns:a16="http://schemas.microsoft.com/office/drawing/2014/main" id="{FF461585-2604-5704-73D9-4621E60EDC1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4" name="Espace réservé du texte 163">
            <a:extLst>
              <a:ext uri="{FF2B5EF4-FFF2-40B4-BE49-F238E27FC236}">
                <a16:creationId xmlns:a16="http://schemas.microsoft.com/office/drawing/2014/main" id="{0E18F90E-CEBA-C352-1045-3F88545713D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6" name="Espace réservé du texte 165">
            <a:extLst>
              <a:ext uri="{FF2B5EF4-FFF2-40B4-BE49-F238E27FC236}">
                <a16:creationId xmlns:a16="http://schemas.microsoft.com/office/drawing/2014/main" id="{15A77E6C-C5FE-0A3A-2CA7-363C5B3B97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8" name="Espace réservé du texte 167">
            <a:extLst>
              <a:ext uri="{FF2B5EF4-FFF2-40B4-BE49-F238E27FC236}">
                <a16:creationId xmlns:a16="http://schemas.microsoft.com/office/drawing/2014/main" id="{6DE15D89-BBF9-AB07-14C6-B1922814A29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1" name="Espace réservé du texte 170">
            <a:extLst>
              <a:ext uri="{FF2B5EF4-FFF2-40B4-BE49-F238E27FC236}">
                <a16:creationId xmlns:a16="http://schemas.microsoft.com/office/drawing/2014/main" id="{63B6528A-8E12-32E4-A0F3-22DC335B4AD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5" name="Espace réservé du texte 174">
            <a:extLst>
              <a:ext uri="{FF2B5EF4-FFF2-40B4-BE49-F238E27FC236}">
                <a16:creationId xmlns:a16="http://schemas.microsoft.com/office/drawing/2014/main" id="{7F58E7D1-59EC-22AD-2936-96A2A2A2D2F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9" name="Espace réservé du texte 178">
            <a:extLst>
              <a:ext uri="{FF2B5EF4-FFF2-40B4-BE49-F238E27FC236}">
                <a16:creationId xmlns:a16="http://schemas.microsoft.com/office/drawing/2014/main" id="{BEFDA28D-7C78-F83E-13EF-12A89E2CBF2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3" name="Espace réservé du texte 182">
            <a:extLst>
              <a:ext uri="{FF2B5EF4-FFF2-40B4-BE49-F238E27FC236}">
                <a16:creationId xmlns:a16="http://schemas.microsoft.com/office/drawing/2014/main" id="{B2C3A522-DC5E-A85F-725A-64F4131B855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7" name="Espace réservé du texte 186">
            <a:extLst>
              <a:ext uri="{FF2B5EF4-FFF2-40B4-BE49-F238E27FC236}">
                <a16:creationId xmlns:a16="http://schemas.microsoft.com/office/drawing/2014/main" id="{04B56B45-028A-0398-C221-6634621781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1" name="Espace réservé du texte 190">
            <a:extLst>
              <a:ext uri="{FF2B5EF4-FFF2-40B4-BE49-F238E27FC236}">
                <a16:creationId xmlns:a16="http://schemas.microsoft.com/office/drawing/2014/main" id="{403E0EFF-44C1-F1E9-7FF4-0744BB29FC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5" name="Espace réservé du texte 194">
            <a:extLst>
              <a:ext uri="{FF2B5EF4-FFF2-40B4-BE49-F238E27FC236}">
                <a16:creationId xmlns:a16="http://schemas.microsoft.com/office/drawing/2014/main" id="{50F65966-7661-4897-EA61-10229DD341C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4" name="Espace réservé du contenu 203">
            <a:extLst>
              <a:ext uri="{FF2B5EF4-FFF2-40B4-BE49-F238E27FC236}">
                <a16:creationId xmlns:a16="http://schemas.microsoft.com/office/drawing/2014/main" id="{85DF912F-3B7B-FD8D-6DDB-10B03700877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7766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B628F7-E7C7-F75E-CC8B-FD05BAC5EA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F65D769-9645-29E3-8AF4-B44A14191A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2C15B290-5C69-A0E6-BAF9-09C4EDC2C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234F2397-02FF-DFE1-E645-6AB494DF687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D43A8B0B-F795-36AF-CA97-441BD2BD592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01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EDFF9B-3496-AF0A-5160-C4B9EAE7B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92CB6CEE-DCE9-A670-F514-94C631CD6B0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2167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55AAA-637D-0760-BDC2-0CD4A959B3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ED4E527-3087-012B-88EE-BA58F653937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55994539-C031-DBA6-EDBF-F54B265D53A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63054D45-A670-0BAD-FB4D-6ED013BB0ABA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6554280E-ACC9-5B2C-7859-871734774942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2C6934D7-6CFB-39BE-7C1A-6B8CAB4A346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B4FAECCC-2424-4327-3323-6257B24D7C80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Espace réservé du texte 21">
            <a:extLst>
              <a:ext uri="{FF2B5EF4-FFF2-40B4-BE49-F238E27FC236}">
                <a16:creationId xmlns:a16="http://schemas.microsoft.com/office/drawing/2014/main" id="{E50B3F4B-E72F-4D09-E150-FC2372653D42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5" name="Espace réservé du texte 24">
            <a:extLst>
              <a:ext uri="{FF2B5EF4-FFF2-40B4-BE49-F238E27FC236}">
                <a16:creationId xmlns:a16="http://schemas.microsoft.com/office/drawing/2014/main" id="{588BC663-1349-C83C-3D82-43A3C006B9CE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FFB40706-CC60-0C5F-A69C-E0B84449A40A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2" name="Espace réservé du texte 31">
            <a:extLst>
              <a:ext uri="{FF2B5EF4-FFF2-40B4-BE49-F238E27FC236}">
                <a16:creationId xmlns:a16="http://schemas.microsoft.com/office/drawing/2014/main" id="{86B169BD-F6AC-F6B2-9C29-E549B9A7908F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6" name="Espace réservé du texte 35">
            <a:extLst>
              <a:ext uri="{FF2B5EF4-FFF2-40B4-BE49-F238E27FC236}">
                <a16:creationId xmlns:a16="http://schemas.microsoft.com/office/drawing/2014/main" id="{8137551E-021B-A52B-3282-CF29341CA16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0" name="Espace réservé du texte 39">
            <a:extLst>
              <a:ext uri="{FF2B5EF4-FFF2-40B4-BE49-F238E27FC236}">
                <a16:creationId xmlns:a16="http://schemas.microsoft.com/office/drawing/2014/main" id="{843A18B9-7C69-71F8-B384-02C6647335BC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4" name="Espace réservé du texte 43">
            <a:extLst>
              <a:ext uri="{FF2B5EF4-FFF2-40B4-BE49-F238E27FC236}">
                <a16:creationId xmlns:a16="http://schemas.microsoft.com/office/drawing/2014/main" id="{DD4F7D07-591F-9EE3-25CA-030AF4718829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8" name="Espace réservé du texte 47">
            <a:extLst>
              <a:ext uri="{FF2B5EF4-FFF2-40B4-BE49-F238E27FC236}">
                <a16:creationId xmlns:a16="http://schemas.microsoft.com/office/drawing/2014/main" id="{97D5AC00-0099-0EC3-B7AA-403D533DB16E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2" name="Espace réservé du texte 51">
            <a:extLst>
              <a:ext uri="{FF2B5EF4-FFF2-40B4-BE49-F238E27FC236}">
                <a16:creationId xmlns:a16="http://schemas.microsoft.com/office/drawing/2014/main" id="{E2016E1F-71F8-CF78-2089-5D92AE2A23E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4" name="Espace réservé du texte 53">
            <a:extLst>
              <a:ext uri="{FF2B5EF4-FFF2-40B4-BE49-F238E27FC236}">
                <a16:creationId xmlns:a16="http://schemas.microsoft.com/office/drawing/2014/main" id="{BF60E661-BADC-42AE-FA43-678CF3F353D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7" name="Espace réservé du texte 56">
            <a:extLst>
              <a:ext uri="{FF2B5EF4-FFF2-40B4-BE49-F238E27FC236}">
                <a16:creationId xmlns:a16="http://schemas.microsoft.com/office/drawing/2014/main" id="{4F7281AA-6E92-423A-4AD8-6CAB1D32219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0" name="Espace réservé du texte 59">
            <a:extLst>
              <a:ext uri="{FF2B5EF4-FFF2-40B4-BE49-F238E27FC236}">
                <a16:creationId xmlns:a16="http://schemas.microsoft.com/office/drawing/2014/main" id="{D8318A7E-B2CE-025D-9795-329F1E32402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2" name="Espace réservé du texte 61">
            <a:extLst>
              <a:ext uri="{FF2B5EF4-FFF2-40B4-BE49-F238E27FC236}">
                <a16:creationId xmlns:a16="http://schemas.microsoft.com/office/drawing/2014/main" id="{8E26ABD8-5F28-80EF-BE92-E0B29AA81C1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8386E36D-A44F-4C7F-060D-3100209C4B2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8" name="Espace réservé du texte 67">
            <a:extLst>
              <a:ext uri="{FF2B5EF4-FFF2-40B4-BE49-F238E27FC236}">
                <a16:creationId xmlns:a16="http://schemas.microsoft.com/office/drawing/2014/main" id="{3CFFAFF7-0751-A111-889D-E411B0437D6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0" name="Espace réservé du texte 69">
            <a:extLst>
              <a:ext uri="{FF2B5EF4-FFF2-40B4-BE49-F238E27FC236}">
                <a16:creationId xmlns:a16="http://schemas.microsoft.com/office/drawing/2014/main" id="{75C19C73-8CFA-A5FE-C793-C7A1A383DFC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3" name="Espace réservé du texte 72">
            <a:extLst>
              <a:ext uri="{FF2B5EF4-FFF2-40B4-BE49-F238E27FC236}">
                <a16:creationId xmlns:a16="http://schemas.microsoft.com/office/drawing/2014/main" id="{CA72B8BA-73FE-06FB-DA05-4CE76450CAA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6" name="Espace réservé du texte 75">
            <a:extLst>
              <a:ext uri="{FF2B5EF4-FFF2-40B4-BE49-F238E27FC236}">
                <a16:creationId xmlns:a16="http://schemas.microsoft.com/office/drawing/2014/main" id="{5FF9A729-4FBF-1A40-DB27-5EEB9111F3A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8" name="Espace réservé du texte 77">
            <a:extLst>
              <a:ext uri="{FF2B5EF4-FFF2-40B4-BE49-F238E27FC236}">
                <a16:creationId xmlns:a16="http://schemas.microsoft.com/office/drawing/2014/main" id="{8DA401E4-C86A-2A58-1F94-FA01CD31902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1" name="Espace réservé du texte 80">
            <a:extLst>
              <a:ext uri="{FF2B5EF4-FFF2-40B4-BE49-F238E27FC236}">
                <a16:creationId xmlns:a16="http://schemas.microsoft.com/office/drawing/2014/main" id="{CF2E5E43-D9E8-6374-5B70-8D2C5742C9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4" name="Espace réservé du texte 83">
            <a:extLst>
              <a:ext uri="{FF2B5EF4-FFF2-40B4-BE49-F238E27FC236}">
                <a16:creationId xmlns:a16="http://schemas.microsoft.com/office/drawing/2014/main" id="{2D8EC523-B930-7CFD-2168-64242D428A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6" name="Espace réservé du texte 85">
            <a:extLst>
              <a:ext uri="{FF2B5EF4-FFF2-40B4-BE49-F238E27FC236}">
                <a16:creationId xmlns:a16="http://schemas.microsoft.com/office/drawing/2014/main" id="{90C94B51-AF16-383E-2AA0-8F335A12297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9" name="Espace réservé du texte 88">
            <a:extLst>
              <a:ext uri="{FF2B5EF4-FFF2-40B4-BE49-F238E27FC236}">
                <a16:creationId xmlns:a16="http://schemas.microsoft.com/office/drawing/2014/main" id="{50346962-421F-BFEA-E590-25ACE6A328E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3" name="Espace réservé du texte 92">
            <a:extLst>
              <a:ext uri="{FF2B5EF4-FFF2-40B4-BE49-F238E27FC236}">
                <a16:creationId xmlns:a16="http://schemas.microsoft.com/office/drawing/2014/main" id="{F7BBCAD1-1CBC-9FC1-8187-D2C13329F99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" name="Espace réservé du contenu 101">
            <a:extLst>
              <a:ext uri="{FF2B5EF4-FFF2-40B4-BE49-F238E27FC236}">
                <a16:creationId xmlns:a16="http://schemas.microsoft.com/office/drawing/2014/main" id="{8E36E9E4-8F9C-31F7-3A58-579CC382367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48F652E-BDF1-4F97-84B6-0A6CE8B96FC6}"/>
              </a:ext>
            </a:extLst>
          </p:cNvPr>
          <p:cNvSpPr/>
          <p:nvPr/>
        </p:nvSpPr>
        <p:spPr>
          <a:xfrm>
            <a:off x="6217920" y="955902"/>
            <a:ext cx="5865524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4105345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53A455-FC4E-8195-FF75-4EE0505951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656B430-487B-5CDB-AA19-84344AF7C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1ABE2BB-87A8-87BE-3AC7-77746B97BA6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BD2727E-10B5-F26B-DACE-8A709E0621E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78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5484B4-2EC0-6944-AFA9-394DB45662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F20ADF4-FB24-B7D2-E7F3-08EB1A06A176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6ED67AF8-91DB-C93E-1250-C4679345DAB9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ECE035A5-DBAE-7D75-AD0C-674BDC63B46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C25051B-8D0C-746D-BED6-DF910FB5FE1C}"/>
              </a:ext>
            </a:extLst>
          </p:cNvPr>
          <p:cNvSpPr/>
          <p:nvPr/>
        </p:nvSpPr>
        <p:spPr>
          <a:xfrm>
            <a:off x="6096000" y="944420"/>
            <a:ext cx="593604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76939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80C2DD-AD19-3474-7228-F27B7921B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B3A0343-B3D8-AE21-F3CE-5A666D1A3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CDD1C4B-0B23-D0E8-6D2B-665215FDB5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9A0FD1B-2250-DE5F-5986-BDDA1C75F5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56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92D024-4337-0330-E05E-191978D7B9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A2818B0A-D71A-6D28-7759-9DDB9832136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9" name="Espace réservé du contenu 18">
            <a:extLst>
              <a:ext uri="{FF2B5EF4-FFF2-40B4-BE49-F238E27FC236}">
                <a16:creationId xmlns:a16="http://schemas.microsoft.com/office/drawing/2014/main" id="{0660BA4B-8108-1E9E-6906-C273304AA1A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788931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113D4-EA2E-935F-FB3D-385F41CCCD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FC4407-84D9-D7D3-EFED-A2F7EAB7FDAE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5804FB6-455C-6B2A-72A2-A25D082358F3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B761246-9284-0E6C-1FDD-1DEEB12477A4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758F955-052D-ED46-768A-60880C7500F6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E3D21832-0437-0F83-0AD8-7B34D2D88520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E5B5306E-AC1A-F78F-9D23-A86FD032EC41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186AEF51-F76C-4703-FB0A-2849971FE622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BB859088-0E67-B796-AEB9-8ADAB4509A1E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5" name="Espace réservé du texte 24">
            <a:extLst>
              <a:ext uri="{FF2B5EF4-FFF2-40B4-BE49-F238E27FC236}">
                <a16:creationId xmlns:a16="http://schemas.microsoft.com/office/drawing/2014/main" id="{B5757B7F-C728-2E6E-95B4-892FB21B1856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E916D827-70B6-488B-898E-1CE0F42C115E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D55CB176-AAC6-7800-7B3E-EE494BEED852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3" name="Espace réservé du texte 32">
            <a:extLst>
              <a:ext uri="{FF2B5EF4-FFF2-40B4-BE49-F238E27FC236}">
                <a16:creationId xmlns:a16="http://schemas.microsoft.com/office/drawing/2014/main" id="{77B2F1A0-872A-A3EB-8F6A-96E18D87356B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6" name="Espace réservé du texte 35">
            <a:extLst>
              <a:ext uri="{FF2B5EF4-FFF2-40B4-BE49-F238E27FC236}">
                <a16:creationId xmlns:a16="http://schemas.microsoft.com/office/drawing/2014/main" id="{6B4032E8-0D13-AB7B-FEF8-785BF7AC759C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9" name="Espace réservé du texte 38">
            <a:extLst>
              <a:ext uri="{FF2B5EF4-FFF2-40B4-BE49-F238E27FC236}">
                <a16:creationId xmlns:a16="http://schemas.microsoft.com/office/drawing/2014/main" id="{91193D1F-3382-25E8-5BFB-9676378D51F4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2" name="Espace réservé du texte 41">
            <a:extLst>
              <a:ext uri="{FF2B5EF4-FFF2-40B4-BE49-F238E27FC236}">
                <a16:creationId xmlns:a16="http://schemas.microsoft.com/office/drawing/2014/main" id="{ABF827D4-BADD-5FE4-4C9E-30980877417E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6" name="Espace réservé du texte 45">
            <a:extLst>
              <a:ext uri="{FF2B5EF4-FFF2-40B4-BE49-F238E27FC236}">
                <a16:creationId xmlns:a16="http://schemas.microsoft.com/office/drawing/2014/main" id="{E92F2E23-8A6D-BF93-92CD-059DC513923F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0" name="Espace réservé du texte 49">
            <a:extLst>
              <a:ext uri="{FF2B5EF4-FFF2-40B4-BE49-F238E27FC236}">
                <a16:creationId xmlns:a16="http://schemas.microsoft.com/office/drawing/2014/main" id="{63FDC6B2-D199-9913-EA8C-77EF69457702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4" name="Espace réservé du texte 53">
            <a:extLst>
              <a:ext uri="{FF2B5EF4-FFF2-40B4-BE49-F238E27FC236}">
                <a16:creationId xmlns:a16="http://schemas.microsoft.com/office/drawing/2014/main" id="{73BAF7C2-FFC1-FE43-5184-82104915E75B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8" name="Espace réservé du texte 57">
            <a:extLst>
              <a:ext uri="{FF2B5EF4-FFF2-40B4-BE49-F238E27FC236}">
                <a16:creationId xmlns:a16="http://schemas.microsoft.com/office/drawing/2014/main" id="{5225E331-CFCB-ACEE-B0BC-5208D83B85FB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2" name="Espace réservé du texte 61">
            <a:extLst>
              <a:ext uri="{FF2B5EF4-FFF2-40B4-BE49-F238E27FC236}">
                <a16:creationId xmlns:a16="http://schemas.microsoft.com/office/drawing/2014/main" id="{37F14B39-EDD3-F413-A88F-47C759E5F5A4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6" name="Espace réservé du texte 65">
            <a:extLst>
              <a:ext uri="{FF2B5EF4-FFF2-40B4-BE49-F238E27FC236}">
                <a16:creationId xmlns:a16="http://schemas.microsoft.com/office/drawing/2014/main" id="{A19AF781-1438-A40A-4CC2-F0B996DEAF36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9" name="Espace réservé du texte 68">
            <a:extLst>
              <a:ext uri="{FF2B5EF4-FFF2-40B4-BE49-F238E27FC236}">
                <a16:creationId xmlns:a16="http://schemas.microsoft.com/office/drawing/2014/main" id="{29F6064D-7161-3C93-25BF-50B377585A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2" name="Espace réservé du texte 71">
            <a:extLst>
              <a:ext uri="{FF2B5EF4-FFF2-40B4-BE49-F238E27FC236}">
                <a16:creationId xmlns:a16="http://schemas.microsoft.com/office/drawing/2014/main" id="{F1A4D090-5068-26FC-7125-5DA47BA5208E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5" name="Espace réservé du texte 74">
            <a:extLst>
              <a:ext uri="{FF2B5EF4-FFF2-40B4-BE49-F238E27FC236}">
                <a16:creationId xmlns:a16="http://schemas.microsoft.com/office/drawing/2014/main" id="{CAF4FBE3-ABAD-D6C0-3B4C-1331FAFD0405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7" name="Espace réservé du texte 76">
            <a:extLst>
              <a:ext uri="{FF2B5EF4-FFF2-40B4-BE49-F238E27FC236}">
                <a16:creationId xmlns:a16="http://schemas.microsoft.com/office/drawing/2014/main" id="{308E507B-AF5B-EA2C-43C0-9CFF6F53D148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0" name="Espace réservé du texte 79">
            <a:extLst>
              <a:ext uri="{FF2B5EF4-FFF2-40B4-BE49-F238E27FC236}">
                <a16:creationId xmlns:a16="http://schemas.microsoft.com/office/drawing/2014/main" id="{CE34ACF1-0452-EE67-A9FA-4DEE5E5B5C0D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3" name="Espace réservé du texte 82">
            <a:extLst>
              <a:ext uri="{FF2B5EF4-FFF2-40B4-BE49-F238E27FC236}">
                <a16:creationId xmlns:a16="http://schemas.microsoft.com/office/drawing/2014/main" id="{2D30A39A-CFC3-DFFA-8B8F-3529C563460C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5" name="Espace réservé du texte 84">
            <a:extLst>
              <a:ext uri="{FF2B5EF4-FFF2-40B4-BE49-F238E27FC236}">
                <a16:creationId xmlns:a16="http://schemas.microsoft.com/office/drawing/2014/main" id="{D88C79DC-4698-B872-2202-B89E77B4B81E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8" name="Espace réservé du texte 87">
            <a:extLst>
              <a:ext uri="{FF2B5EF4-FFF2-40B4-BE49-F238E27FC236}">
                <a16:creationId xmlns:a16="http://schemas.microsoft.com/office/drawing/2014/main" id="{B80D3DF6-ED95-24F9-1870-DF2252027851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1" name="Espace réservé du texte 90">
            <a:extLst>
              <a:ext uri="{FF2B5EF4-FFF2-40B4-BE49-F238E27FC236}">
                <a16:creationId xmlns:a16="http://schemas.microsoft.com/office/drawing/2014/main" id="{FCBE64E5-531A-CF09-89F1-97B7EB705884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3" name="Espace réservé du texte 92">
            <a:extLst>
              <a:ext uri="{FF2B5EF4-FFF2-40B4-BE49-F238E27FC236}">
                <a16:creationId xmlns:a16="http://schemas.microsoft.com/office/drawing/2014/main" id="{BF4A14C4-E40B-FCF1-809D-B797196D33AE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6" name="Espace réservé du texte 95">
            <a:extLst>
              <a:ext uri="{FF2B5EF4-FFF2-40B4-BE49-F238E27FC236}">
                <a16:creationId xmlns:a16="http://schemas.microsoft.com/office/drawing/2014/main" id="{DEE45B37-A4B8-3D7D-F517-957924811F5F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9" name="Espace réservé du texte 98">
            <a:extLst>
              <a:ext uri="{FF2B5EF4-FFF2-40B4-BE49-F238E27FC236}">
                <a16:creationId xmlns:a16="http://schemas.microsoft.com/office/drawing/2014/main" id="{52301479-CD98-6B82-B984-0416BF78C055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2" name="Espace réservé du texte 101">
            <a:extLst>
              <a:ext uri="{FF2B5EF4-FFF2-40B4-BE49-F238E27FC236}">
                <a16:creationId xmlns:a16="http://schemas.microsoft.com/office/drawing/2014/main" id="{54529829-31EC-8E19-9B34-8173BAAB55F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5" name="Espace réservé du texte 104">
            <a:extLst>
              <a:ext uri="{FF2B5EF4-FFF2-40B4-BE49-F238E27FC236}">
                <a16:creationId xmlns:a16="http://schemas.microsoft.com/office/drawing/2014/main" id="{9AD8F93E-1273-E9C0-6599-E96E6149AD7B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7" name="Espace réservé du texte 106">
            <a:extLst>
              <a:ext uri="{FF2B5EF4-FFF2-40B4-BE49-F238E27FC236}">
                <a16:creationId xmlns:a16="http://schemas.microsoft.com/office/drawing/2014/main" id="{F06E8FC2-B5B0-58AB-CF3E-D0FB57740087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0" name="Espace réservé du texte 109">
            <a:extLst>
              <a:ext uri="{FF2B5EF4-FFF2-40B4-BE49-F238E27FC236}">
                <a16:creationId xmlns:a16="http://schemas.microsoft.com/office/drawing/2014/main" id="{90A5FD40-250C-8D99-75E1-EBE615F6B20A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3" name="Espace réservé du texte 112">
            <a:extLst>
              <a:ext uri="{FF2B5EF4-FFF2-40B4-BE49-F238E27FC236}">
                <a16:creationId xmlns:a16="http://schemas.microsoft.com/office/drawing/2014/main" id="{999F960F-0AC9-F8BA-3A6A-4F6F78A4FAF8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5" name="Espace réservé du texte 114">
            <a:extLst>
              <a:ext uri="{FF2B5EF4-FFF2-40B4-BE49-F238E27FC236}">
                <a16:creationId xmlns:a16="http://schemas.microsoft.com/office/drawing/2014/main" id="{CA7D84EC-E901-9518-A374-79A73858DA92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8" name="Espace réservé du texte 117">
            <a:extLst>
              <a:ext uri="{FF2B5EF4-FFF2-40B4-BE49-F238E27FC236}">
                <a16:creationId xmlns:a16="http://schemas.microsoft.com/office/drawing/2014/main" id="{8778F406-E5CF-1609-BC1E-E129D0D1DE17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1" name="Espace réservé du texte 120">
            <a:extLst>
              <a:ext uri="{FF2B5EF4-FFF2-40B4-BE49-F238E27FC236}">
                <a16:creationId xmlns:a16="http://schemas.microsoft.com/office/drawing/2014/main" id="{0CF6A11A-10CD-4DAD-2C3F-716CF9CADE40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3" name="Espace réservé du texte 122">
            <a:extLst>
              <a:ext uri="{FF2B5EF4-FFF2-40B4-BE49-F238E27FC236}">
                <a16:creationId xmlns:a16="http://schemas.microsoft.com/office/drawing/2014/main" id="{75119EDC-C1F4-391F-ECA6-077A24EC8A7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6" name="Espace réservé du texte 125">
            <a:extLst>
              <a:ext uri="{FF2B5EF4-FFF2-40B4-BE49-F238E27FC236}">
                <a16:creationId xmlns:a16="http://schemas.microsoft.com/office/drawing/2014/main" id="{CBA76CAE-F456-2041-707C-B580C11995E3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9" name="Espace réservé du texte 128">
            <a:extLst>
              <a:ext uri="{FF2B5EF4-FFF2-40B4-BE49-F238E27FC236}">
                <a16:creationId xmlns:a16="http://schemas.microsoft.com/office/drawing/2014/main" id="{0936ED16-57CB-FFAE-FA86-A9021295E35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1" name="Espace réservé du texte 130">
            <a:extLst>
              <a:ext uri="{FF2B5EF4-FFF2-40B4-BE49-F238E27FC236}">
                <a16:creationId xmlns:a16="http://schemas.microsoft.com/office/drawing/2014/main" id="{65F757D8-DE0D-B1EA-87D7-7498DD860E7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7" name="Espace réservé du texte 136">
            <a:extLst>
              <a:ext uri="{FF2B5EF4-FFF2-40B4-BE49-F238E27FC236}">
                <a16:creationId xmlns:a16="http://schemas.microsoft.com/office/drawing/2014/main" id="{85013C20-8233-02C8-B3BD-C6FD9927FA5B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1" name="Espace réservé du texte 140">
            <a:extLst>
              <a:ext uri="{FF2B5EF4-FFF2-40B4-BE49-F238E27FC236}">
                <a16:creationId xmlns:a16="http://schemas.microsoft.com/office/drawing/2014/main" id="{2F26962C-5211-D9F9-10A2-46CD87DD48D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5" name="Espace réservé du texte 144">
            <a:extLst>
              <a:ext uri="{FF2B5EF4-FFF2-40B4-BE49-F238E27FC236}">
                <a16:creationId xmlns:a16="http://schemas.microsoft.com/office/drawing/2014/main" id="{207D2629-E8DB-CE00-B6A1-E84B8E0626C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9" name="Espace réservé du texte 148">
            <a:extLst>
              <a:ext uri="{FF2B5EF4-FFF2-40B4-BE49-F238E27FC236}">
                <a16:creationId xmlns:a16="http://schemas.microsoft.com/office/drawing/2014/main" id="{5207F758-1928-70FC-8C8D-F414C0D0258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3" name="Espace réservé du texte 152">
            <a:extLst>
              <a:ext uri="{FF2B5EF4-FFF2-40B4-BE49-F238E27FC236}">
                <a16:creationId xmlns:a16="http://schemas.microsoft.com/office/drawing/2014/main" id="{F13292BE-C5BC-D48C-DDD0-A5DBC06EF410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7" name="Espace réservé du texte 156">
            <a:extLst>
              <a:ext uri="{FF2B5EF4-FFF2-40B4-BE49-F238E27FC236}">
                <a16:creationId xmlns:a16="http://schemas.microsoft.com/office/drawing/2014/main" id="{BD57F34A-AD40-E2A0-A583-205FE39A50F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1" name="Espace réservé du texte 160">
            <a:extLst>
              <a:ext uri="{FF2B5EF4-FFF2-40B4-BE49-F238E27FC236}">
                <a16:creationId xmlns:a16="http://schemas.microsoft.com/office/drawing/2014/main" id="{1D040559-3F9F-CACD-CD2B-EBF250F16BB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5" name="Espace réservé du texte 164">
            <a:extLst>
              <a:ext uri="{FF2B5EF4-FFF2-40B4-BE49-F238E27FC236}">
                <a16:creationId xmlns:a16="http://schemas.microsoft.com/office/drawing/2014/main" id="{6BD68CEB-5EDB-7A80-852E-90B052C3535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9" name="Espace réservé du texte 168">
            <a:extLst>
              <a:ext uri="{FF2B5EF4-FFF2-40B4-BE49-F238E27FC236}">
                <a16:creationId xmlns:a16="http://schemas.microsoft.com/office/drawing/2014/main" id="{F6F94F40-A74B-A375-F746-0778699EE8E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2" name="Espace réservé du texte 171">
            <a:extLst>
              <a:ext uri="{FF2B5EF4-FFF2-40B4-BE49-F238E27FC236}">
                <a16:creationId xmlns:a16="http://schemas.microsoft.com/office/drawing/2014/main" id="{C43EE13C-4DE2-8321-1B93-7D9F5D85675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4" name="Espace réservé du texte 173">
            <a:extLst>
              <a:ext uri="{FF2B5EF4-FFF2-40B4-BE49-F238E27FC236}">
                <a16:creationId xmlns:a16="http://schemas.microsoft.com/office/drawing/2014/main" id="{303BC0B7-3209-4496-0A1D-8E742825933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7" name="Espace réservé du texte 176">
            <a:extLst>
              <a:ext uri="{FF2B5EF4-FFF2-40B4-BE49-F238E27FC236}">
                <a16:creationId xmlns:a16="http://schemas.microsoft.com/office/drawing/2014/main" id="{EF8C54C5-C4F6-5123-B99A-38AB74F7BA2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0" name="Espace réservé du texte 179">
            <a:extLst>
              <a:ext uri="{FF2B5EF4-FFF2-40B4-BE49-F238E27FC236}">
                <a16:creationId xmlns:a16="http://schemas.microsoft.com/office/drawing/2014/main" id="{DB7E1F49-9FF4-1006-4E42-F0EFA01AEDD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2" name="Espace réservé du texte 181">
            <a:extLst>
              <a:ext uri="{FF2B5EF4-FFF2-40B4-BE49-F238E27FC236}">
                <a16:creationId xmlns:a16="http://schemas.microsoft.com/office/drawing/2014/main" id="{6F237539-D7A2-137E-ED44-40296FB727A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5" name="Espace réservé du texte 184">
            <a:extLst>
              <a:ext uri="{FF2B5EF4-FFF2-40B4-BE49-F238E27FC236}">
                <a16:creationId xmlns:a16="http://schemas.microsoft.com/office/drawing/2014/main" id="{1B2ACD40-933B-1402-FD8D-15C10D42BAD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8" name="Espace réservé du texte 187">
            <a:extLst>
              <a:ext uri="{FF2B5EF4-FFF2-40B4-BE49-F238E27FC236}">
                <a16:creationId xmlns:a16="http://schemas.microsoft.com/office/drawing/2014/main" id="{A0F1BBFD-AEE8-CF4C-E089-8BBA61076D8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0" name="Espace réservé du texte 189">
            <a:extLst>
              <a:ext uri="{FF2B5EF4-FFF2-40B4-BE49-F238E27FC236}">
                <a16:creationId xmlns:a16="http://schemas.microsoft.com/office/drawing/2014/main" id="{4EDE96B1-4F67-5553-1B9D-B68DDC3434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3" name="Espace réservé du texte 192">
            <a:extLst>
              <a:ext uri="{FF2B5EF4-FFF2-40B4-BE49-F238E27FC236}">
                <a16:creationId xmlns:a16="http://schemas.microsoft.com/office/drawing/2014/main" id="{D89AD1DF-7B97-24DA-6AAF-3F00055B3D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6" name="Espace réservé du texte 195">
            <a:extLst>
              <a:ext uri="{FF2B5EF4-FFF2-40B4-BE49-F238E27FC236}">
                <a16:creationId xmlns:a16="http://schemas.microsoft.com/office/drawing/2014/main" id="{4D665933-4301-00FD-075D-860018AFE6E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4" name="Espace réservé du contenu 203">
            <a:extLst>
              <a:ext uri="{FF2B5EF4-FFF2-40B4-BE49-F238E27FC236}">
                <a16:creationId xmlns:a16="http://schemas.microsoft.com/office/drawing/2014/main" id="{45F2CBA0-7427-7A08-56F0-0F20843634C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2681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33455-EE9C-89D2-C7C6-EAA30C8A99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9A65719A-D396-0DB0-FE6D-630CDB85A69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DF7F13A9-46C4-2CE6-E10D-ECB2D95DC57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B5A55497-40C4-0C56-8755-47120481170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669017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D8E9C-B0B6-6028-6457-20D517C480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A9D81E29-EDD6-8761-0C01-D034AC5C8A5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9" name="Espace réservé du contenu 18">
            <a:extLst>
              <a:ext uri="{FF2B5EF4-FFF2-40B4-BE49-F238E27FC236}">
                <a16:creationId xmlns:a16="http://schemas.microsoft.com/office/drawing/2014/main" id="{6D716BDF-F524-1110-1342-8219BF75DAE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60797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138DC15-B865-90C8-3DA5-FC309A7F2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AAA2946-33E4-9618-FD9A-335AA8A8C85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3FCC6B2-409B-BB76-8F95-AA6E2FB3446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54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3EDB073F-E796-AA17-7C47-C7120F099EB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579863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hème Office 2013 – 2022">
  <a:themeElements>
    <a:clrScheme name="Thème Office 2013 –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 2013 –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 2013 –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D195217FBBC488C2CE528FD8382BB" ma:contentTypeVersion="12" ma:contentTypeDescription="Crée un document." ma:contentTypeScope="" ma:versionID="8042db52f91900586c2dde10790a9e82">
  <xsd:schema xmlns:xsd="http://www.w3.org/2001/XMLSchema" xmlns:xs="http://www.w3.org/2001/XMLSchema" xmlns:p="http://schemas.microsoft.com/office/2006/metadata/properties" xmlns:ns2="1ebd6001-44b6-4c09-858e-4bb3b0569762" xmlns:ns3="f9f03b04-cee4-442b-93dd-4381827b0c3c" targetNamespace="http://schemas.microsoft.com/office/2006/metadata/properties" ma:root="true" ma:fieldsID="efd15c5e1901a0bfe937981268f28408" ns2:_="" ns3:_="">
    <xsd:import namespace="1ebd6001-44b6-4c09-858e-4bb3b0569762"/>
    <xsd:import namespace="f9f03b04-cee4-442b-93dd-4381827b0c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d6001-44b6-4c09-858e-4bb3b05697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f03b04-cee4-442b-93dd-4381827b0c3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90b9c17-71a0-42f0-ba15-cc49fe754906}" ma:internalName="TaxCatchAll" ma:showField="CatchAllData" ma:web="f9f03b04-cee4-442b-93dd-4381827b0c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bd6001-44b6-4c09-858e-4bb3b0569762">
      <Terms xmlns="http://schemas.microsoft.com/office/infopath/2007/PartnerControls"/>
    </lcf76f155ced4ddcb4097134ff3c332f>
    <TaxCatchAll xmlns="f9f03b04-cee4-442b-93dd-4381827b0c3c" xsi:nil="true"/>
  </documentManagement>
</p:properties>
</file>

<file path=customXml/itemProps1.xml><?xml version="1.0" encoding="utf-8"?>
<ds:datastoreItem xmlns:ds="http://schemas.openxmlformats.org/officeDocument/2006/customXml" ds:itemID="{45C8D661-EE11-4EB6-850E-97976EF66A1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B005219-EB7F-4A6E-A2AE-5E00EAAA8B7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bd6001-44b6-4c09-858e-4bb3b0569762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5B6BE41-E2F5-4EDD-830F-3CCC21CBEA80}">
  <ds:schemaRefs>
    <ds:schemaRef ds:uri="1ebd6001-44b6-4c09-858e-4bb3b0569762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dcmitype/"/>
    <ds:schemaRef ds:uri="http://schemas.microsoft.com/office/2006/documentManagement/types"/>
    <ds:schemaRef ds:uri="f9f03b04-cee4-442b-93dd-4381827b0c3c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9</TotalTime>
  <Words>87</Words>
  <Application>Microsoft Office PowerPoint</Application>
  <PresentationFormat>Grand écran</PresentationFormat>
  <Paragraphs>61</Paragraphs>
  <Slides>50</Slides>
  <Notes>50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50</vt:i4>
      </vt:variant>
    </vt:vector>
  </HeadingPairs>
  <TitlesOfParts>
    <vt:vector size="58" baseType="lpstr">
      <vt:lpstr>Arial</vt:lpstr>
      <vt:lpstr>Calibri</vt:lpstr>
      <vt:lpstr>Calibri Light</vt:lpstr>
      <vt:lpstr>DIN Next LT Pro</vt:lpstr>
      <vt:lpstr>DIN Next Rounded LT Pro</vt:lpstr>
      <vt:lpstr>Gotham HTF</vt:lpstr>
      <vt:lpstr>Roboto</vt:lpstr>
      <vt:lpstr>Thème Office 2013 – 2022</vt:lpstr>
      <vt:lpstr>Multiplier par 10, 100, 1 000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Éditions Hatier</dc:creator>
  <cp:lastModifiedBy>Maxime Paul</cp:lastModifiedBy>
  <cp:revision>5</cp:revision>
  <dcterms:created xsi:type="dcterms:W3CDTF">2023-08-11T07:28:18Z</dcterms:created>
  <dcterms:modified xsi:type="dcterms:W3CDTF">2026-05-29T16:18:10Z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0x010100BA5D195217FBBC488C2CE528FD8382BB</vt:lpwstr>
  </property>
  <property fmtid="{D5CDD505-2E9C-101B-9397-08002B2CF9AE}" pid="3" name="MediaServiceImageTags">
    <vt:lpwstr/>
  </property>
</Properties>
</file>