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4"/>
  </p:notesMasterIdLst>
  <p:sldIdLst>
    <p:sldId id="256" r:id="rId5"/>
    <p:sldId id="305" r:id="rId6"/>
    <p:sldId id="306" r:id="rId7"/>
    <p:sldId id="257" r:id="rId8"/>
    <p:sldId id="285" r:id="rId9"/>
    <p:sldId id="286" r:id="rId10"/>
    <p:sldId id="287" r:id="rId11"/>
    <p:sldId id="288" r:id="rId12"/>
    <p:sldId id="289" r:id="rId13"/>
    <p:sldId id="312" r:id="rId14"/>
    <p:sldId id="290" r:id="rId15"/>
    <p:sldId id="314" r:id="rId16"/>
    <p:sldId id="303" r:id="rId17"/>
    <p:sldId id="291" r:id="rId18"/>
    <p:sldId id="292" r:id="rId19"/>
    <p:sldId id="313" r:id="rId20"/>
    <p:sldId id="315" r:id="rId21"/>
    <p:sldId id="316" r:id="rId22"/>
    <p:sldId id="317" r:id="rId23"/>
    <p:sldId id="318" r:id="rId24"/>
    <p:sldId id="319" r:id="rId25"/>
    <p:sldId id="320" r:id="rId26"/>
    <p:sldId id="321" r:id="rId27"/>
    <p:sldId id="307" r:id="rId28"/>
    <p:sldId id="269" r:id="rId29"/>
    <p:sldId id="308" r:id="rId30"/>
    <p:sldId id="309" r:id="rId31"/>
    <p:sldId id="310" r:id="rId32"/>
    <p:sldId id="311" r:id="rId3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19D8CFEC-EAB3-07BA-04F0-1D92715306CE}" name="Grégory Sieja" initials="GS" userId="S::gregory.sieja_ac-nancy-metz.fr#ext#@hachette.onmicrosoft.com::82c692a4-6cc9-46aa-9f49-1c8af58fb1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B6C9"/>
    <a:srgbClr val="A7DA41"/>
    <a:srgbClr val="A7CE39"/>
    <a:srgbClr val="FFFBCD"/>
    <a:srgbClr val="D93B96"/>
    <a:srgbClr val="EDB2D0"/>
    <a:srgbClr val="9F76B4"/>
    <a:srgbClr val="D0C0DE"/>
    <a:srgbClr val="32A3DC"/>
    <a:srgbClr val="B2D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59" autoAdjust="0"/>
    <p:restoredTop sz="94660"/>
  </p:normalViewPr>
  <p:slideViewPr>
    <p:cSldViewPr snapToGrid="0">
      <p:cViewPr>
        <p:scale>
          <a:sx n="50" d="100"/>
          <a:sy n="50" d="100"/>
        </p:scale>
        <p:origin x="2730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02:08.293" v="9" actId="478"/>
      <pc:docMkLst>
        <pc:docMk/>
      </pc:docMkLst>
      <pc:sldChg chg="delSp mod">
        <pc:chgData name="TAILLADE JUSTINE" userId="7689be7a-6074-46a5-a6a4-f2fd3e4f6393" providerId="ADAL" clId="{3DA4E5D2-55BE-476B-A66F-7513C64D01BF}" dt="2026-05-29T17:01:44.855" v="0" actId="478"/>
        <pc:sldMkLst>
          <pc:docMk/>
          <pc:sldMk cId="3456682893" sldId="257"/>
        </pc:sldMkLst>
        <pc:spChg chg="del">
          <ac:chgData name="TAILLADE JUSTINE" userId="7689be7a-6074-46a5-a6a4-f2fd3e4f6393" providerId="ADAL" clId="{3DA4E5D2-55BE-476B-A66F-7513C64D01BF}" dt="2026-05-29T17:01:44.855" v="0" actId="478"/>
          <ac:spMkLst>
            <pc:docMk/>
            <pc:sldMk cId="3456682893" sldId="257"/>
            <ac:spMk id="5" creationId="{06A8D821-95DB-AF2C-7689-A9F49E4AA126}"/>
          </ac:spMkLst>
        </pc:spChg>
        <pc:spChg chg="del">
          <ac:chgData name="TAILLADE JUSTINE" userId="7689be7a-6074-46a5-a6a4-f2fd3e4f6393" providerId="ADAL" clId="{3DA4E5D2-55BE-476B-A66F-7513C64D01BF}" dt="2026-05-29T17:01:44.855" v="0" actId="478"/>
          <ac:spMkLst>
            <pc:docMk/>
            <pc:sldMk cId="3456682893" sldId="257"/>
            <ac:spMk id="11" creationId="{B1964650-1B84-248E-9798-A8BE0E695E4F}"/>
          </ac:spMkLst>
        </pc:spChg>
      </pc:sldChg>
      <pc:sldChg chg="delSp mod">
        <pc:chgData name="TAILLADE JUSTINE" userId="7689be7a-6074-46a5-a6a4-f2fd3e4f6393" providerId="ADAL" clId="{3DA4E5D2-55BE-476B-A66F-7513C64D01BF}" dt="2026-05-29T17:01:48.142" v="1" actId="478"/>
        <pc:sldMkLst>
          <pc:docMk/>
          <pc:sldMk cId="144508388" sldId="286"/>
        </pc:sldMkLst>
        <pc:spChg chg="del">
          <ac:chgData name="TAILLADE JUSTINE" userId="7689be7a-6074-46a5-a6a4-f2fd3e4f6393" providerId="ADAL" clId="{3DA4E5D2-55BE-476B-A66F-7513C64D01BF}" dt="2026-05-29T17:01:48.142" v="1" actId="478"/>
          <ac:spMkLst>
            <pc:docMk/>
            <pc:sldMk cId="144508388" sldId="286"/>
            <ac:spMk id="4" creationId="{02E63330-379B-87FA-98B9-D7E8F61D1C76}"/>
          </ac:spMkLst>
        </pc:spChg>
        <pc:spChg chg="del">
          <ac:chgData name="TAILLADE JUSTINE" userId="7689be7a-6074-46a5-a6a4-f2fd3e4f6393" providerId="ADAL" clId="{3DA4E5D2-55BE-476B-A66F-7513C64D01BF}" dt="2026-05-29T17:01:48.142" v="1" actId="478"/>
          <ac:spMkLst>
            <pc:docMk/>
            <pc:sldMk cId="144508388" sldId="286"/>
            <ac:spMk id="9" creationId="{2F25E0F5-0490-B73A-F803-937AB7C7DF63}"/>
          </ac:spMkLst>
        </pc:spChg>
      </pc:sldChg>
      <pc:sldChg chg="delSp mod">
        <pc:chgData name="TAILLADE JUSTINE" userId="7689be7a-6074-46a5-a6a4-f2fd3e4f6393" providerId="ADAL" clId="{3DA4E5D2-55BE-476B-A66F-7513C64D01BF}" dt="2026-05-29T17:01:50.345" v="2" actId="478"/>
        <pc:sldMkLst>
          <pc:docMk/>
          <pc:sldMk cId="328911502" sldId="287"/>
        </pc:sldMkLst>
        <pc:spChg chg="del">
          <ac:chgData name="TAILLADE JUSTINE" userId="7689be7a-6074-46a5-a6a4-f2fd3e4f6393" providerId="ADAL" clId="{3DA4E5D2-55BE-476B-A66F-7513C64D01BF}" dt="2026-05-29T17:01:50.345" v="2" actId="478"/>
          <ac:spMkLst>
            <pc:docMk/>
            <pc:sldMk cId="328911502" sldId="287"/>
            <ac:spMk id="4" creationId="{6D4C8130-122B-D012-86AB-2B3010224C20}"/>
          </ac:spMkLst>
        </pc:spChg>
        <pc:spChg chg="del">
          <ac:chgData name="TAILLADE JUSTINE" userId="7689be7a-6074-46a5-a6a4-f2fd3e4f6393" providerId="ADAL" clId="{3DA4E5D2-55BE-476B-A66F-7513C64D01BF}" dt="2026-05-29T17:01:50.345" v="2" actId="478"/>
          <ac:spMkLst>
            <pc:docMk/>
            <pc:sldMk cId="328911502" sldId="287"/>
            <ac:spMk id="9" creationId="{2FEEA049-D947-4F5E-0A32-A49C0500F375}"/>
          </ac:spMkLst>
        </pc:spChg>
      </pc:sldChg>
      <pc:sldChg chg="delSp mod">
        <pc:chgData name="TAILLADE JUSTINE" userId="7689be7a-6074-46a5-a6a4-f2fd3e4f6393" providerId="ADAL" clId="{3DA4E5D2-55BE-476B-A66F-7513C64D01BF}" dt="2026-05-29T17:01:55.573" v="3" actId="478"/>
        <pc:sldMkLst>
          <pc:docMk/>
          <pc:sldMk cId="909551957" sldId="289"/>
        </pc:sldMkLst>
        <pc:spChg chg="del">
          <ac:chgData name="TAILLADE JUSTINE" userId="7689be7a-6074-46a5-a6a4-f2fd3e4f6393" providerId="ADAL" clId="{3DA4E5D2-55BE-476B-A66F-7513C64D01BF}" dt="2026-05-29T17:01:55.573" v="3" actId="478"/>
          <ac:spMkLst>
            <pc:docMk/>
            <pc:sldMk cId="909551957" sldId="289"/>
            <ac:spMk id="4" creationId="{389164C6-055F-8E85-B07B-4A1BECFF4C36}"/>
          </ac:spMkLst>
        </pc:spChg>
        <pc:spChg chg="del">
          <ac:chgData name="TAILLADE JUSTINE" userId="7689be7a-6074-46a5-a6a4-f2fd3e4f6393" providerId="ADAL" clId="{3DA4E5D2-55BE-476B-A66F-7513C64D01BF}" dt="2026-05-29T17:01:55.573" v="3" actId="478"/>
          <ac:spMkLst>
            <pc:docMk/>
            <pc:sldMk cId="909551957" sldId="289"/>
            <ac:spMk id="10" creationId="{C7E9F3B0-14A3-8B4B-0EDC-6FEE103B6D6C}"/>
          </ac:spMkLst>
        </pc:spChg>
      </pc:sldChg>
      <pc:sldChg chg="delSp mod">
        <pc:chgData name="TAILLADE JUSTINE" userId="7689be7a-6074-46a5-a6a4-f2fd3e4f6393" providerId="ADAL" clId="{3DA4E5D2-55BE-476B-A66F-7513C64D01BF}" dt="2026-05-29T17:01:59.814" v="5" actId="478"/>
        <pc:sldMkLst>
          <pc:docMk/>
          <pc:sldMk cId="52113245" sldId="290"/>
        </pc:sldMkLst>
        <pc:spChg chg="del">
          <ac:chgData name="TAILLADE JUSTINE" userId="7689be7a-6074-46a5-a6a4-f2fd3e4f6393" providerId="ADAL" clId="{3DA4E5D2-55BE-476B-A66F-7513C64D01BF}" dt="2026-05-29T17:01:59.814" v="5" actId="478"/>
          <ac:spMkLst>
            <pc:docMk/>
            <pc:sldMk cId="52113245" sldId="290"/>
            <ac:spMk id="4" creationId="{35527341-C79E-4E2D-B37E-16B70957E544}"/>
          </ac:spMkLst>
        </pc:spChg>
        <pc:spChg chg="del">
          <ac:chgData name="TAILLADE JUSTINE" userId="7689be7a-6074-46a5-a6a4-f2fd3e4f6393" providerId="ADAL" clId="{3DA4E5D2-55BE-476B-A66F-7513C64D01BF}" dt="2026-05-29T17:01:59.814" v="5" actId="478"/>
          <ac:spMkLst>
            <pc:docMk/>
            <pc:sldMk cId="52113245" sldId="290"/>
            <ac:spMk id="10" creationId="{3E6F62CF-C94B-2CD4-A3CB-06E6F6F594DE}"/>
          </ac:spMkLst>
        </pc:spChg>
      </pc:sldChg>
      <pc:sldChg chg="delSp mod">
        <pc:chgData name="TAILLADE JUSTINE" userId="7689be7a-6074-46a5-a6a4-f2fd3e4f6393" providerId="ADAL" clId="{3DA4E5D2-55BE-476B-A66F-7513C64D01BF}" dt="2026-05-29T17:02:04.006" v="7" actId="478"/>
        <pc:sldMkLst>
          <pc:docMk/>
          <pc:sldMk cId="1865625991" sldId="291"/>
        </pc:sldMkLst>
        <pc:spChg chg="del">
          <ac:chgData name="TAILLADE JUSTINE" userId="7689be7a-6074-46a5-a6a4-f2fd3e4f6393" providerId="ADAL" clId="{3DA4E5D2-55BE-476B-A66F-7513C64D01BF}" dt="2026-05-29T17:02:04.006" v="7" actId="478"/>
          <ac:spMkLst>
            <pc:docMk/>
            <pc:sldMk cId="1865625991" sldId="291"/>
            <ac:spMk id="4" creationId="{7334DA77-F663-7205-6744-4F37BAFB96BA}"/>
          </ac:spMkLst>
        </pc:spChg>
        <pc:spChg chg="del">
          <ac:chgData name="TAILLADE JUSTINE" userId="7689be7a-6074-46a5-a6a4-f2fd3e4f6393" providerId="ADAL" clId="{3DA4E5D2-55BE-476B-A66F-7513C64D01BF}" dt="2026-05-29T17:02:04.006" v="7" actId="478"/>
          <ac:spMkLst>
            <pc:docMk/>
            <pc:sldMk cId="1865625991" sldId="291"/>
            <ac:spMk id="11" creationId="{DC3B02B4-A31A-5704-56F6-37EE62178610}"/>
          </ac:spMkLst>
        </pc:spChg>
      </pc:sldChg>
      <pc:sldChg chg="delSp mod">
        <pc:chgData name="TAILLADE JUSTINE" userId="7689be7a-6074-46a5-a6a4-f2fd3e4f6393" providerId="ADAL" clId="{3DA4E5D2-55BE-476B-A66F-7513C64D01BF}" dt="2026-05-29T17:02:05.716" v="8" actId="478"/>
        <pc:sldMkLst>
          <pc:docMk/>
          <pc:sldMk cId="110381550" sldId="292"/>
        </pc:sldMkLst>
        <pc:spChg chg="del">
          <ac:chgData name="TAILLADE JUSTINE" userId="7689be7a-6074-46a5-a6a4-f2fd3e4f6393" providerId="ADAL" clId="{3DA4E5D2-55BE-476B-A66F-7513C64D01BF}" dt="2026-05-29T17:02:05.716" v="8" actId="478"/>
          <ac:spMkLst>
            <pc:docMk/>
            <pc:sldMk cId="110381550" sldId="292"/>
            <ac:spMk id="4" creationId="{9885D5EF-437E-2786-D0E1-23CE1DD5A893}"/>
          </ac:spMkLst>
        </pc:spChg>
        <pc:spChg chg="del">
          <ac:chgData name="TAILLADE JUSTINE" userId="7689be7a-6074-46a5-a6a4-f2fd3e4f6393" providerId="ADAL" clId="{3DA4E5D2-55BE-476B-A66F-7513C64D01BF}" dt="2026-05-29T17:02:05.716" v="8" actId="478"/>
          <ac:spMkLst>
            <pc:docMk/>
            <pc:sldMk cId="110381550" sldId="292"/>
            <ac:spMk id="10" creationId="{99839345-34E6-2A7A-3E0E-C4EB805AAA9A}"/>
          </ac:spMkLst>
        </pc:spChg>
      </pc:sldChg>
      <pc:sldChg chg="delSp mod">
        <pc:chgData name="TAILLADE JUSTINE" userId="7689be7a-6074-46a5-a6a4-f2fd3e4f6393" providerId="ADAL" clId="{3DA4E5D2-55BE-476B-A66F-7513C64D01BF}" dt="2026-05-29T17:02:02.068" v="6" actId="478"/>
        <pc:sldMkLst>
          <pc:docMk/>
          <pc:sldMk cId="2539554961" sldId="303"/>
        </pc:sldMkLst>
        <pc:spChg chg="del">
          <ac:chgData name="TAILLADE JUSTINE" userId="7689be7a-6074-46a5-a6a4-f2fd3e4f6393" providerId="ADAL" clId="{3DA4E5D2-55BE-476B-A66F-7513C64D01BF}" dt="2026-05-29T17:02:02.068" v="6" actId="478"/>
          <ac:spMkLst>
            <pc:docMk/>
            <pc:sldMk cId="2539554961" sldId="303"/>
            <ac:spMk id="6" creationId="{488D1669-6DC1-135F-9385-0460CCBE38AB}"/>
          </ac:spMkLst>
        </pc:spChg>
        <pc:spChg chg="del">
          <ac:chgData name="TAILLADE JUSTINE" userId="7689be7a-6074-46a5-a6a4-f2fd3e4f6393" providerId="ADAL" clId="{3DA4E5D2-55BE-476B-A66F-7513C64D01BF}" dt="2026-05-29T17:02:02.068" v="6" actId="478"/>
          <ac:spMkLst>
            <pc:docMk/>
            <pc:sldMk cId="2539554961" sldId="303"/>
            <ac:spMk id="11" creationId="{A6058AFE-5CDC-B36C-C29C-6E464D05DA1E}"/>
          </ac:spMkLst>
        </pc:spChg>
      </pc:sldChg>
      <pc:sldChg chg="delSp mod">
        <pc:chgData name="TAILLADE JUSTINE" userId="7689be7a-6074-46a5-a6a4-f2fd3e4f6393" providerId="ADAL" clId="{3DA4E5D2-55BE-476B-A66F-7513C64D01BF}" dt="2026-05-29T17:01:58.034" v="4" actId="478"/>
        <pc:sldMkLst>
          <pc:docMk/>
          <pc:sldMk cId="1533799282" sldId="312"/>
        </pc:sldMkLst>
        <pc:spChg chg="del">
          <ac:chgData name="TAILLADE JUSTINE" userId="7689be7a-6074-46a5-a6a4-f2fd3e4f6393" providerId="ADAL" clId="{3DA4E5D2-55BE-476B-A66F-7513C64D01BF}" dt="2026-05-29T17:01:58.034" v="4" actId="478"/>
          <ac:spMkLst>
            <pc:docMk/>
            <pc:sldMk cId="1533799282" sldId="312"/>
            <ac:spMk id="6" creationId="{C2D7EF71-ABF5-7E57-8E98-2EF6A2DD6155}"/>
          </ac:spMkLst>
        </pc:spChg>
        <pc:spChg chg="del">
          <ac:chgData name="TAILLADE JUSTINE" userId="7689be7a-6074-46a5-a6a4-f2fd3e4f6393" providerId="ADAL" clId="{3DA4E5D2-55BE-476B-A66F-7513C64D01BF}" dt="2026-05-29T17:01:58.034" v="4" actId="478"/>
          <ac:spMkLst>
            <pc:docMk/>
            <pc:sldMk cId="1533799282" sldId="312"/>
            <ac:spMk id="11" creationId="{AD1C04F1-BB6C-4845-4C2F-76EB8960C9AB}"/>
          </ac:spMkLst>
        </pc:spChg>
      </pc:sldChg>
      <pc:sldChg chg="delSp mod">
        <pc:chgData name="TAILLADE JUSTINE" userId="7689be7a-6074-46a5-a6a4-f2fd3e4f6393" providerId="ADAL" clId="{3DA4E5D2-55BE-476B-A66F-7513C64D01BF}" dt="2026-05-29T17:02:08.293" v="9" actId="478"/>
        <pc:sldMkLst>
          <pc:docMk/>
          <pc:sldMk cId="2597968326" sldId="315"/>
        </pc:sldMkLst>
        <pc:spChg chg="del">
          <ac:chgData name="TAILLADE JUSTINE" userId="7689be7a-6074-46a5-a6a4-f2fd3e4f6393" providerId="ADAL" clId="{3DA4E5D2-55BE-476B-A66F-7513C64D01BF}" dt="2026-05-29T17:02:08.293" v="9" actId="478"/>
          <ac:spMkLst>
            <pc:docMk/>
            <pc:sldMk cId="2597968326" sldId="315"/>
            <ac:spMk id="4" creationId="{702FFE30-1C7D-1263-ACA2-5FFB6B7D1015}"/>
          </ac:spMkLst>
        </pc:spChg>
        <pc:spChg chg="del">
          <ac:chgData name="TAILLADE JUSTINE" userId="7689be7a-6074-46a5-a6a4-f2fd3e4f6393" providerId="ADAL" clId="{3DA4E5D2-55BE-476B-A66F-7513C64D01BF}" dt="2026-05-29T17:02:08.293" v="9" actId="478"/>
          <ac:spMkLst>
            <pc:docMk/>
            <pc:sldMk cId="2597968326" sldId="315"/>
            <ac:spMk id="10" creationId="{19BA1555-0335-296E-57A8-077FE381B41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B07088-41FC-4F27-9123-335BCE47B023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4CB3D-C35B-4D45-8970-57F9B8E3345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9175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8572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7163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05015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6061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86761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44624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9074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98599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62333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12406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3932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13736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47003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1222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42488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17898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571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44101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14324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52614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69822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4296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448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8699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73554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3864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87964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1944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A4CB3D-C35B-4D45-8970-57F9B8E33458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4026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127784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ADDF9BF-CA81-9B5E-2546-44E791DDB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4339353F-2FFA-5E28-4B25-1A711126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6C3B41E1-C502-A0AB-2B71-BE1221FD03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4999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98C52883-2B90-9440-8CEA-2A538F4E0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803415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Leçon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98C52883-2B90-9440-8CEA-2A538F4E0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E99A627-8449-EF23-6343-7CF545C8BACC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758127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C8B2BB5-D123-8514-3126-5624A1B850B3}"/>
              </a:ext>
            </a:extLst>
          </p:cNvPr>
          <p:cNvSpPr txBox="1"/>
          <p:nvPr userDrawn="1"/>
        </p:nvSpPr>
        <p:spPr>
          <a:xfrm>
            <a:off x="2946400" y="2677362"/>
            <a:ext cx="377444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1505728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9134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690974D-11AF-2676-4628-E685FEE64A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52AB467B-56CD-EAF9-E6A2-9FA065040D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C112C26-E098-B259-4B08-B1CD23A00C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4DB93525-7C54-1A00-961E-898C8E7FD9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17B6C9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37DB3BB-559C-F54C-7E71-624031BF98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7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708144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186395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507E562-A4EA-256D-C93E-11D6F317588C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63522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 text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210A2AD7-CEAB-07CD-B6FD-C66CD52709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8028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491B42F-555D-6D66-C75E-2C73D4827F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3E5BB92A-46FE-A5C8-E988-CA9D5778E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3779EF7-4923-0E67-B71C-7CCFFBA728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75CE53ED-2602-2D9E-2D76-479179CD4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642257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Leç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7E5CBC1-B5C3-D71A-3EF7-373FC21A35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AC0BC77-2F42-8E4E-3B6A-0293BB65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6F5858F-66F4-F5C6-5C70-010EAB3BB9F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B1875E7D-AF8A-8A2B-9698-6E6430FF78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79982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49" r:id="rId3"/>
    <p:sldLayoutId id="2147483660" r:id="rId4"/>
    <p:sldLayoutId id="2147483650" r:id="rId5"/>
    <p:sldLayoutId id="2147483677" r:id="rId6"/>
    <p:sldLayoutId id="2147483675" r:id="rId7"/>
    <p:sldLayoutId id="2147483661" r:id="rId8"/>
    <p:sldLayoutId id="2147483671" r:id="rId9"/>
    <p:sldLayoutId id="2147483672" r:id="rId10"/>
    <p:sldLayoutId id="2147483673" r:id="rId11"/>
    <p:sldLayoutId id="214748367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Les parenthèses (1)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F29C54F-F0B3-995E-BDC7-34E88EDE83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Objectifs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7982924-4200-9AAB-0618-6988CD441A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Comprendre le sens des parenthèses dans un calcul.</a:t>
            </a:r>
          </a:p>
          <a:p>
            <a:r>
              <a:rPr lang="fr-FR" dirty="0"/>
              <a:t>Effectuer un calcul contenant des parenthèses.</a:t>
            </a:r>
          </a:p>
        </p:txBody>
      </p:sp>
      <p:pic>
        <p:nvPicPr>
          <p:cNvPr id="8" name="Image 7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E5ABCF1-A8CD-88F3-841C-986D5BB2BB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824" y="2758382"/>
            <a:ext cx="2350800" cy="306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183A3B1-46C6-9712-CB89-261EC1FDF5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984" y="2761982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230AC-36DF-E236-16D6-0D78C5F9F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04DC18F1-1DF0-67F1-347B-CEDF34DDE34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33799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5FF86-8502-84ED-A413-7E06B196A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5D75855C-A1D9-F1B2-51CD-8494568ECEC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21132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0E468-F5C7-D191-F75E-E3B88A84EF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122ECF1-445C-1233-1755-57C0589145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8357ED64-A67D-D43A-D4A3-A372F5D09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CD3DEF3-A843-5B81-43D8-BD5FA9F9029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889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D5265D-F42C-344C-2046-0EEAE01130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7D76401C-C43D-ABC0-5F8C-09A88AC1DD9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395549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080C2-A3AE-1E8D-F1D6-3FC09C10A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68946369-B653-F3AE-D878-E767B308B37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65625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7749D-2FAB-FA9A-4B0D-E529B0EAF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424DF557-8FB9-D053-6864-A6D07054BDB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03815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891E4-0B8C-0E92-1AB6-94744FA5A9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6385250-E2DC-0575-CA6C-68CDBA8901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CE8AE219-BA6D-72B5-5316-4CAB3CDB5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763540E2-6C5B-2738-CC69-B437078F6D1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2052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3C4B75-F5F3-E3E1-540D-0CA8A3D36A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0D01F239-902A-89EA-D5F1-AEAD9BED1C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979683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76EF7E-8C67-1FB9-EFF0-382A7533E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C8E90F4-C11A-3BBC-9938-CB5FA2C498C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4F0D52DD-DA83-A7C1-4254-3E3D62954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6793E37-5C43-E4B2-7A84-3801766D4F4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2148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9E7399-7FFE-BA10-720E-C511571FE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80825F9-3FE5-4E4A-8C1A-E2731A0459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33ACE07D-B976-89CF-AF00-CB6FB7E3C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B8E240E-4AB4-ED1C-2965-11BD7668E0E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77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A057A48-B7FD-F604-A7F3-0C68E2A83E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A4477F7-A01D-24F9-AB96-E9F630A28B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35110B0-D283-B4C3-CF31-12EC61F201F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7027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4F887-622A-20E0-D22D-6F2E078F47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2ADF22A-63E3-2C6B-0ED5-41914B6BB6C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AB221FC-25AE-A630-1785-36FDA5DA7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7F1FDCE-E8BA-F2F6-DA0F-7C8B62506F2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3125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46480F-F4D4-45C5-1457-6DE1C9DE8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B94778F-0631-8068-EFAE-6D0EEB7859C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B5B6679A-098A-C8E7-CBED-261D17ADE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E1B9A52-0011-9817-629A-FB45594E6A2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3859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89953C-4C8B-C8C0-B122-7E5E6067E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2150855-D268-83E2-DBA6-1442176194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D064FD20-14EF-9DCC-D81B-181D7AE3D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504CEAE-2D0C-4ED6-5F6E-E579B4FFDB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0271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E1EE7C-C3EC-E1BC-F00D-E1E360433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F210E42-9447-BB11-4E36-D2622D3401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6A41A34E-340B-CB1A-06D8-DA8028F83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7231AB9-0A89-CC05-7E6B-69DDF1B4344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8873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001B1B7-69FC-A263-70ED-1C22407D20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C3DBC7B-F0A2-E7EE-954B-C19F92AD3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FA520BC-8EE0-5640-338C-2ED19D850EA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3923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D2E90AC-3D4B-BDF0-9961-DDE04004B3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5BEBD1F7-88C3-3107-B3C9-5C54222C5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BF33220-FF18-3B9C-7051-4CD731858A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6434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3B3DEB-0E6F-B4FC-BCB7-7E3EC61E3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3F328BA-DC1F-3BF4-4B14-D4BC13B217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06AAB5D-D524-BC7C-2D1F-6BBC2ADE5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09F5A6A-A644-93D5-B275-9950FD81D33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7358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33D115-4642-178F-0E25-F8F731FC5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BC6B41F-0E6F-641E-6738-70BB937110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7CEEA26-9434-6ECA-7668-A6FF0F9F1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862CD0D-4F4B-BE46-C4DE-12D9AA4BDC9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2018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464DA-8EF0-0A09-ADA4-11EA23FD7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31F946F-8EF3-60EF-4841-840D4C6E5F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B390813C-6E56-FBA9-EDD4-26790E124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41B5478-0E3D-05E7-E4AF-5BAA7B97745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3920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9ACA9-DCDF-6F76-9F17-9DCCB4714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C6D6EF-2591-776F-9FA3-5641925AD5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E8FC4C00-A747-6DCC-4B7D-C28051449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E960CE3-1718-8E78-C329-39EB3748542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546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9F0DF04-2AF0-588A-B2CD-BAFF078E949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C58A3605-D22C-977B-E823-CCE61FF10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A14A7BC-FD28-9A98-609E-91D2F1ADBCB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882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FCC1D758-7F0C-000B-9073-E709A73F3BE4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D8F9431D-F684-D2B6-7CF3-C875D5AD9D8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56682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370F0-01ED-8DFE-6DD6-D2D1974B0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8FA279E-B074-929D-4D53-D51A5D6E7C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E4960340-D48D-2262-DC66-5B5327139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F945504-327A-AD6E-1D1F-97B66C222C8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11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71EB8B-65AB-1D32-D32F-5C3C0044E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FE7A3ECF-72F1-59C6-B814-450119F829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4508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201967-5DB9-3E26-84BE-1F197D225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0A1C507D-90D7-54C1-0426-E7B3E5D8CEE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8911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00DF8-CDE4-6C50-C617-1CFB351F0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7FEDC44-CB95-6C40-7F50-A7B8D97285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9BDBB71-A04A-695C-3750-AA7A0806C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B137C00-46EB-6183-5362-8B7213418B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518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EFE84-BED3-DE89-DFE8-2250E7DB3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9C6A7FC7-B631-2649-A424-BA879728FC6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095519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0CA526C-8AAF-40BC-B507-B2107119621A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f9f03b04-cee4-442b-93dd-4381827b0c3c"/>
    <ds:schemaRef ds:uri="1ebd6001-44b6-4c09-858e-4bb3b0569762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92C9E75-D3D8-45CF-B546-1EE7235C82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EE11817-528B-4E73-AA15-47E4DFFA10A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</Words>
  <Application>Microsoft Office PowerPoint</Application>
  <PresentationFormat>Grand écran</PresentationFormat>
  <Paragraphs>34</Paragraphs>
  <Slides>29</Slides>
  <Notes>29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7" baseType="lpstr">
      <vt:lpstr>Aptos</vt:lpstr>
      <vt:lpstr>Arial</vt:lpstr>
      <vt:lpstr>Calibri</vt:lpstr>
      <vt:lpstr>Calibri Light</vt:lpstr>
      <vt:lpstr>DIN Next Rounded LT Pro</vt:lpstr>
      <vt:lpstr>Gotham HTF</vt:lpstr>
      <vt:lpstr>Roboto</vt:lpstr>
      <vt:lpstr>Thème Office</vt:lpstr>
      <vt:lpstr>Les parenthèses (1)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