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56" r:id="rId5"/>
    <p:sldId id="357" r:id="rId6"/>
    <p:sldId id="350" r:id="rId7"/>
    <p:sldId id="257" r:id="rId8"/>
    <p:sldId id="291" r:id="rId9"/>
    <p:sldId id="358" r:id="rId10"/>
    <p:sldId id="346" r:id="rId11"/>
    <p:sldId id="347" r:id="rId12"/>
    <p:sldId id="359" r:id="rId13"/>
    <p:sldId id="356" r:id="rId14"/>
    <p:sldId id="360" r:id="rId15"/>
    <p:sldId id="361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FFF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6247" autoAdjust="0"/>
  </p:normalViewPr>
  <p:slideViewPr>
    <p:cSldViewPr snapToGrid="0">
      <p:cViewPr varScale="1">
        <p:scale>
          <a:sx n="106" d="100"/>
          <a:sy n="106" d="100"/>
        </p:scale>
        <p:origin x="102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20:55.446" v="2" actId="20577"/>
      <pc:docMkLst>
        <pc:docMk/>
      </pc:docMkLst>
      <pc:sldChg chg="modNotesTx">
        <pc:chgData name="TAILLADE JUSTINE" userId="7689be7a-6074-46a5-a6a4-f2fd3e4f6393" providerId="ADAL" clId="{3DA4E5D2-55BE-476B-A66F-7513C64D01BF}" dt="2026-05-29T17:20:55.446" v="2" actId="20577"/>
        <pc:sldMkLst>
          <pc:docMk/>
          <pc:sldMk cId="2330106941" sldId="256"/>
        </pc:sldMkLst>
      </pc:sldChg>
      <pc:sldChg chg="delSp mod">
        <pc:chgData name="TAILLADE JUSTINE" userId="7689be7a-6074-46a5-a6a4-f2fd3e4f6393" providerId="ADAL" clId="{3DA4E5D2-55BE-476B-A66F-7513C64D01BF}" dt="2026-05-29T17:20:38.648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20:38.648" v="0" actId="478"/>
          <ac:spMkLst>
            <pc:docMk/>
            <pc:sldMk cId="3456682893" sldId="257"/>
            <ac:spMk id="7" creationId="{9934DD23-1747-B3E9-B182-ED21439EC75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9077E-CE0C-4280-B161-38EDEDFE376C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FC23E3-61AF-4FAA-B95A-478A790F15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7186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39519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1862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67675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9142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0428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2854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240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0550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4015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3576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247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FC23E3-61AF-4FAA-B95A-478A790F158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6214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née A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404134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0EF3CA3-287C-5044-E41D-D4AACBED02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824773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correction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0A32AE32-5D43-1C32-B5C1-0358DD910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419581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correction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C3412CA5-EE34-12F1-2634-D60BE402D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129627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née B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E0A63B9-E766-2F67-35EA-506D60154826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815850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2678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e en ro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574914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4249723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2771773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çon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65756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DF9A497-BE7C-321B-4D21-2318F32878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A1C9F96-3332-9CD3-099D-271C3D5A1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695563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9C2F7A-EF11-05B9-1F73-4B167BEB27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2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CDD251DD-A76D-0D6D-2400-26A80CA4B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41990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824D-0F15-4303-8C91-5594E6E21EC4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CC8E5-5493-4BD2-AB5F-44EA4E09F1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droites parallèles et perpendiculaires 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body" sz="quarter" idx="14"/>
          </p:nvPr>
        </p:nvSpPr>
        <p:spPr>
          <a:xfrm>
            <a:off x="2946398" y="2649772"/>
            <a:ext cx="6318372" cy="523220"/>
          </a:xfrm>
        </p:spPr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D883AFD-4E09-2107-ECE1-41CB64D7B5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46397" y="3173414"/>
            <a:ext cx="7679161" cy="981898"/>
          </a:xfrm>
        </p:spPr>
        <p:txBody>
          <a:bodyPr>
            <a:normAutofit/>
          </a:bodyPr>
          <a:lstStyle/>
          <a:p>
            <a:pPr marL="342900" indent="-342900"/>
            <a:r>
              <a:rPr lang="fr-FR" dirty="0"/>
              <a:t>Reconnaitre et utiliser la notion de parallélisme.</a:t>
            </a:r>
          </a:p>
          <a:p>
            <a:pPr marL="342900" indent="-342900"/>
            <a:r>
              <a:rPr lang="fr-FR" dirty="0"/>
              <a:t>Reconnaitre et utiliser la notion de perpendicularité.</a:t>
            </a:r>
          </a:p>
          <a:p>
            <a:endParaRPr lang="fr-FR" dirty="0"/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F2B2B250-612D-7EE1-1D9F-84C3B6B914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024" y="2744004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C73021E-27F1-DDFA-3369-ACEA304008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934" y="2742799"/>
            <a:ext cx="2512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731BCBF-C442-5561-E0E1-3C3FF98F3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AFE8D53-5EC7-03AD-1692-23C81F1F2CA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410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9E535C56-A2AC-2A92-2555-686CD1BF5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1BAD0D0-780D-E65C-1939-7A8CCFF8D8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473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3587AC4-CBDD-26B4-27E3-B37724E7B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B9BA398-A98C-58AD-5B63-0B83056BE79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498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CF1F327-7BCF-0559-5511-0A438186D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6DED316-7DF0-989E-6469-EC8ECFB2EE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21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543BF23-70A5-47E7-6721-3E9A90D0A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4D7CCF0-D0BF-EADA-B96E-2CA7A11AA2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113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3442F9DE-2EE0-919F-E333-CEFF289078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7972683-8674-1AF5-6D6E-C15C68623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5F948F7-354A-EDF7-9E6F-FB9B0C9636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399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5BFCDAA-942E-F41C-4535-9ECE9FE8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576D6BE-A570-2C4F-16D9-AA97507F4B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08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01143CA7-DD56-5171-ECEB-067711A19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09B1187-68E3-4490-6A71-BFB1F1E9BF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574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224F7AB6-BE54-72B1-AF07-35F839EAE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14E623C-4EC8-733B-B028-F0B430F1C4F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50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BE76E04-E335-3B09-CE90-0DEA4ACA9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3D776A8-683C-C084-B8AA-F0AD246B02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299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0D36447-56EA-46C9-8F67-463B6140D9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8EF1E0-BD31-44FF-8C52-CAF96D902EE7}">
  <ds:schemaRefs>
    <ds:schemaRef ds:uri="http://purl.org/dc/terms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infopath/2007/PartnerControls"/>
    <ds:schemaRef ds:uri="1ebd6001-44b6-4c09-858e-4bb3b0569762"/>
    <ds:schemaRef ds:uri="http://schemas.microsoft.com/office/2006/documentManagement/types"/>
    <ds:schemaRef ds:uri="http://schemas.openxmlformats.org/package/2006/metadata/core-properties"/>
    <ds:schemaRef ds:uri="f9f03b04-cee4-442b-93dd-4381827b0c3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6F98C9D-A5D3-44FE-942F-34D5EA906F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Office PowerPoint</Application>
  <PresentationFormat>Grand écran</PresentationFormat>
  <Paragraphs>16</Paragraphs>
  <Slides>12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0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Les droites parallèles et perpendiculaires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