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6"/>
  </p:notesMasterIdLst>
  <p:sldIdLst>
    <p:sldId id="256" r:id="rId5"/>
    <p:sldId id="304" r:id="rId6"/>
    <p:sldId id="303" r:id="rId7"/>
    <p:sldId id="257" r:id="rId8"/>
    <p:sldId id="339" r:id="rId9"/>
    <p:sldId id="340" r:id="rId10"/>
    <p:sldId id="343" r:id="rId11"/>
    <p:sldId id="345" r:id="rId12"/>
    <p:sldId id="344" r:id="rId13"/>
    <p:sldId id="346" r:id="rId14"/>
    <p:sldId id="347" r:id="rId15"/>
    <p:sldId id="348" r:id="rId16"/>
    <p:sldId id="349" r:id="rId17"/>
    <p:sldId id="350" r:id="rId18"/>
    <p:sldId id="322" r:id="rId19"/>
    <p:sldId id="323" r:id="rId20"/>
    <p:sldId id="351" r:id="rId21"/>
    <p:sldId id="352" r:id="rId22"/>
    <p:sldId id="357" r:id="rId23"/>
    <p:sldId id="354" r:id="rId24"/>
    <p:sldId id="355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FFF00"/>
    <a:srgbClr val="E8DDED"/>
    <a:srgbClr val="00B0F0"/>
    <a:srgbClr val="FFFBCC"/>
    <a:srgbClr val="17B6C9"/>
    <a:srgbClr val="A7DA41"/>
    <a:srgbClr val="A7CE39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635"/>
  </p:normalViewPr>
  <p:slideViewPr>
    <p:cSldViewPr snapToGrid="0">
      <p:cViewPr>
        <p:scale>
          <a:sx n="100" d="100"/>
          <a:sy n="100" d="100"/>
        </p:scale>
        <p:origin x="111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undo custSel modSld">
      <pc:chgData name="TAILLADE JUSTINE" userId="7689be7a-6074-46a5-a6a4-f2fd3e4f6393" providerId="ADAL" clId="{3DA4E5D2-55BE-476B-A66F-7513C64D01BF}" dt="2026-05-29T17:17:55.906" v="8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7:29.875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7:29.875" v="0" actId="478"/>
          <ac:spMkLst>
            <pc:docMk/>
            <pc:sldMk cId="3456682893" sldId="257"/>
            <ac:spMk id="6" creationId="{25E52669-A4AE-3DCF-8DC3-5769B0E05555}"/>
          </ac:spMkLst>
        </pc:spChg>
        <pc:spChg chg="del">
          <ac:chgData name="TAILLADE JUSTINE" userId="7689be7a-6074-46a5-a6a4-f2fd3e4f6393" providerId="ADAL" clId="{3DA4E5D2-55BE-476B-A66F-7513C64D01BF}" dt="2026-05-29T17:17:29.875" v="0" actId="478"/>
          <ac:spMkLst>
            <pc:docMk/>
            <pc:sldMk cId="3456682893" sldId="257"/>
            <ac:spMk id="10" creationId="{57030161-8726-B950-3406-07F7B3AF36EF}"/>
          </ac:spMkLst>
        </pc:spChg>
      </pc:sldChg>
      <pc:sldChg chg="delSp mod">
        <pc:chgData name="TAILLADE JUSTINE" userId="7689be7a-6074-46a5-a6a4-f2fd3e4f6393" providerId="ADAL" clId="{3DA4E5D2-55BE-476B-A66F-7513C64D01BF}" dt="2026-05-29T17:17:31.874" v="1" actId="478"/>
        <pc:sldMkLst>
          <pc:docMk/>
          <pc:sldMk cId="2370361498" sldId="339"/>
        </pc:sldMkLst>
        <pc:spChg chg="del">
          <ac:chgData name="TAILLADE JUSTINE" userId="7689be7a-6074-46a5-a6a4-f2fd3e4f6393" providerId="ADAL" clId="{3DA4E5D2-55BE-476B-A66F-7513C64D01BF}" dt="2026-05-29T17:17:31.874" v="1" actId="478"/>
          <ac:spMkLst>
            <pc:docMk/>
            <pc:sldMk cId="2370361498" sldId="339"/>
            <ac:spMk id="7" creationId="{B6F43100-4461-CD7A-CEF1-1C070EF05D17}"/>
          </ac:spMkLst>
        </pc:spChg>
        <pc:spChg chg="del">
          <ac:chgData name="TAILLADE JUSTINE" userId="7689be7a-6074-46a5-a6a4-f2fd3e4f6393" providerId="ADAL" clId="{3DA4E5D2-55BE-476B-A66F-7513C64D01BF}" dt="2026-05-29T17:17:31.874" v="1" actId="478"/>
          <ac:spMkLst>
            <pc:docMk/>
            <pc:sldMk cId="2370361498" sldId="339"/>
            <ac:spMk id="9" creationId="{0E193EF7-BF79-8FA1-F2BD-40379BE1777A}"/>
          </ac:spMkLst>
        </pc:spChg>
        <pc:spChg chg="del">
          <ac:chgData name="TAILLADE JUSTINE" userId="7689be7a-6074-46a5-a6a4-f2fd3e4f6393" providerId="ADAL" clId="{3DA4E5D2-55BE-476B-A66F-7513C64D01BF}" dt="2026-05-29T17:17:31.874" v="1" actId="478"/>
          <ac:spMkLst>
            <pc:docMk/>
            <pc:sldMk cId="2370361498" sldId="339"/>
            <ac:spMk id="13" creationId="{494817FA-26BC-59E1-0FDD-E196D0FADA5B}"/>
          </ac:spMkLst>
        </pc:spChg>
      </pc:sldChg>
      <pc:sldChg chg="delSp mod">
        <pc:chgData name="TAILLADE JUSTINE" userId="7689be7a-6074-46a5-a6a4-f2fd3e4f6393" providerId="ADAL" clId="{3DA4E5D2-55BE-476B-A66F-7513C64D01BF}" dt="2026-05-29T17:17:35.185" v="2" actId="478"/>
        <pc:sldMkLst>
          <pc:docMk/>
          <pc:sldMk cId="3392013875" sldId="343"/>
        </pc:sldMkLst>
        <pc:spChg chg="del">
          <ac:chgData name="TAILLADE JUSTINE" userId="7689be7a-6074-46a5-a6a4-f2fd3e4f6393" providerId="ADAL" clId="{3DA4E5D2-55BE-476B-A66F-7513C64D01BF}" dt="2026-05-29T17:17:35.185" v="2" actId="478"/>
          <ac:spMkLst>
            <pc:docMk/>
            <pc:sldMk cId="3392013875" sldId="343"/>
            <ac:spMk id="6" creationId="{4F0B8CFA-78BC-CC16-BDC9-BB85D952469F}"/>
          </ac:spMkLst>
        </pc:spChg>
        <pc:spChg chg="del">
          <ac:chgData name="TAILLADE JUSTINE" userId="7689be7a-6074-46a5-a6a4-f2fd3e4f6393" providerId="ADAL" clId="{3DA4E5D2-55BE-476B-A66F-7513C64D01BF}" dt="2026-05-29T17:17:35.185" v="2" actId="478"/>
          <ac:spMkLst>
            <pc:docMk/>
            <pc:sldMk cId="3392013875" sldId="343"/>
            <ac:spMk id="11" creationId="{F206510F-C29E-8941-4FDE-8BBF744665A9}"/>
          </ac:spMkLst>
        </pc:spChg>
      </pc:sldChg>
      <pc:sldChg chg="delSp mod">
        <pc:chgData name="TAILLADE JUSTINE" userId="7689be7a-6074-46a5-a6a4-f2fd3e4f6393" providerId="ADAL" clId="{3DA4E5D2-55BE-476B-A66F-7513C64D01BF}" dt="2026-05-29T17:17:38.786" v="3" actId="478"/>
        <pc:sldMkLst>
          <pc:docMk/>
          <pc:sldMk cId="1349331759" sldId="344"/>
        </pc:sldMkLst>
        <pc:spChg chg="del">
          <ac:chgData name="TAILLADE JUSTINE" userId="7689be7a-6074-46a5-a6a4-f2fd3e4f6393" providerId="ADAL" clId="{3DA4E5D2-55BE-476B-A66F-7513C64D01BF}" dt="2026-05-29T17:17:38.786" v="3" actId="478"/>
          <ac:spMkLst>
            <pc:docMk/>
            <pc:sldMk cId="1349331759" sldId="344"/>
            <ac:spMk id="6" creationId="{C34B9268-9AD4-2793-BBB3-7C07977FF3DA}"/>
          </ac:spMkLst>
        </pc:spChg>
        <pc:spChg chg="del">
          <ac:chgData name="TAILLADE JUSTINE" userId="7689be7a-6074-46a5-a6a4-f2fd3e4f6393" providerId="ADAL" clId="{3DA4E5D2-55BE-476B-A66F-7513C64D01BF}" dt="2026-05-29T17:17:38.786" v="3" actId="478"/>
          <ac:spMkLst>
            <pc:docMk/>
            <pc:sldMk cId="1349331759" sldId="344"/>
            <ac:spMk id="11" creationId="{AFBC4E28-35DA-DCF3-E4FA-96C8BC683D6E}"/>
          </ac:spMkLst>
        </pc:spChg>
      </pc:sldChg>
      <pc:sldChg chg="delSp mod">
        <pc:chgData name="TAILLADE JUSTINE" userId="7689be7a-6074-46a5-a6a4-f2fd3e4f6393" providerId="ADAL" clId="{3DA4E5D2-55BE-476B-A66F-7513C64D01BF}" dt="2026-05-29T17:17:41.714" v="4" actId="478"/>
        <pc:sldMkLst>
          <pc:docMk/>
          <pc:sldMk cId="424659369" sldId="347"/>
        </pc:sldMkLst>
        <pc:spChg chg="del">
          <ac:chgData name="TAILLADE JUSTINE" userId="7689be7a-6074-46a5-a6a4-f2fd3e4f6393" providerId="ADAL" clId="{3DA4E5D2-55BE-476B-A66F-7513C64D01BF}" dt="2026-05-29T17:17:41.714" v="4" actId="478"/>
          <ac:spMkLst>
            <pc:docMk/>
            <pc:sldMk cId="424659369" sldId="347"/>
            <ac:spMk id="6" creationId="{60A759C7-E430-7AF2-BE42-05D27DBE6E03}"/>
          </ac:spMkLst>
        </pc:spChg>
        <pc:spChg chg="del">
          <ac:chgData name="TAILLADE JUSTINE" userId="7689be7a-6074-46a5-a6a4-f2fd3e4f6393" providerId="ADAL" clId="{3DA4E5D2-55BE-476B-A66F-7513C64D01BF}" dt="2026-05-29T17:17:41.714" v="4" actId="478"/>
          <ac:spMkLst>
            <pc:docMk/>
            <pc:sldMk cId="424659369" sldId="347"/>
            <ac:spMk id="11" creationId="{822469AD-74C3-EF0A-EE50-545F3F47274E}"/>
          </ac:spMkLst>
        </pc:spChg>
      </pc:sldChg>
      <pc:sldChg chg="modNotesTx">
        <pc:chgData name="TAILLADE JUSTINE" userId="7689be7a-6074-46a5-a6a4-f2fd3e4f6393" providerId="ADAL" clId="{3DA4E5D2-55BE-476B-A66F-7513C64D01BF}" dt="2026-05-29T17:17:55.906" v="8" actId="20577"/>
        <pc:sldMkLst>
          <pc:docMk/>
          <pc:sldMk cId="2627041281" sldId="35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85E9E-A3C2-4420-81ED-DAC79A3EE7AE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FCADE-6805-4B3F-B03B-4259C56BAF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396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664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5474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732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2646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8919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7255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2630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618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815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35251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502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5493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952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790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207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943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324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6954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3053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778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FCADE-6805-4B3F-B03B-4259C56BAF4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31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Lire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Objectifs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Lire les données d’un tableau.</a:t>
            </a:r>
          </a:p>
          <a:p>
            <a:r>
              <a:rPr lang="fr-FR" dirty="0"/>
              <a:t>Résoudre des problèmes grâce aux données d’un tableau.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A8A94A75-86E9-B653-6F9C-5983EF3A56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821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B6FABD5-62E6-35ED-48F9-15F498BC40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2" y="2758382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03C37-F034-C3B6-9DD4-E1D95EE73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F914FC3-3531-D610-258B-E08153E1C3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1B737938-5377-562A-EB5E-8E3566423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C7FCE8A-FA2D-4366-313B-2683662BFF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68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D1E24-5658-FDF7-FCD2-FD0D64BD6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7AAE587-05CB-9362-66E9-39FF5F12E8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4659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299A1-610A-4492-DF4E-3987E911B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AA8F896-0304-66AD-E45D-F4FA097C91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8A92A7B8-76D6-90BB-0A25-1D38B02DF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F7BD2AE-EFBB-C1D5-806B-727BC2E939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23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62780-C1D1-2DED-50CE-7C843BFCC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399EB3-E378-18CA-C668-5AF31FDD86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FF359C6F-67D8-1D92-4CB6-58556B20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2E5415E-1B9C-7EF0-A9BB-A16200E88B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6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6868A-BDA3-A407-F005-BA4A94AA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FDB26FD-7D24-6FC8-EEE5-D1BFF166CC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BB2E6AAB-313D-8C6D-4AAD-4BEFE6902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3FE4FB2-E569-81CC-6FA6-6839F410AF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27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94A0415-15EE-8CD4-81C8-CE847A876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F463285-63FE-FF52-0C42-675DB993BD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7AB47B-B484-2C61-4017-C366655A21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121EB7-FC3F-C20B-8213-AFE922DAB0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8EDB5210-9F02-1070-2ECA-34D92A314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C34F304-B1C2-8F1A-6459-5ADBF5E9F2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06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DB02C-8454-997E-E2B7-207B7A374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88EAC29-3B8A-38FF-4B20-B520DF6976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06CDC448-1D35-6F9A-BE77-B4FC3727A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75D1AC4-60F5-C5EA-130F-64BCA87D624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64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B308B-41E9-0425-5654-6C3F90B9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2917D9E-AB97-4B38-7CF8-B36D92FD48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3BE93713-7598-D093-53F9-C5F2355A8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C242BC2-B421-EAA8-A376-C4305F1387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59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147DB-5C8E-2861-8493-1CD66B423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B833E30-8CDA-15B0-E0C2-D67792B392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EA451BAF-C1CE-07B0-83D1-23B8966C9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4EF395F-04DF-1E7E-5845-640DEDE672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89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A7D158-748C-6504-C0D9-72AFD72C4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0CE1229-AF44-7E6A-93AC-1F43595A2E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6A2B06B-B2CD-72E4-020B-3D6BE2D767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FBA48-1D52-371B-D1B6-5F7CCB758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57AC9D8-FF7C-5B63-96E8-6FB052D4EF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6C02F83-8277-657D-0E9B-D9A36E0F7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B17837A-CECC-4CFD-B5B8-CA5FFBFAE9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72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1D514-91B1-3D68-3A81-AEE89E043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98C178-47FB-3451-D47B-0EDEBE2744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8467220-23F3-30B2-415B-8332CF971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EDDE42C-1D0C-0500-C2BF-2EE782796A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4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F6CF12-F9E8-0289-B0F6-D4F40E1722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DC366A9-6133-9AA2-E51E-FD98276D2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79D039A-4FA3-C9F2-9605-7CACE1986F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CD4DFD5F-D030-DC19-45E9-959F6BF3977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33DAD-441E-C9D0-441B-620F5A2F3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13FA78CB-5993-373D-C3FD-D232D763B3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0361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70E89-6D53-B5A1-9E65-2081CAC9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B199A87-E042-EF84-F16F-F77B7ECA77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04209448-2EB1-8314-F2B9-1EE8DA2B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8593960-ED35-9A39-CC42-BC1CA3CD5A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7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FCA2D-DB37-CADE-649F-4554D1E1E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33502662-642C-89C5-4663-CF6B247AFB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2013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3A498-1CC2-8283-0C6E-F7589EFB1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C206292-3244-95F8-90A9-79075EABAC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F2518333-0CC9-A50A-88F6-309ED2F6F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94A3DA6-76FF-ACF1-A8A7-10B717BC7B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8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19B7A-87F7-E16D-267A-FE4761290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1B6E6CBC-2CA2-25D5-9495-3C57D3246B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493317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eate a new document." ma:contentTypeScope="" ma:versionID="550f2afc41cb7b9c89d1a9b26740a309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588593a38d7474cc8569b85acb4622e7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F10F2B9-B1FA-4179-ADD5-61CD42D847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Grand écran</PresentationFormat>
  <Paragraphs>26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Lire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