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31"/>
  </p:notesMasterIdLst>
  <p:sldIdLst>
    <p:sldId id="256" r:id="rId5"/>
    <p:sldId id="257" r:id="rId6"/>
    <p:sldId id="260" r:id="rId7"/>
    <p:sldId id="266" r:id="rId8"/>
    <p:sldId id="258" r:id="rId9"/>
    <p:sldId id="272" r:id="rId10"/>
    <p:sldId id="273" r:id="rId11"/>
    <p:sldId id="274" r:id="rId12"/>
    <p:sldId id="275" r:id="rId13"/>
    <p:sldId id="261" r:id="rId14"/>
    <p:sldId id="262" r:id="rId15"/>
    <p:sldId id="277" r:id="rId16"/>
    <p:sldId id="278" r:id="rId17"/>
    <p:sldId id="279" r:id="rId18"/>
    <p:sldId id="280" r:id="rId19"/>
    <p:sldId id="281" r:id="rId20"/>
    <p:sldId id="282" r:id="rId21"/>
    <p:sldId id="286" r:id="rId22"/>
    <p:sldId id="287" r:id="rId23"/>
    <p:sldId id="288" r:id="rId24"/>
    <p:sldId id="289" r:id="rId25"/>
    <p:sldId id="290" r:id="rId26"/>
    <p:sldId id="263" r:id="rId27"/>
    <p:sldId id="269" r:id="rId28"/>
    <p:sldId id="271" r:id="rId29"/>
    <p:sldId id="270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01B715-4035-682A-0579-D849B00CA15E}" name="CL" initials="CL" userId="CL" providerId="None"/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67BF3FB0-7BEC-3B85-1BA7-7FB326419DF4}" name="edithlk19" initials="e" userId="S::edithlk19@gmail.com::26118ee3-ca89-401a-88d2-1b588778ccd7" providerId="AD"/>
  <p188:author id="{6E4C37ED-CEBE-B285-8045-69E7E6A77447}" name="Emma Perruchon" initials="EP" userId="0d28d9f37de0e20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9D8"/>
    <a:srgbClr val="26B1B4"/>
    <a:srgbClr val="FFA5A5"/>
    <a:srgbClr val="01B5A5"/>
    <a:srgbClr val="FFFFFF"/>
    <a:srgbClr val="FF0000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CA8403-413D-40BD-89E6-8002B0E71346}" v="4" dt="2026-05-29T16:02:42.6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2874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26:19.125" v="22" actId="478"/>
      <pc:docMkLst>
        <pc:docMk/>
      </pc:docMkLst>
      <pc:sldChg chg="delSp mod">
        <pc:chgData name="TAILLADE JUSTINE" userId="7689be7a-6074-46a5-a6a4-f2fd3e4f6393" providerId="ADAL" clId="{3DA4E5D2-55BE-476B-A66F-7513C64D01BF}" dt="2026-05-29T17:25:40.709" v="1" actId="478"/>
        <pc:sldMkLst>
          <pc:docMk/>
          <pc:sldMk cId="56460590" sldId="258"/>
        </pc:sldMkLst>
        <pc:spChg chg="del">
          <ac:chgData name="TAILLADE JUSTINE" userId="7689be7a-6074-46a5-a6a4-f2fd3e4f6393" providerId="ADAL" clId="{3DA4E5D2-55BE-476B-A66F-7513C64D01BF}" dt="2026-05-29T17:25:40.709" v="1" actId="478"/>
          <ac:spMkLst>
            <pc:docMk/>
            <pc:sldMk cId="56460590" sldId="258"/>
            <ac:spMk id="3" creationId="{88047838-E1B0-67C8-B19D-2D05ADDC9266}"/>
          </ac:spMkLst>
        </pc:spChg>
        <pc:spChg chg="del">
          <ac:chgData name="TAILLADE JUSTINE" userId="7689be7a-6074-46a5-a6a4-f2fd3e4f6393" providerId="ADAL" clId="{3DA4E5D2-55BE-476B-A66F-7513C64D01BF}" dt="2026-05-29T17:25:40.709" v="1" actId="478"/>
          <ac:spMkLst>
            <pc:docMk/>
            <pc:sldMk cId="56460590" sldId="258"/>
            <ac:spMk id="10" creationId="{7DE39F6F-5AF3-3A7D-A031-B6FA3F3DB473}"/>
          </ac:spMkLst>
        </pc:spChg>
      </pc:sldChg>
      <pc:sldChg chg="delSp mod">
        <pc:chgData name="TAILLADE JUSTINE" userId="7689be7a-6074-46a5-a6a4-f2fd3e4f6393" providerId="ADAL" clId="{3DA4E5D2-55BE-476B-A66F-7513C64D01BF}" dt="2026-05-29T17:25:48.774" v="6" actId="478"/>
        <pc:sldMkLst>
          <pc:docMk/>
          <pc:sldMk cId="1848318418" sldId="261"/>
        </pc:sldMkLst>
        <pc:spChg chg="del">
          <ac:chgData name="TAILLADE JUSTINE" userId="7689be7a-6074-46a5-a6a4-f2fd3e4f6393" providerId="ADAL" clId="{3DA4E5D2-55BE-476B-A66F-7513C64D01BF}" dt="2026-05-29T17:25:48.774" v="6" actId="478"/>
          <ac:spMkLst>
            <pc:docMk/>
            <pc:sldMk cId="1848318418" sldId="261"/>
            <ac:spMk id="3" creationId="{7416ACFD-087F-46BF-ACB4-D4137A8147C4}"/>
          </ac:spMkLst>
        </pc:spChg>
        <pc:spChg chg="del">
          <ac:chgData name="TAILLADE JUSTINE" userId="7689be7a-6074-46a5-a6a4-f2fd3e4f6393" providerId="ADAL" clId="{3DA4E5D2-55BE-476B-A66F-7513C64D01BF}" dt="2026-05-29T17:25:48.774" v="6" actId="478"/>
          <ac:spMkLst>
            <pc:docMk/>
            <pc:sldMk cId="1848318418" sldId="261"/>
            <ac:spMk id="5" creationId="{0DEB7C55-5804-490F-E80A-AFBC4C2076D9}"/>
          </ac:spMkLst>
        </pc:spChg>
        <pc:spChg chg="del">
          <ac:chgData name="TAILLADE JUSTINE" userId="7689be7a-6074-46a5-a6a4-f2fd3e4f6393" providerId="ADAL" clId="{3DA4E5D2-55BE-476B-A66F-7513C64D01BF}" dt="2026-05-29T17:25:48.774" v="6" actId="478"/>
          <ac:spMkLst>
            <pc:docMk/>
            <pc:sldMk cId="1848318418" sldId="261"/>
            <ac:spMk id="16" creationId="{5E0E3C8E-1D8C-A477-9591-5EFFE29D0882}"/>
          </ac:spMkLst>
        </pc:spChg>
      </pc:sldChg>
      <pc:sldChg chg="delSp mod">
        <pc:chgData name="TAILLADE JUSTINE" userId="7689be7a-6074-46a5-a6a4-f2fd3e4f6393" providerId="ADAL" clId="{3DA4E5D2-55BE-476B-A66F-7513C64D01BF}" dt="2026-05-29T17:25:50.406" v="7" actId="478"/>
        <pc:sldMkLst>
          <pc:docMk/>
          <pc:sldMk cId="1445031195" sldId="262"/>
        </pc:sldMkLst>
        <pc:spChg chg="del">
          <ac:chgData name="TAILLADE JUSTINE" userId="7689be7a-6074-46a5-a6a4-f2fd3e4f6393" providerId="ADAL" clId="{3DA4E5D2-55BE-476B-A66F-7513C64D01BF}" dt="2026-05-29T17:25:50.406" v="7" actId="478"/>
          <ac:spMkLst>
            <pc:docMk/>
            <pc:sldMk cId="1445031195" sldId="262"/>
            <ac:spMk id="4" creationId="{E8CD84E2-4BEA-4A96-2EFC-B2B46624052F}"/>
          </ac:spMkLst>
        </pc:spChg>
        <pc:spChg chg="del">
          <ac:chgData name="TAILLADE JUSTINE" userId="7689be7a-6074-46a5-a6a4-f2fd3e4f6393" providerId="ADAL" clId="{3DA4E5D2-55BE-476B-A66F-7513C64D01BF}" dt="2026-05-29T17:25:50.406" v="7" actId="478"/>
          <ac:spMkLst>
            <pc:docMk/>
            <pc:sldMk cId="1445031195" sldId="262"/>
            <ac:spMk id="6" creationId="{F5414CB6-F8EA-9AE7-C692-77A0C75E54BE}"/>
          </ac:spMkLst>
        </pc:spChg>
        <pc:spChg chg="del">
          <ac:chgData name="TAILLADE JUSTINE" userId="7689be7a-6074-46a5-a6a4-f2fd3e4f6393" providerId="ADAL" clId="{3DA4E5D2-55BE-476B-A66F-7513C64D01BF}" dt="2026-05-29T17:25:50.406" v="7" actId="478"/>
          <ac:spMkLst>
            <pc:docMk/>
            <pc:sldMk cId="1445031195" sldId="262"/>
            <ac:spMk id="16" creationId="{C4D3AE49-83A2-58F2-D766-05CCF2C8B7FB}"/>
          </ac:spMkLst>
        </pc:spChg>
      </pc:sldChg>
      <pc:sldChg chg="delSp mod">
        <pc:chgData name="TAILLADE JUSTINE" userId="7689be7a-6074-46a5-a6a4-f2fd3e4f6393" providerId="ADAL" clId="{3DA4E5D2-55BE-476B-A66F-7513C64D01BF}" dt="2026-05-29T17:25:39.095" v="0" actId="478"/>
        <pc:sldMkLst>
          <pc:docMk/>
          <pc:sldMk cId="91995599" sldId="266"/>
        </pc:sldMkLst>
        <pc:spChg chg="del">
          <ac:chgData name="TAILLADE JUSTINE" userId="7689be7a-6074-46a5-a6a4-f2fd3e4f6393" providerId="ADAL" clId="{3DA4E5D2-55BE-476B-A66F-7513C64D01BF}" dt="2026-05-29T17:25:39.095" v="0" actId="478"/>
          <ac:spMkLst>
            <pc:docMk/>
            <pc:sldMk cId="91995599" sldId="266"/>
            <ac:spMk id="3" creationId="{2B22FBD2-4BB5-F447-7106-A4E9EC8DF57E}"/>
          </ac:spMkLst>
        </pc:spChg>
        <pc:spChg chg="del">
          <ac:chgData name="TAILLADE JUSTINE" userId="7689be7a-6074-46a5-a6a4-f2fd3e4f6393" providerId="ADAL" clId="{3DA4E5D2-55BE-476B-A66F-7513C64D01BF}" dt="2026-05-29T17:25:39.095" v="0" actId="478"/>
          <ac:spMkLst>
            <pc:docMk/>
            <pc:sldMk cId="91995599" sldId="266"/>
            <ac:spMk id="11" creationId="{2476BDA4-C973-A622-21B7-FDC379394610}"/>
          </ac:spMkLst>
        </pc:spChg>
      </pc:sldChg>
      <pc:sldChg chg="delSp mod">
        <pc:chgData name="TAILLADE JUSTINE" userId="7689be7a-6074-46a5-a6a4-f2fd3e4f6393" providerId="ADAL" clId="{3DA4E5D2-55BE-476B-A66F-7513C64D01BF}" dt="2026-05-29T17:26:16.037" v="20" actId="478"/>
        <pc:sldMkLst>
          <pc:docMk/>
          <pc:sldMk cId="3076981671" sldId="269"/>
        </pc:sldMkLst>
        <pc:spChg chg="del">
          <ac:chgData name="TAILLADE JUSTINE" userId="7689be7a-6074-46a5-a6a4-f2fd3e4f6393" providerId="ADAL" clId="{3DA4E5D2-55BE-476B-A66F-7513C64D01BF}" dt="2026-05-29T17:26:16.037" v="20" actId="478"/>
          <ac:spMkLst>
            <pc:docMk/>
            <pc:sldMk cId="3076981671" sldId="269"/>
            <ac:spMk id="8" creationId="{D67AEFD1-7DE3-CB16-E4A2-F03C6C08A6EC}"/>
          </ac:spMkLst>
        </pc:spChg>
        <pc:spChg chg="del">
          <ac:chgData name="TAILLADE JUSTINE" userId="7689be7a-6074-46a5-a6a4-f2fd3e4f6393" providerId="ADAL" clId="{3DA4E5D2-55BE-476B-A66F-7513C64D01BF}" dt="2026-05-29T17:26:16.037" v="20" actId="478"/>
          <ac:spMkLst>
            <pc:docMk/>
            <pc:sldMk cId="3076981671" sldId="269"/>
            <ac:spMk id="10" creationId="{0F9EDE6D-917F-8C16-45BA-1BB93B611467}"/>
          </ac:spMkLst>
        </pc:spChg>
      </pc:sldChg>
      <pc:sldChg chg="delSp mod">
        <pc:chgData name="TAILLADE JUSTINE" userId="7689be7a-6074-46a5-a6a4-f2fd3e4f6393" providerId="ADAL" clId="{3DA4E5D2-55BE-476B-A66F-7513C64D01BF}" dt="2026-05-29T17:26:19.125" v="22" actId="478"/>
        <pc:sldMkLst>
          <pc:docMk/>
          <pc:sldMk cId="1697800140" sldId="270"/>
        </pc:sldMkLst>
        <pc:spChg chg="del">
          <ac:chgData name="TAILLADE JUSTINE" userId="7689be7a-6074-46a5-a6a4-f2fd3e4f6393" providerId="ADAL" clId="{3DA4E5D2-55BE-476B-A66F-7513C64D01BF}" dt="2026-05-29T17:26:19.125" v="22" actId="478"/>
          <ac:spMkLst>
            <pc:docMk/>
            <pc:sldMk cId="1697800140" sldId="270"/>
            <ac:spMk id="8" creationId="{79928B52-3A1D-5D42-F850-AAC804DF02C3}"/>
          </ac:spMkLst>
        </pc:spChg>
        <pc:spChg chg="del">
          <ac:chgData name="TAILLADE JUSTINE" userId="7689be7a-6074-46a5-a6a4-f2fd3e4f6393" providerId="ADAL" clId="{3DA4E5D2-55BE-476B-A66F-7513C64D01BF}" dt="2026-05-29T17:26:19.125" v="22" actId="478"/>
          <ac:spMkLst>
            <pc:docMk/>
            <pc:sldMk cId="1697800140" sldId="270"/>
            <ac:spMk id="10" creationId="{E1AB728E-742B-C167-5C6C-DD964AD359D6}"/>
          </ac:spMkLst>
        </pc:spChg>
      </pc:sldChg>
      <pc:sldChg chg="delSp mod">
        <pc:chgData name="TAILLADE JUSTINE" userId="7689be7a-6074-46a5-a6a4-f2fd3e4f6393" providerId="ADAL" clId="{3DA4E5D2-55BE-476B-A66F-7513C64D01BF}" dt="2026-05-29T17:26:17.508" v="21" actId="478"/>
        <pc:sldMkLst>
          <pc:docMk/>
          <pc:sldMk cId="3749976705" sldId="271"/>
        </pc:sldMkLst>
        <pc:spChg chg="del">
          <ac:chgData name="TAILLADE JUSTINE" userId="7689be7a-6074-46a5-a6a4-f2fd3e4f6393" providerId="ADAL" clId="{3DA4E5D2-55BE-476B-A66F-7513C64D01BF}" dt="2026-05-29T17:26:17.508" v="21" actId="478"/>
          <ac:spMkLst>
            <pc:docMk/>
            <pc:sldMk cId="3749976705" sldId="271"/>
            <ac:spMk id="7" creationId="{881A5416-E5B5-4D48-ADB9-AAFE5BE5A631}"/>
          </ac:spMkLst>
        </pc:spChg>
        <pc:spChg chg="del">
          <ac:chgData name="TAILLADE JUSTINE" userId="7689be7a-6074-46a5-a6a4-f2fd3e4f6393" providerId="ADAL" clId="{3DA4E5D2-55BE-476B-A66F-7513C64D01BF}" dt="2026-05-29T17:26:17.508" v="21" actId="478"/>
          <ac:spMkLst>
            <pc:docMk/>
            <pc:sldMk cId="3749976705" sldId="271"/>
            <ac:spMk id="10" creationId="{AE8E8028-3A41-56A7-82A1-95EFFDF50A32}"/>
          </ac:spMkLst>
        </pc:spChg>
      </pc:sldChg>
      <pc:sldChg chg="delSp mod">
        <pc:chgData name="TAILLADE JUSTINE" userId="7689be7a-6074-46a5-a6a4-f2fd3e4f6393" providerId="ADAL" clId="{3DA4E5D2-55BE-476B-A66F-7513C64D01BF}" dt="2026-05-29T17:25:42.246" v="2" actId="478"/>
        <pc:sldMkLst>
          <pc:docMk/>
          <pc:sldMk cId="2625401092" sldId="272"/>
        </pc:sldMkLst>
        <pc:spChg chg="del">
          <ac:chgData name="TAILLADE JUSTINE" userId="7689be7a-6074-46a5-a6a4-f2fd3e4f6393" providerId="ADAL" clId="{3DA4E5D2-55BE-476B-A66F-7513C64D01BF}" dt="2026-05-29T17:25:42.246" v="2" actId="478"/>
          <ac:spMkLst>
            <pc:docMk/>
            <pc:sldMk cId="2625401092" sldId="272"/>
            <ac:spMk id="3" creationId="{52E3E389-448E-8094-B324-646C1250C88B}"/>
          </ac:spMkLst>
        </pc:spChg>
        <pc:spChg chg="del">
          <ac:chgData name="TAILLADE JUSTINE" userId="7689be7a-6074-46a5-a6a4-f2fd3e4f6393" providerId="ADAL" clId="{3DA4E5D2-55BE-476B-A66F-7513C64D01BF}" dt="2026-05-29T17:25:42.246" v="2" actId="478"/>
          <ac:spMkLst>
            <pc:docMk/>
            <pc:sldMk cId="2625401092" sldId="272"/>
            <ac:spMk id="10" creationId="{BBDA5632-7846-DAA6-40DF-83E52CEBE601}"/>
          </ac:spMkLst>
        </pc:spChg>
      </pc:sldChg>
      <pc:sldChg chg="delSp mod">
        <pc:chgData name="TAILLADE JUSTINE" userId="7689be7a-6074-46a5-a6a4-f2fd3e4f6393" providerId="ADAL" clId="{3DA4E5D2-55BE-476B-A66F-7513C64D01BF}" dt="2026-05-29T17:25:43.909" v="3" actId="478"/>
        <pc:sldMkLst>
          <pc:docMk/>
          <pc:sldMk cId="3616452960" sldId="273"/>
        </pc:sldMkLst>
        <pc:spChg chg="del">
          <ac:chgData name="TAILLADE JUSTINE" userId="7689be7a-6074-46a5-a6a4-f2fd3e4f6393" providerId="ADAL" clId="{3DA4E5D2-55BE-476B-A66F-7513C64D01BF}" dt="2026-05-29T17:25:43.909" v="3" actId="478"/>
          <ac:spMkLst>
            <pc:docMk/>
            <pc:sldMk cId="3616452960" sldId="273"/>
            <ac:spMk id="3" creationId="{6AD045DD-715C-755C-839B-98886B6398E5}"/>
          </ac:spMkLst>
        </pc:spChg>
        <pc:spChg chg="del">
          <ac:chgData name="TAILLADE JUSTINE" userId="7689be7a-6074-46a5-a6a4-f2fd3e4f6393" providerId="ADAL" clId="{3DA4E5D2-55BE-476B-A66F-7513C64D01BF}" dt="2026-05-29T17:25:43.909" v="3" actId="478"/>
          <ac:spMkLst>
            <pc:docMk/>
            <pc:sldMk cId="3616452960" sldId="273"/>
            <ac:spMk id="10" creationId="{ADAED53A-CD68-F1B6-E0A8-0515FE2D7813}"/>
          </ac:spMkLst>
        </pc:spChg>
      </pc:sldChg>
      <pc:sldChg chg="delSp mod">
        <pc:chgData name="TAILLADE JUSTINE" userId="7689be7a-6074-46a5-a6a4-f2fd3e4f6393" providerId="ADAL" clId="{3DA4E5D2-55BE-476B-A66F-7513C64D01BF}" dt="2026-05-29T17:25:45.509" v="4" actId="478"/>
        <pc:sldMkLst>
          <pc:docMk/>
          <pc:sldMk cId="1185192704" sldId="274"/>
        </pc:sldMkLst>
        <pc:spChg chg="del">
          <ac:chgData name="TAILLADE JUSTINE" userId="7689be7a-6074-46a5-a6a4-f2fd3e4f6393" providerId="ADAL" clId="{3DA4E5D2-55BE-476B-A66F-7513C64D01BF}" dt="2026-05-29T17:25:45.509" v="4" actId="478"/>
          <ac:spMkLst>
            <pc:docMk/>
            <pc:sldMk cId="1185192704" sldId="274"/>
            <ac:spMk id="3" creationId="{BCB09450-3B27-A6E9-CD34-F759660DA3E9}"/>
          </ac:spMkLst>
        </pc:spChg>
        <pc:spChg chg="del">
          <ac:chgData name="TAILLADE JUSTINE" userId="7689be7a-6074-46a5-a6a4-f2fd3e4f6393" providerId="ADAL" clId="{3DA4E5D2-55BE-476B-A66F-7513C64D01BF}" dt="2026-05-29T17:25:45.509" v="4" actId="478"/>
          <ac:spMkLst>
            <pc:docMk/>
            <pc:sldMk cId="1185192704" sldId="274"/>
            <ac:spMk id="10" creationId="{4EF0300E-5251-F19C-13ED-C42C40BFCED8}"/>
          </ac:spMkLst>
        </pc:spChg>
      </pc:sldChg>
      <pc:sldChg chg="delSp mod">
        <pc:chgData name="TAILLADE JUSTINE" userId="7689be7a-6074-46a5-a6a4-f2fd3e4f6393" providerId="ADAL" clId="{3DA4E5D2-55BE-476B-A66F-7513C64D01BF}" dt="2026-05-29T17:25:47.189" v="5" actId="478"/>
        <pc:sldMkLst>
          <pc:docMk/>
          <pc:sldMk cId="3732846147" sldId="275"/>
        </pc:sldMkLst>
        <pc:spChg chg="del">
          <ac:chgData name="TAILLADE JUSTINE" userId="7689be7a-6074-46a5-a6a4-f2fd3e4f6393" providerId="ADAL" clId="{3DA4E5D2-55BE-476B-A66F-7513C64D01BF}" dt="2026-05-29T17:25:47.189" v="5" actId="478"/>
          <ac:spMkLst>
            <pc:docMk/>
            <pc:sldMk cId="3732846147" sldId="275"/>
            <ac:spMk id="3" creationId="{5A2D73C7-5648-8E39-D307-D84C470D73AE}"/>
          </ac:spMkLst>
        </pc:spChg>
        <pc:spChg chg="del">
          <ac:chgData name="TAILLADE JUSTINE" userId="7689be7a-6074-46a5-a6a4-f2fd3e4f6393" providerId="ADAL" clId="{3DA4E5D2-55BE-476B-A66F-7513C64D01BF}" dt="2026-05-29T17:25:47.189" v="5" actId="478"/>
          <ac:spMkLst>
            <pc:docMk/>
            <pc:sldMk cId="3732846147" sldId="275"/>
            <ac:spMk id="10" creationId="{0E4E81C6-AF31-29CF-61A7-7DAD757252C8}"/>
          </ac:spMkLst>
        </pc:spChg>
      </pc:sldChg>
      <pc:sldChg chg="delSp mod">
        <pc:chgData name="TAILLADE JUSTINE" userId="7689be7a-6074-46a5-a6a4-f2fd3e4f6393" providerId="ADAL" clId="{3DA4E5D2-55BE-476B-A66F-7513C64D01BF}" dt="2026-05-29T17:25:52.069" v="8" actId="478"/>
        <pc:sldMkLst>
          <pc:docMk/>
          <pc:sldMk cId="499836413" sldId="277"/>
        </pc:sldMkLst>
        <pc:spChg chg="del">
          <ac:chgData name="TAILLADE JUSTINE" userId="7689be7a-6074-46a5-a6a4-f2fd3e4f6393" providerId="ADAL" clId="{3DA4E5D2-55BE-476B-A66F-7513C64D01BF}" dt="2026-05-29T17:25:52.069" v="8" actId="478"/>
          <ac:spMkLst>
            <pc:docMk/>
            <pc:sldMk cId="499836413" sldId="277"/>
            <ac:spMk id="3" creationId="{AB68B622-DA2A-1089-6E0A-12DAC47D00B9}"/>
          </ac:spMkLst>
        </pc:spChg>
        <pc:spChg chg="del">
          <ac:chgData name="TAILLADE JUSTINE" userId="7689be7a-6074-46a5-a6a4-f2fd3e4f6393" providerId="ADAL" clId="{3DA4E5D2-55BE-476B-A66F-7513C64D01BF}" dt="2026-05-29T17:25:52.069" v="8" actId="478"/>
          <ac:spMkLst>
            <pc:docMk/>
            <pc:sldMk cId="499836413" sldId="277"/>
            <ac:spMk id="10" creationId="{7E446175-83EF-0028-28E4-20C1B6DD26B5}"/>
          </ac:spMkLst>
        </pc:spChg>
      </pc:sldChg>
      <pc:sldChg chg="delSp mod">
        <pc:chgData name="TAILLADE JUSTINE" userId="7689be7a-6074-46a5-a6a4-f2fd3e4f6393" providerId="ADAL" clId="{3DA4E5D2-55BE-476B-A66F-7513C64D01BF}" dt="2026-05-29T17:25:53.749" v="9" actId="478"/>
        <pc:sldMkLst>
          <pc:docMk/>
          <pc:sldMk cId="1672541763" sldId="278"/>
        </pc:sldMkLst>
        <pc:spChg chg="del">
          <ac:chgData name="TAILLADE JUSTINE" userId="7689be7a-6074-46a5-a6a4-f2fd3e4f6393" providerId="ADAL" clId="{3DA4E5D2-55BE-476B-A66F-7513C64D01BF}" dt="2026-05-29T17:25:53.749" v="9" actId="478"/>
          <ac:spMkLst>
            <pc:docMk/>
            <pc:sldMk cId="1672541763" sldId="278"/>
            <ac:spMk id="3" creationId="{241E9061-F552-4924-7EFA-ECC93A761260}"/>
          </ac:spMkLst>
        </pc:spChg>
        <pc:spChg chg="del">
          <ac:chgData name="TAILLADE JUSTINE" userId="7689be7a-6074-46a5-a6a4-f2fd3e4f6393" providerId="ADAL" clId="{3DA4E5D2-55BE-476B-A66F-7513C64D01BF}" dt="2026-05-29T17:25:53.749" v="9" actId="478"/>
          <ac:spMkLst>
            <pc:docMk/>
            <pc:sldMk cId="1672541763" sldId="278"/>
            <ac:spMk id="10" creationId="{8D76C6DB-D325-415A-A07B-280B0ADA0E1F}"/>
          </ac:spMkLst>
        </pc:spChg>
      </pc:sldChg>
      <pc:sldChg chg="delSp mod">
        <pc:chgData name="TAILLADE JUSTINE" userId="7689be7a-6074-46a5-a6a4-f2fd3e4f6393" providerId="ADAL" clId="{3DA4E5D2-55BE-476B-A66F-7513C64D01BF}" dt="2026-05-29T17:25:55.461" v="10" actId="478"/>
        <pc:sldMkLst>
          <pc:docMk/>
          <pc:sldMk cId="3223139731" sldId="279"/>
        </pc:sldMkLst>
        <pc:spChg chg="del">
          <ac:chgData name="TAILLADE JUSTINE" userId="7689be7a-6074-46a5-a6a4-f2fd3e4f6393" providerId="ADAL" clId="{3DA4E5D2-55BE-476B-A66F-7513C64D01BF}" dt="2026-05-29T17:25:55.461" v="10" actId="478"/>
          <ac:spMkLst>
            <pc:docMk/>
            <pc:sldMk cId="3223139731" sldId="279"/>
            <ac:spMk id="4" creationId="{CF686601-9896-9F2C-4107-79B926F6249D}"/>
          </ac:spMkLst>
        </pc:spChg>
        <pc:spChg chg="del">
          <ac:chgData name="TAILLADE JUSTINE" userId="7689be7a-6074-46a5-a6a4-f2fd3e4f6393" providerId="ADAL" clId="{3DA4E5D2-55BE-476B-A66F-7513C64D01BF}" dt="2026-05-29T17:25:55.461" v="10" actId="478"/>
          <ac:spMkLst>
            <pc:docMk/>
            <pc:sldMk cId="3223139731" sldId="279"/>
            <ac:spMk id="9" creationId="{80B8550B-E18D-1898-71F6-6E21B27BF7B9}"/>
          </ac:spMkLst>
        </pc:spChg>
        <pc:spChg chg="del">
          <ac:chgData name="TAILLADE JUSTINE" userId="7689be7a-6074-46a5-a6a4-f2fd3e4f6393" providerId="ADAL" clId="{3DA4E5D2-55BE-476B-A66F-7513C64D01BF}" dt="2026-05-29T17:25:55.461" v="10" actId="478"/>
          <ac:spMkLst>
            <pc:docMk/>
            <pc:sldMk cId="3223139731" sldId="279"/>
            <ac:spMk id="16" creationId="{CF5C1161-BDC1-3C2D-BD3B-EF30BA7C7280}"/>
          </ac:spMkLst>
        </pc:spChg>
      </pc:sldChg>
      <pc:sldChg chg="delSp mod">
        <pc:chgData name="TAILLADE JUSTINE" userId="7689be7a-6074-46a5-a6a4-f2fd3e4f6393" providerId="ADAL" clId="{3DA4E5D2-55BE-476B-A66F-7513C64D01BF}" dt="2026-05-29T17:25:57.076" v="11" actId="478"/>
        <pc:sldMkLst>
          <pc:docMk/>
          <pc:sldMk cId="3773788257" sldId="280"/>
        </pc:sldMkLst>
        <pc:spChg chg="del">
          <ac:chgData name="TAILLADE JUSTINE" userId="7689be7a-6074-46a5-a6a4-f2fd3e4f6393" providerId="ADAL" clId="{3DA4E5D2-55BE-476B-A66F-7513C64D01BF}" dt="2026-05-29T17:25:57.076" v="11" actId="478"/>
          <ac:spMkLst>
            <pc:docMk/>
            <pc:sldMk cId="3773788257" sldId="280"/>
            <ac:spMk id="3" creationId="{6390650D-74BF-8902-6ED9-671AB1E8E4AB}"/>
          </ac:spMkLst>
        </pc:spChg>
        <pc:spChg chg="del">
          <ac:chgData name="TAILLADE JUSTINE" userId="7689be7a-6074-46a5-a6a4-f2fd3e4f6393" providerId="ADAL" clId="{3DA4E5D2-55BE-476B-A66F-7513C64D01BF}" dt="2026-05-29T17:25:57.076" v="11" actId="478"/>
          <ac:spMkLst>
            <pc:docMk/>
            <pc:sldMk cId="3773788257" sldId="280"/>
            <ac:spMk id="6" creationId="{19CAB199-58B6-6421-62CA-F724AA4B8C2D}"/>
          </ac:spMkLst>
        </pc:spChg>
        <pc:spChg chg="del">
          <ac:chgData name="TAILLADE JUSTINE" userId="7689be7a-6074-46a5-a6a4-f2fd3e4f6393" providerId="ADAL" clId="{3DA4E5D2-55BE-476B-A66F-7513C64D01BF}" dt="2026-05-29T17:25:57.076" v="11" actId="478"/>
          <ac:spMkLst>
            <pc:docMk/>
            <pc:sldMk cId="3773788257" sldId="280"/>
            <ac:spMk id="16" creationId="{3F55BE9D-9F4A-1153-E706-C3339EE1CB53}"/>
          </ac:spMkLst>
        </pc:spChg>
      </pc:sldChg>
      <pc:sldChg chg="delSp mod">
        <pc:chgData name="TAILLADE JUSTINE" userId="7689be7a-6074-46a5-a6a4-f2fd3e4f6393" providerId="ADAL" clId="{3DA4E5D2-55BE-476B-A66F-7513C64D01BF}" dt="2026-05-29T17:25:58.901" v="12" actId="478"/>
        <pc:sldMkLst>
          <pc:docMk/>
          <pc:sldMk cId="3514390815" sldId="281"/>
        </pc:sldMkLst>
        <pc:spChg chg="del">
          <ac:chgData name="TAILLADE JUSTINE" userId="7689be7a-6074-46a5-a6a4-f2fd3e4f6393" providerId="ADAL" clId="{3DA4E5D2-55BE-476B-A66F-7513C64D01BF}" dt="2026-05-29T17:25:58.901" v="12" actId="478"/>
          <ac:spMkLst>
            <pc:docMk/>
            <pc:sldMk cId="3514390815" sldId="281"/>
            <ac:spMk id="3" creationId="{8F345A33-AD7D-422C-C031-CFA27A7E3E10}"/>
          </ac:spMkLst>
        </pc:spChg>
        <pc:spChg chg="del">
          <ac:chgData name="TAILLADE JUSTINE" userId="7689be7a-6074-46a5-a6a4-f2fd3e4f6393" providerId="ADAL" clId="{3DA4E5D2-55BE-476B-A66F-7513C64D01BF}" dt="2026-05-29T17:25:58.901" v="12" actId="478"/>
          <ac:spMkLst>
            <pc:docMk/>
            <pc:sldMk cId="3514390815" sldId="281"/>
            <ac:spMk id="5" creationId="{C9E971B5-93BB-53CF-1FAC-5C4C24F09B2F}"/>
          </ac:spMkLst>
        </pc:spChg>
        <pc:spChg chg="del">
          <ac:chgData name="TAILLADE JUSTINE" userId="7689be7a-6074-46a5-a6a4-f2fd3e4f6393" providerId="ADAL" clId="{3DA4E5D2-55BE-476B-A66F-7513C64D01BF}" dt="2026-05-29T17:25:58.901" v="12" actId="478"/>
          <ac:spMkLst>
            <pc:docMk/>
            <pc:sldMk cId="3514390815" sldId="281"/>
            <ac:spMk id="16" creationId="{E1565235-3066-DAAC-142F-8682DB466226}"/>
          </ac:spMkLst>
        </pc:spChg>
      </pc:sldChg>
      <pc:sldChg chg="delSp mod">
        <pc:chgData name="TAILLADE JUSTINE" userId="7689be7a-6074-46a5-a6a4-f2fd3e4f6393" providerId="ADAL" clId="{3DA4E5D2-55BE-476B-A66F-7513C64D01BF}" dt="2026-05-29T17:26:04.359" v="14" actId="478"/>
        <pc:sldMkLst>
          <pc:docMk/>
          <pc:sldMk cId="1172717466" sldId="282"/>
        </pc:sldMkLst>
        <pc:spChg chg="del">
          <ac:chgData name="TAILLADE JUSTINE" userId="7689be7a-6074-46a5-a6a4-f2fd3e4f6393" providerId="ADAL" clId="{3DA4E5D2-55BE-476B-A66F-7513C64D01BF}" dt="2026-05-29T17:26:01.893" v="13" actId="478"/>
          <ac:spMkLst>
            <pc:docMk/>
            <pc:sldMk cId="1172717466" sldId="282"/>
            <ac:spMk id="11" creationId="{318C2B4F-D3B8-173E-E580-7FA74E18BA0F}"/>
          </ac:spMkLst>
        </pc:spChg>
        <pc:spChg chg="del">
          <ac:chgData name="TAILLADE JUSTINE" userId="7689be7a-6074-46a5-a6a4-f2fd3e4f6393" providerId="ADAL" clId="{3DA4E5D2-55BE-476B-A66F-7513C64D01BF}" dt="2026-05-29T17:26:01.893" v="13" actId="478"/>
          <ac:spMkLst>
            <pc:docMk/>
            <pc:sldMk cId="1172717466" sldId="282"/>
            <ac:spMk id="13" creationId="{3BEDFED0-937B-D23B-F257-5E9AB8621A1A}"/>
          </ac:spMkLst>
        </pc:spChg>
        <pc:spChg chg="del">
          <ac:chgData name="TAILLADE JUSTINE" userId="7689be7a-6074-46a5-a6a4-f2fd3e4f6393" providerId="ADAL" clId="{3DA4E5D2-55BE-476B-A66F-7513C64D01BF}" dt="2026-05-29T17:26:04.359" v="14" actId="478"/>
          <ac:spMkLst>
            <pc:docMk/>
            <pc:sldMk cId="1172717466" sldId="282"/>
            <ac:spMk id="15" creationId="{566C6B17-E504-BB4C-2DEB-86075231ADF9}"/>
          </ac:spMkLst>
        </pc:spChg>
        <pc:spChg chg="del">
          <ac:chgData name="TAILLADE JUSTINE" userId="7689be7a-6074-46a5-a6a4-f2fd3e4f6393" providerId="ADAL" clId="{3DA4E5D2-55BE-476B-A66F-7513C64D01BF}" dt="2026-05-29T17:26:01.893" v="13" actId="478"/>
          <ac:spMkLst>
            <pc:docMk/>
            <pc:sldMk cId="1172717466" sldId="282"/>
            <ac:spMk id="17" creationId="{1EC56CE9-EFF0-ECBB-C4AC-583023946D23}"/>
          </ac:spMkLst>
        </pc:spChg>
      </pc:sldChg>
      <pc:sldChg chg="delSp mod">
        <pc:chgData name="TAILLADE JUSTINE" userId="7689be7a-6074-46a5-a6a4-f2fd3e4f6393" providerId="ADAL" clId="{3DA4E5D2-55BE-476B-A66F-7513C64D01BF}" dt="2026-05-29T17:26:06.757" v="15" actId="478"/>
        <pc:sldMkLst>
          <pc:docMk/>
          <pc:sldMk cId="622962602" sldId="286"/>
        </pc:sldMkLst>
        <pc:spChg chg="del">
          <ac:chgData name="TAILLADE JUSTINE" userId="7689be7a-6074-46a5-a6a4-f2fd3e4f6393" providerId="ADAL" clId="{3DA4E5D2-55BE-476B-A66F-7513C64D01BF}" dt="2026-05-29T17:26:06.757" v="15" actId="478"/>
          <ac:spMkLst>
            <pc:docMk/>
            <pc:sldMk cId="622962602" sldId="286"/>
            <ac:spMk id="5" creationId="{4C417BDB-0812-F889-3BB6-297337444FA6}"/>
          </ac:spMkLst>
        </pc:spChg>
        <pc:spChg chg="del">
          <ac:chgData name="TAILLADE JUSTINE" userId="7689be7a-6074-46a5-a6a4-f2fd3e4f6393" providerId="ADAL" clId="{3DA4E5D2-55BE-476B-A66F-7513C64D01BF}" dt="2026-05-29T17:26:06.757" v="15" actId="478"/>
          <ac:spMkLst>
            <pc:docMk/>
            <pc:sldMk cId="622962602" sldId="286"/>
            <ac:spMk id="10" creationId="{22B55863-8034-0406-603F-701B3EFFE854}"/>
          </ac:spMkLst>
        </pc:spChg>
      </pc:sldChg>
      <pc:sldChg chg="delSp mod">
        <pc:chgData name="TAILLADE JUSTINE" userId="7689be7a-6074-46a5-a6a4-f2fd3e4f6393" providerId="ADAL" clId="{3DA4E5D2-55BE-476B-A66F-7513C64D01BF}" dt="2026-05-29T17:26:08.470" v="16" actId="478"/>
        <pc:sldMkLst>
          <pc:docMk/>
          <pc:sldMk cId="1577275170" sldId="287"/>
        </pc:sldMkLst>
        <pc:spChg chg="del">
          <ac:chgData name="TAILLADE JUSTINE" userId="7689be7a-6074-46a5-a6a4-f2fd3e4f6393" providerId="ADAL" clId="{3DA4E5D2-55BE-476B-A66F-7513C64D01BF}" dt="2026-05-29T17:26:08.470" v="16" actId="478"/>
          <ac:spMkLst>
            <pc:docMk/>
            <pc:sldMk cId="1577275170" sldId="287"/>
            <ac:spMk id="3" creationId="{AA449C28-D581-9762-AFAB-A10BAECA49D2}"/>
          </ac:spMkLst>
        </pc:spChg>
        <pc:spChg chg="del">
          <ac:chgData name="TAILLADE JUSTINE" userId="7689be7a-6074-46a5-a6a4-f2fd3e4f6393" providerId="ADAL" clId="{3DA4E5D2-55BE-476B-A66F-7513C64D01BF}" dt="2026-05-29T17:26:08.470" v="16" actId="478"/>
          <ac:spMkLst>
            <pc:docMk/>
            <pc:sldMk cId="1577275170" sldId="287"/>
            <ac:spMk id="10" creationId="{5DF1FD33-887E-4ED3-7B37-1303801F36A7}"/>
          </ac:spMkLst>
        </pc:spChg>
      </pc:sldChg>
      <pc:sldChg chg="delSp mod">
        <pc:chgData name="TAILLADE JUSTINE" userId="7689be7a-6074-46a5-a6a4-f2fd3e4f6393" providerId="ADAL" clId="{3DA4E5D2-55BE-476B-A66F-7513C64D01BF}" dt="2026-05-29T17:26:09.973" v="17" actId="478"/>
        <pc:sldMkLst>
          <pc:docMk/>
          <pc:sldMk cId="3967313270" sldId="288"/>
        </pc:sldMkLst>
        <pc:spChg chg="del">
          <ac:chgData name="TAILLADE JUSTINE" userId="7689be7a-6074-46a5-a6a4-f2fd3e4f6393" providerId="ADAL" clId="{3DA4E5D2-55BE-476B-A66F-7513C64D01BF}" dt="2026-05-29T17:26:09.973" v="17" actId="478"/>
          <ac:spMkLst>
            <pc:docMk/>
            <pc:sldMk cId="3967313270" sldId="288"/>
            <ac:spMk id="8" creationId="{D6F6BE81-66B9-5FB5-73D3-DDDCE55DFEFD}"/>
          </ac:spMkLst>
        </pc:spChg>
        <pc:spChg chg="del">
          <ac:chgData name="TAILLADE JUSTINE" userId="7689be7a-6074-46a5-a6a4-f2fd3e4f6393" providerId="ADAL" clId="{3DA4E5D2-55BE-476B-A66F-7513C64D01BF}" dt="2026-05-29T17:26:09.973" v="17" actId="478"/>
          <ac:spMkLst>
            <pc:docMk/>
            <pc:sldMk cId="3967313270" sldId="288"/>
            <ac:spMk id="10" creationId="{CBE4CD76-9487-F3CB-24D1-81B4E7217865}"/>
          </ac:spMkLst>
        </pc:spChg>
      </pc:sldChg>
      <pc:sldChg chg="delSp mod">
        <pc:chgData name="TAILLADE JUSTINE" userId="7689be7a-6074-46a5-a6a4-f2fd3e4f6393" providerId="ADAL" clId="{3DA4E5D2-55BE-476B-A66F-7513C64D01BF}" dt="2026-05-29T17:26:11.828" v="18" actId="478"/>
        <pc:sldMkLst>
          <pc:docMk/>
          <pc:sldMk cId="1156617700" sldId="289"/>
        </pc:sldMkLst>
        <pc:spChg chg="del">
          <ac:chgData name="TAILLADE JUSTINE" userId="7689be7a-6074-46a5-a6a4-f2fd3e4f6393" providerId="ADAL" clId="{3DA4E5D2-55BE-476B-A66F-7513C64D01BF}" dt="2026-05-29T17:26:11.828" v="18" actId="478"/>
          <ac:spMkLst>
            <pc:docMk/>
            <pc:sldMk cId="1156617700" sldId="289"/>
            <ac:spMk id="5" creationId="{A872E35D-AEF7-F621-3E9E-4E0F09B46C71}"/>
          </ac:spMkLst>
        </pc:spChg>
        <pc:spChg chg="del">
          <ac:chgData name="TAILLADE JUSTINE" userId="7689be7a-6074-46a5-a6a4-f2fd3e4f6393" providerId="ADAL" clId="{3DA4E5D2-55BE-476B-A66F-7513C64D01BF}" dt="2026-05-29T17:26:11.828" v="18" actId="478"/>
          <ac:spMkLst>
            <pc:docMk/>
            <pc:sldMk cId="1156617700" sldId="289"/>
            <ac:spMk id="12" creationId="{7E2D45A1-1516-7743-2A22-9E87CA838A2D}"/>
          </ac:spMkLst>
        </pc:spChg>
        <pc:spChg chg="del">
          <ac:chgData name="TAILLADE JUSTINE" userId="7689be7a-6074-46a5-a6a4-f2fd3e4f6393" providerId="ADAL" clId="{3DA4E5D2-55BE-476B-A66F-7513C64D01BF}" dt="2026-05-29T17:26:11.828" v="18" actId="478"/>
          <ac:spMkLst>
            <pc:docMk/>
            <pc:sldMk cId="1156617700" sldId="289"/>
            <ac:spMk id="18" creationId="{F879AFAE-7B11-EF9A-31F7-07B9F64AAD2F}"/>
          </ac:spMkLst>
        </pc:spChg>
      </pc:sldChg>
      <pc:sldChg chg="delSp mod">
        <pc:chgData name="TAILLADE JUSTINE" userId="7689be7a-6074-46a5-a6a4-f2fd3e4f6393" providerId="ADAL" clId="{3DA4E5D2-55BE-476B-A66F-7513C64D01BF}" dt="2026-05-29T17:26:13.476" v="19" actId="478"/>
        <pc:sldMkLst>
          <pc:docMk/>
          <pc:sldMk cId="4203535955" sldId="290"/>
        </pc:sldMkLst>
        <pc:spChg chg="del">
          <ac:chgData name="TAILLADE JUSTINE" userId="7689be7a-6074-46a5-a6a4-f2fd3e4f6393" providerId="ADAL" clId="{3DA4E5D2-55BE-476B-A66F-7513C64D01BF}" dt="2026-05-29T17:26:13.476" v="19" actId="478"/>
          <ac:spMkLst>
            <pc:docMk/>
            <pc:sldMk cId="4203535955" sldId="290"/>
            <ac:spMk id="6" creationId="{B73017E8-1291-04A0-B521-45947B3AEE08}"/>
          </ac:spMkLst>
        </pc:spChg>
        <pc:spChg chg="del">
          <ac:chgData name="TAILLADE JUSTINE" userId="7689be7a-6074-46a5-a6a4-f2fd3e4f6393" providerId="ADAL" clId="{3DA4E5D2-55BE-476B-A66F-7513C64D01BF}" dt="2026-05-29T17:26:13.476" v="19" actId="478"/>
          <ac:spMkLst>
            <pc:docMk/>
            <pc:sldMk cId="4203535955" sldId="290"/>
            <ac:spMk id="15" creationId="{2EDC1A0D-BD9F-496A-B85A-4CFA2C0BF03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5AD01-F2F6-41AB-BDA8-EE9450761FF8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3C49-3002-444F-B808-8B6608FD0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3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1126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63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96773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71484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01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80011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16413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88935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74252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36506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4204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6711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68775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02848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33895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15858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13073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9707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9551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0727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2533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524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868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2727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0089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33C49-3002-444F-B808-8B6608FD0A6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3873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2999D8"/>
                </a:solidFill>
              </a:defRPr>
            </a:lvl1pPr>
          </a:lstStyle>
          <a:p>
            <a:pPr lvl="0"/>
            <a:r>
              <a:rPr lang="fr-FR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/>
              <a:t>Objectif 1</a:t>
            </a:r>
          </a:p>
          <a:p>
            <a:pPr lvl="0"/>
            <a:r>
              <a:rPr lang="fr-FR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3698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R - 1 colonne COR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FC04FF3-EBFD-164F-F383-A00380F48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11268" y="1264428"/>
            <a:ext cx="9486136" cy="534857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4" y="820390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28" y="823990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42237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pp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11268" y="1264428"/>
            <a:ext cx="9486136" cy="534857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4" y="820390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28" y="823990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08348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D10B8B9-734B-BEA1-CEEA-43E33A62EAD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93005"/>
            <a:ext cx="9486136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6" name="Image 5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4D7642C5-6D64-7B2C-B522-5441CA0494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7E95804-9D3F-BCEB-4992-7ABCEFDB59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931716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8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10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C9073B7-C031-5223-A496-2771C87FC9B9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40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2 colonnes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0" y="1575454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2" y="1575454"/>
            <a:ext cx="2350800" cy="3024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38353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- 2 colonnes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49875"/>
            <a:ext cx="51816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1" name="Espace réservé du contenu 3">
            <a:extLst>
              <a:ext uri="{FF2B5EF4-FFF2-40B4-BE49-F238E27FC236}">
                <a16:creationId xmlns:a16="http://schemas.microsoft.com/office/drawing/2014/main" id="{8B19B0E3-5C02-21B4-D941-3E69AFE8A5A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249875"/>
            <a:ext cx="5904000" cy="4320000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D994AF92-CE98-57F5-C412-8308D4F38C8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66975"/>
            <a:ext cx="0" cy="3420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59C35EA-FE1D-DF8D-5A66-08ECD47652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324336" y="908755"/>
            <a:ext cx="9000000" cy="612000"/>
          </a:xfrm>
        </p:spPr>
        <p:txBody>
          <a:bodyPr/>
          <a:lstStyle>
            <a:lvl1pPr marL="0" indent="0">
              <a:buNone/>
              <a:defRPr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Consigne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20916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CON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08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68919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çon -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6AC197D-9E4C-A5E6-F9A2-D185DA1A3F7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052423"/>
            <a:ext cx="5181600" cy="5517452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D3C2FB78-54BA-9A44-2934-0B1A2F36076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052423"/>
            <a:ext cx="5181600" cy="5517452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09445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8AA151-97A9-C0DC-E221-3E998035AA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2999D8"/>
                </a:solidFill>
              </a:defRPr>
            </a:lvl1pPr>
          </a:lstStyle>
          <a:p>
            <a:pPr lvl="0"/>
            <a:r>
              <a:rPr lang="fr-FR"/>
              <a:t>Objectifs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F8C164F-0E4C-88B5-22F9-AC85D19FBD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/>
              <a:t>Objectif 1</a:t>
            </a:r>
          </a:p>
          <a:p>
            <a:pPr lvl="0"/>
            <a:r>
              <a:rPr lang="fr-FR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125375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572524"/>
            <a:ext cx="69878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As-tu bien compris ?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6292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398966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BC - 1 colonn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AB909A1-42FA-ADC4-F363-8D9571DEF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DA334551-1398-7929-6BF5-3F676E29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A42FAC90-3F49-CA88-F668-EC1424D396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60FB1A77-A6CE-31EB-34DD-A067ED73E9C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24904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- Anné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3" name="Espace réservé du texte 9">
            <a:extLst>
              <a:ext uri="{FF2B5EF4-FFF2-40B4-BE49-F238E27FC236}">
                <a16:creationId xmlns:a16="http://schemas.microsoft.com/office/drawing/2014/main" id="{007F567F-E36D-DDE1-3449-843A477140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6318372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/>
              <a:t>Objectif 1</a:t>
            </a:r>
          </a:p>
          <a:p>
            <a:pPr lvl="0"/>
            <a:r>
              <a:rPr lang="fr-FR"/>
              <a:t>Objectif 2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91793E64-8CF0-C3CF-BCDF-E3C497AA57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2999D8"/>
                </a:solidFill>
              </a:defRPr>
            </a:lvl1pPr>
          </a:lstStyle>
          <a:p>
            <a:pPr lvl="0"/>
            <a:r>
              <a:rPr lang="fr-FR"/>
              <a:t>Objectifs :</a:t>
            </a:r>
          </a:p>
        </p:txBody>
      </p:sp>
    </p:spTree>
    <p:extLst>
      <p:ext uri="{BB962C8B-B14F-4D97-AF65-F5344CB8AC3E}">
        <p14:creationId xmlns:p14="http://schemas.microsoft.com/office/powerpoint/2010/main" val="4281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AE74EB-CBA7-A15C-57D1-7B999D7BE2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5CE0456-938E-84AE-3483-F80D53E829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DE6716-2403-F184-CABA-A6B0906FDDED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2999D8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18001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8EBC2F8-DA5E-9384-34E3-AECAD72B9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72CBCDE1-410C-0952-58CE-9A5DAC6A8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8EC7EF2-948E-66B8-39FA-65514AD59D35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3F9B97A-6155-04F1-7253-7643D80D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337" y="124321"/>
            <a:ext cx="8676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9022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7817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Vierg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730CF4-5703-6E1B-D4E1-523F8CD7AD6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112808"/>
            <a:ext cx="9486136" cy="550019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5691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5D8E917-A679-E954-28B0-78671391C9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11268" y="1264428"/>
            <a:ext cx="9486136" cy="534857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4" y="820390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28" y="823990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78131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R -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FC04FF3-EBFD-164F-F383-A00380F48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4336" y="124321"/>
            <a:ext cx="846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67863A1-1880-F73D-01AF-53CEA765F9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11268" y="1264428"/>
            <a:ext cx="9486136" cy="5348577"/>
          </a:xfrm>
        </p:spPr>
        <p:txBody>
          <a:bodyPr/>
          <a:lstStyle>
            <a:lvl1pPr marL="0" indent="0">
              <a:buNone/>
              <a:defRPr lang="fr-FR" sz="4500" kern="1200" dirty="0">
                <a:solidFill>
                  <a:srgbClr val="2999D8"/>
                </a:solidFill>
                <a:latin typeface="DIN Next LT Pro" panose="020B0503020203050203" pitchFamily="34" charset="0"/>
                <a:ea typeface="+mn-ea"/>
                <a:cs typeface="+mn-cs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23" name="Image 22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54C7D996-F8DC-40A2-5485-CDE72F36AB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4" y="820390"/>
            <a:ext cx="2350800" cy="3060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941B975-623E-E910-34A0-A76BABB4C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28" y="823990"/>
            <a:ext cx="2350800" cy="302400"/>
          </a:xfrm>
          <a:prstGeom prst="rect">
            <a:avLst/>
          </a:prstGeom>
        </p:spPr>
      </p:pic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80F6C588-0425-2949-874F-87827AFDD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51949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7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22" r:id="rId2"/>
    <p:sldLayoutId id="2147483746" r:id="rId3"/>
    <p:sldLayoutId id="2147483759" r:id="rId4"/>
    <p:sldLayoutId id="2147483725" r:id="rId5"/>
    <p:sldLayoutId id="2147483770" r:id="rId6"/>
    <p:sldLayoutId id="2147483771" r:id="rId7"/>
    <p:sldLayoutId id="2147483764" r:id="rId8"/>
    <p:sldLayoutId id="2147483778" r:id="rId9"/>
    <p:sldLayoutId id="2147483779" r:id="rId10"/>
    <p:sldLayoutId id="2147483776" r:id="rId11"/>
    <p:sldLayoutId id="2147483765" r:id="rId12"/>
    <p:sldLayoutId id="2147483768" r:id="rId13"/>
    <p:sldLayoutId id="2147483780" r:id="rId14"/>
    <p:sldLayoutId id="2147483769" r:id="rId15"/>
    <p:sldLayoutId id="2147483781" r:id="rId16"/>
    <p:sldLayoutId id="2147483755" r:id="rId17"/>
    <p:sldLayoutId id="2147483730" r:id="rId18"/>
    <p:sldLayoutId id="2147483772" r:id="rId19"/>
    <p:sldLayoutId id="2147483773" r:id="rId20"/>
    <p:sldLayoutId id="2147483774" r:id="rId21"/>
    <p:sldLayoutId id="2147483775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47C0E09E-5C62-D6A3-C45C-34BD39DC4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6400" y="1514764"/>
            <a:ext cx="8931564" cy="757382"/>
          </a:xfrm>
        </p:spPr>
        <p:txBody>
          <a:bodyPr/>
          <a:lstStyle/>
          <a:p>
            <a:r>
              <a:rPr lang="fr-FR"/>
              <a:t>Les longueurs (2)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11B5CF8-A1BF-D310-175B-AACF2F27E1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3900" y="1079067"/>
            <a:ext cx="2139950" cy="1628775"/>
          </a:xfrm>
        </p:spPr>
        <p:txBody>
          <a:bodyPr>
            <a:normAutofit/>
          </a:bodyPr>
          <a:lstStyle/>
          <a:p>
            <a:r>
              <a:rPr lang="fr-FR"/>
              <a:t>3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D12A23FA-444C-C10E-3E32-123604CDD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46398" y="2649772"/>
            <a:ext cx="6318372" cy="523220"/>
          </a:xfrm>
        </p:spPr>
        <p:txBody>
          <a:bodyPr>
            <a:normAutofit/>
          </a:bodyPr>
          <a:lstStyle/>
          <a:p>
            <a:r>
              <a:rPr lang="fr-FR"/>
              <a:t>Objectifs :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9D987DA5-0923-0ED3-C23F-356A1211A9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46397" y="3173413"/>
            <a:ext cx="6588219" cy="3120855"/>
          </a:xfrm>
        </p:spPr>
        <p:txBody>
          <a:bodyPr>
            <a:normAutofit/>
          </a:bodyPr>
          <a:lstStyle/>
          <a:p>
            <a:pPr lvl="0"/>
            <a:r>
              <a:rPr lang="fr-FR"/>
              <a:t>Connaitre et utiliser les unités de longueur du millimètre au kilomètre et les relations entre elles.</a:t>
            </a:r>
          </a:p>
          <a:p>
            <a:pPr lvl="0"/>
            <a:r>
              <a:rPr lang="fr-FR"/>
              <a:t>Choisir une unité de longueur. </a:t>
            </a:r>
          </a:p>
          <a:p>
            <a:pPr lvl="0"/>
            <a:r>
              <a:rPr lang="fr-FR"/>
              <a:t>Estimer et comparer des longueurs.</a:t>
            </a:r>
          </a:p>
          <a:p>
            <a:pPr lvl="0"/>
            <a:r>
              <a:rPr lang="fr-FR"/>
              <a:t>Disposer de quelques longueurs de référence.</a:t>
            </a:r>
          </a:p>
          <a:p>
            <a:endParaRPr lang="fr-FR"/>
          </a:p>
        </p:txBody>
      </p:sp>
      <p:pic>
        <p:nvPicPr>
          <p:cNvPr id="40" name="Image 39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0D3C6535-68ED-AE8D-FC3B-BC44656AF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911" y="2758382"/>
            <a:ext cx="2350800" cy="306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BA124292-6FA8-14B5-B5C4-1FBDBC919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182" y="2763607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581A1280-6039-86EC-F528-D085D549EBE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94C74661-2DD1-4BD5-48AB-1C39354815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4831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B09F0E9D-6574-5610-A239-7F23199FBE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B2370573-BA15-6B2B-D0FB-5BBC13361D5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4503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93B62-5631-BEE3-15D6-A4DABEAB4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7CE5F623-0019-1B5A-5CDB-74E5565491F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9983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7DE6A-568F-A351-7EBC-0EDC81907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06979101-B535-1014-9A22-36670A6E90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7254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49831-4D81-7D67-89C6-06C38C4E8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058C686E-4933-98E0-5D95-3859984545A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5D06AE52-A423-1C8F-A887-6DFA1832CC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2313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1F019-E619-4BE3-4EF7-F5EF375E09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AA615DA6-6BAC-4A78-2904-CF9B0E2CF4F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59E17DBB-7476-6A27-45A9-CB9EDD14F6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7378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6BB13-90DD-CA14-40F9-339FAA224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752E5109-BDA2-619D-4ED3-CA3E731AB26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2AAC1EDB-A019-31A7-103C-7A71779EA8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1439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99A23-56B7-9506-6DE9-CEEBD007D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17594F28-A06C-53B9-AF92-E23CDBDBF1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7271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EA0EA-613B-29BA-0F8C-7F36D674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3AEFD13F-5B02-656E-303B-FF087EE1DC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2296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CC32F-A0DA-B4AC-1B70-71486C431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5280783E-FF5C-0641-29AB-7E83F6DB7C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7727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EAEE63-EA08-8D6D-05AF-CEE78BF7F1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E24D204-9D5B-0559-CAAA-506E936409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FAB52E0-1707-2396-C71C-6F80C23BAF8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9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678ED-1890-AFAE-D119-92CB528BC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E80C552E-43D9-0F7C-9EBB-9B74A64452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6731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0A2D2-9B25-6E2B-755D-59A660FF9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contenu 13">
            <a:extLst>
              <a:ext uri="{FF2B5EF4-FFF2-40B4-BE49-F238E27FC236}">
                <a16:creationId xmlns:a16="http://schemas.microsoft.com/office/drawing/2014/main" id="{1BCBCA98-25F6-9204-0217-8EA34CC676C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Espace réservé du contenu 19">
            <a:extLst>
              <a:ext uri="{FF2B5EF4-FFF2-40B4-BE49-F238E27FC236}">
                <a16:creationId xmlns:a16="http://schemas.microsoft.com/office/drawing/2014/main" id="{A2D4D036-DB2C-734A-0E1D-5870CC290E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5661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5EC72-87EF-025C-137F-1A2E5A649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id="{95B4A305-A230-B98E-A6AF-10F6B28C941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E18FBEBB-F8C1-8183-29A2-F83ECCAC36F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0353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167F0BD-7788-1395-9EB9-09FF21496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DBD4C3-5E71-8FDB-4086-A2AB3EFB19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94ECC29-993B-F1A0-27DE-A3ABEDEB64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0886D-1256-079F-B5B6-1B7873A60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6B38E091-A424-450A-C2E1-574D266FEF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7698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7838E-4377-798C-D2F0-91B0874FA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338641C2-5618-0E21-63B5-17070E3459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4997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9965E-2674-6934-8AF5-5EF4DCC0D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68CD6FC0-C1C5-9D30-F405-06FDDF3365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9780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8E177E3-E691-D948-EC4A-2CD988CFA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17EB7EC-0444-7158-E885-617916BA32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90BA44C-CA31-3521-3A52-EA229B000BF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9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866E9-B63D-9736-7FA4-10A6015AD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19FBFF43-22CC-7D77-677F-FA5AFCF131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199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E4A00265-BC77-90FF-5769-2677B4D3755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646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F54D9-ED49-B0F5-00D0-E9383C87E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2F6FAF5C-B9CE-4D9F-C5C9-7B6A3BEB13D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2540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E50A8-1783-B589-AC93-E2FA63069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55F872F6-9034-77B6-7CBB-D5B4A9D8429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1645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CA011-891D-B9E1-C16F-9849E0298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AE6AD26A-C08A-020F-298A-ACC402919F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8519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092C7-26A5-2E82-DDB0-17FA02430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10F1023E-EBC3-4DA6-5D6C-FED0A23CA1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3284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B6BE41-E2F5-4EDD-830F-3CCC21CBEA80}">
  <ds:schemaRefs>
    <ds:schemaRef ds:uri="http://purl.org/dc/terms/"/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2006/metadata/properties"/>
    <ds:schemaRef ds:uri="f9f03b04-cee4-442b-93dd-4381827b0c3c"/>
    <ds:schemaRef ds:uri="http://schemas.microsoft.com/office/infopath/2007/PartnerControls"/>
    <ds:schemaRef ds:uri="http://schemas.openxmlformats.org/package/2006/metadata/core-properties"/>
    <ds:schemaRef ds:uri="1ebd6001-44b6-4c09-858e-4bb3b0569762"/>
  </ds:schemaRefs>
</ds:datastoreItem>
</file>

<file path=customXml/itemProps2.xml><?xml version="1.0" encoding="utf-8"?>
<ds:datastoreItem xmlns:ds="http://schemas.openxmlformats.org/officeDocument/2006/customXml" ds:itemID="{45C8D661-EE11-4EB6-850E-97976EF66A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691055-A8B1-402C-B96F-23B5AC03FC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70</Words>
  <Application>Microsoft Office PowerPoint</Application>
  <PresentationFormat>Grand écran</PresentationFormat>
  <Paragraphs>33</Paragraphs>
  <Slides>26</Slides>
  <Notes>26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Calibri Light</vt:lpstr>
      <vt:lpstr>DIN Next LT Pro</vt:lpstr>
      <vt:lpstr>DIN Next Rounded LT Pro</vt:lpstr>
      <vt:lpstr>Gotham HTF</vt:lpstr>
      <vt:lpstr>Roboto</vt:lpstr>
      <vt:lpstr>Thème Office 2013 – 2022</vt:lpstr>
      <vt:lpstr>Les longueurs (2)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TAILLADE JUSTINE</cp:lastModifiedBy>
  <cp:revision>2</cp:revision>
  <dcterms:created xsi:type="dcterms:W3CDTF">2023-08-11T07:28:18Z</dcterms:created>
  <dcterms:modified xsi:type="dcterms:W3CDTF">2026-05-29T17:26:24Z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