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61"/>
  </p:notesMasterIdLst>
  <p:sldIdLst>
    <p:sldId id="353" r:id="rId5"/>
    <p:sldId id="257" r:id="rId6"/>
    <p:sldId id="260" r:id="rId7"/>
    <p:sldId id="258" r:id="rId8"/>
    <p:sldId id="294" r:id="rId9"/>
    <p:sldId id="310" r:id="rId10"/>
    <p:sldId id="295" r:id="rId11"/>
    <p:sldId id="297" r:id="rId12"/>
    <p:sldId id="298" r:id="rId13"/>
    <p:sldId id="296" r:id="rId14"/>
    <p:sldId id="299" r:id="rId15"/>
    <p:sldId id="303" r:id="rId16"/>
    <p:sldId id="304" r:id="rId17"/>
    <p:sldId id="305" r:id="rId18"/>
    <p:sldId id="350" r:id="rId19"/>
    <p:sldId id="306" r:id="rId20"/>
    <p:sldId id="349" r:id="rId21"/>
    <p:sldId id="307" r:id="rId22"/>
    <p:sldId id="351" r:id="rId23"/>
    <p:sldId id="308" r:id="rId24"/>
    <p:sldId id="309" r:id="rId25"/>
    <p:sldId id="311" r:id="rId26"/>
    <p:sldId id="302" r:id="rId27"/>
    <p:sldId id="312" r:id="rId28"/>
    <p:sldId id="315" r:id="rId29"/>
    <p:sldId id="316" r:id="rId30"/>
    <p:sldId id="317" r:id="rId31"/>
    <p:sldId id="318" r:id="rId32"/>
    <p:sldId id="319" r:id="rId33"/>
    <p:sldId id="320" r:id="rId34"/>
    <p:sldId id="354" r:id="rId35"/>
    <p:sldId id="355" r:id="rId36"/>
    <p:sldId id="356" r:id="rId37"/>
    <p:sldId id="357" r:id="rId38"/>
    <p:sldId id="327" r:id="rId39"/>
    <p:sldId id="328" r:id="rId40"/>
    <p:sldId id="329" r:id="rId41"/>
    <p:sldId id="358" r:id="rId42"/>
    <p:sldId id="331" r:id="rId43"/>
    <p:sldId id="332" r:id="rId44"/>
    <p:sldId id="333" r:id="rId45"/>
    <p:sldId id="334" r:id="rId46"/>
    <p:sldId id="336" r:id="rId47"/>
    <p:sldId id="337" r:id="rId48"/>
    <p:sldId id="338" r:id="rId49"/>
    <p:sldId id="359" r:id="rId50"/>
    <p:sldId id="360" r:id="rId51"/>
    <p:sldId id="342" r:id="rId52"/>
    <p:sldId id="346" r:id="rId53"/>
    <p:sldId id="347" r:id="rId54"/>
    <p:sldId id="361" r:id="rId55"/>
    <p:sldId id="263" r:id="rId56"/>
    <p:sldId id="264" r:id="rId57"/>
    <p:sldId id="288" r:id="rId58"/>
    <p:sldId id="289" r:id="rId59"/>
    <p:sldId id="290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9EBF8B50-E689-C70F-9224-7A5088E70618}" name="CDebeve@int.ac-nancy-metz.fr" initials="Cnm" userId="S-1-5-21-1987186375-3074567399-4256047831-18719" providerId="AD"/>
  <p188:author id="{27CEC7A9-2840-9E50-B828-D87DC37E7B84}" name="Maxime Paul" initials="MP" userId="5c8ed5db6c62c93c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beve@int.ac-nancy-metz.fr" initials="Cnm" lastIdx="2" clrIdx="0">
    <p:extLst>
      <p:ext uri="{19B8F6BF-5375-455C-9EA6-DF929625EA0E}">
        <p15:presenceInfo xmlns:p15="http://schemas.microsoft.com/office/powerpoint/2012/main" userId="S-1-5-21-1987186375-3074567399-4256047831-187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358C"/>
    <a:srgbClr val="2999D8"/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22050-4E16-490B-82EE-D0CA77F52190}" v="13" dt="2026-05-29T15:14:03.327"/>
    <p1510:client id="{5F8A955A-4C5B-4AD9-BC36-A3211E4D2369}" v="6" dt="2026-05-29T14:59:58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>
        <p:scale>
          <a:sx n="50" d="100"/>
          <a:sy n="50" d="100"/>
        </p:scale>
        <p:origin x="2802" y="13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31:24.641" v="44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29:56.853" v="0" actId="478"/>
        <pc:sldMkLst>
          <pc:docMk/>
          <pc:sldMk cId="56460590" sldId="258"/>
        </pc:sldMkLst>
        <pc:spChg chg="del">
          <ac:chgData name="TAILLADE JUSTINE" userId="7689be7a-6074-46a5-a6a4-f2fd3e4f6393" providerId="ADAL" clId="{3DA4E5D2-55BE-476B-A66F-7513C64D01BF}" dt="2026-05-29T17:29:56.853" v="0" actId="478"/>
          <ac:spMkLst>
            <pc:docMk/>
            <pc:sldMk cId="56460590" sldId="258"/>
            <ac:spMk id="6" creationId="{F734E218-A74E-1184-D8D5-58C57D37CDF2}"/>
          </ac:spMkLst>
        </pc:spChg>
        <pc:spChg chg="del">
          <ac:chgData name="TAILLADE JUSTINE" userId="7689be7a-6074-46a5-a6a4-f2fd3e4f6393" providerId="ADAL" clId="{3DA4E5D2-55BE-476B-A66F-7513C64D01BF}" dt="2026-05-29T17:29:56.853" v="0" actId="478"/>
          <ac:spMkLst>
            <pc:docMk/>
            <pc:sldMk cId="56460590" sldId="258"/>
            <ac:spMk id="12" creationId="{58BD8DB6-7718-753D-3491-7F1411CE1AFB}"/>
          </ac:spMkLst>
        </pc:spChg>
      </pc:sldChg>
      <pc:sldChg chg="delSp mod">
        <pc:chgData name="TAILLADE JUSTINE" userId="7689be7a-6074-46a5-a6a4-f2fd3e4f6393" providerId="ADAL" clId="{3DA4E5D2-55BE-476B-A66F-7513C64D01BF}" dt="2026-05-29T17:31:19.859" v="41" actId="478"/>
        <pc:sldMkLst>
          <pc:docMk/>
          <pc:sldMk cId="69226328" sldId="264"/>
        </pc:sldMkLst>
        <pc:spChg chg="del">
          <ac:chgData name="TAILLADE JUSTINE" userId="7689be7a-6074-46a5-a6a4-f2fd3e4f6393" providerId="ADAL" clId="{3DA4E5D2-55BE-476B-A66F-7513C64D01BF}" dt="2026-05-29T17:31:19.859" v="41" actId="478"/>
          <ac:spMkLst>
            <pc:docMk/>
            <pc:sldMk cId="69226328" sldId="264"/>
            <ac:spMk id="8" creationId="{22FFF33E-29C6-A56C-4A56-7A4A68FB2B22}"/>
          </ac:spMkLst>
        </pc:spChg>
        <pc:spChg chg="del">
          <ac:chgData name="TAILLADE JUSTINE" userId="7689be7a-6074-46a5-a6a4-f2fd3e4f6393" providerId="ADAL" clId="{3DA4E5D2-55BE-476B-A66F-7513C64D01BF}" dt="2026-05-29T17:31:19.859" v="41" actId="478"/>
          <ac:spMkLst>
            <pc:docMk/>
            <pc:sldMk cId="69226328" sldId="264"/>
            <ac:spMk id="10" creationId="{86C4B4E1-2509-B1C6-9267-85A402B4FA68}"/>
          </ac:spMkLst>
        </pc:spChg>
      </pc:sldChg>
      <pc:sldChg chg="delSp mod">
        <pc:chgData name="TAILLADE JUSTINE" userId="7689be7a-6074-46a5-a6a4-f2fd3e4f6393" providerId="ADAL" clId="{3DA4E5D2-55BE-476B-A66F-7513C64D01BF}" dt="2026-05-29T17:31:21.570" v="42" actId="478"/>
        <pc:sldMkLst>
          <pc:docMk/>
          <pc:sldMk cId="309087191" sldId="288"/>
        </pc:sldMkLst>
        <pc:spChg chg="del">
          <ac:chgData name="TAILLADE JUSTINE" userId="7689be7a-6074-46a5-a6a4-f2fd3e4f6393" providerId="ADAL" clId="{3DA4E5D2-55BE-476B-A66F-7513C64D01BF}" dt="2026-05-29T17:31:21.570" v="42" actId="478"/>
          <ac:spMkLst>
            <pc:docMk/>
            <pc:sldMk cId="309087191" sldId="288"/>
            <ac:spMk id="8" creationId="{597D976C-682A-0100-8F93-19472123FBD8}"/>
          </ac:spMkLst>
        </pc:spChg>
        <pc:spChg chg="del">
          <ac:chgData name="TAILLADE JUSTINE" userId="7689be7a-6074-46a5-a6a4-f2fd3e4f6393" providerId="ADAL" clId="{3DA4E5D2-55BE-476B-A66F-7513C64D01BF}" dt="2026-05-29T17:31:21.570" v="42" actId="478"/>
          <ac:spMkLst>
            <pc:docMk/>
            <pc:sldMk cId="309087191" sldId="288"/>
            <ac:spMk id="10" creationId="{37D7D631-1ADA-07E9-EBBD-6651A200E187}"/>
          </ac:spMkLst>
        </pc:spChg>
      </pc:sldChg>
      <pc:sldChg chg="delSp mod">
        <pc:chgData name="TAILLADE JUSTINE" userId="7689be7a-6074-46a5-a6a4-f2fd3e4f6393" providerId="ADAL" clId="{3DA4E5D2-55BE-476B-A66F-7513C64D01BF}" dt="2026-05-29T17:31:23.122" v="43" actId="478"/>
        <pc:sldMkLst>
          <pc:docMk/>
          <pc:sldMk cId="1009528515" sldId="289"/>
        </pc:sldMkLst>
        <pc:spChg chg="del">
          <ac:chgData name="TAILLADE JUSTINE" userId="7689be7a-6074-46a5-a6a4-f2fd3e4f6393" providerId="ADAL" clId="{3DA4E5D2-55BE-476B-A66F-7513C64D01BF}" dt="2026-05-29T17:31:23.122" v="43" actId="478"/>
          <ac:spMkLst>
            <pc:docMk/>
            <pc:sldMk cId="1009528515" sldId="289"/>
            <ac:spMk id="6" creationId="{38D87E7F-68AE-098C-2E18-EB01DAD5567C}"/>
          </ac:spMkLst>
        </pc:spChg>
        <pc:spChg chg="del">
          <ac:chgData name="TAILLADE JUSTINE" userId="7689be7a-6074-46a5-a6a4-f2fd3e4f6393" providerId="ADAL" clId="{3DA4E5D2-55BE-476B-A66F-7513C64D01BF}" dt="2026-05-29T17:31:23.122" v="43" actId="478"/>
          <ac:spMkLst>
            <pc:docMk/>
            <pc:sldMk cId="1009528515" sldId="289"/>
            <ac:spMk id="10" creationId="{69061EFE-8D74-B93A-781C-A01468C173F5}"/>
          </ac:spMkLst>
        </pc:spChg>
      </pc:sldChg>
      <pc:sldChg chg="delSp mod">
        <pc:chgData name="TAILLADE JUSTINE" userId="7689be7a-6074-46a5-a6a4-f2fd3e4f6393" providerId="ADAL" clId="{3DA4E5D2-55BE-476B-A66F-7513C64D01BF}" dt="2026-05-29T17:31:24.641" v="44" actId="478"/>
        <pc:sldMkLst>
          <pc:docMk/>
          <pc:sldMk cId="1963997774" sldId="290"/>
        </pc:sldMkLst>
        <pc:spChg chg="del">
          <ac:chgData name="TAILLADE JUSTINE" userId="7689be7a-6074-46a5-a6a4-f2fd3e4f6393" providerId="ADAL" clId="{3DA4E5D2-55BE-476B-A66F-7513C64D01BF}" dt="2026-05-29T17:31:24.641" v="44" actId="478"/>
          <ac:spMkLst>
            <pc:docMk/>
            <pc:sldMk cId="1963997774" sldId="290"/>
            <ac:spMk id="8" creationId="{73B9A6FE-42B3-8DE6-A031-815336C2BCB9}"/>
          </ac:spMkLst>
        </pc:spChg>
        <pc:spChg chg="del">
          <ac:chgData name="TAILLADE JUSTINE" userId="7689be7a-6074-46a5-a6a4-f2fd3e4f6393" providerId="ADAL" clId="{3DA4E5D2-55BE-476B-A66F-7513C64D01BF}" dt="2026-05-29T17:31:24.641" v="44" actId="478"/>
          <ac:spMkLst>
            <pc:docMk/>
            <pc:sldMk cId="1963997774" sldId="290"/>
            <ac:spMk id="10" creationId="{14D35768-2377-B1D5-EB9B-9238118A1BE9}"/>
          </ac:spMkLst>
        </pc:spChg>
      </pc:sldChg>
      <pc:sldChg chg="delSp mod">
        <pc:chgData name="TAILLADE JUSTINE" userId="7689be7a-6074-46a5-a6a4-f2fd3e4f6393" providerId="ADAL" clId="{3DA4E5D2-55BE-476B-A66F-7513C64D01BF}" dt="2026-05-29T17:30:00.403" v="1" actId="478"/>
        <pc:sldMkLst>
          <pc:docMk/>
          <pc:sldMk cId="2231880059" sldId="294"/>
        </pc:sldMkLst>
        <pc:spChg chg="del">
          <ac:chgData name="TAILLADE JUSTINE" userId="7689be7a-6074-46a5-a6a4-f2fd3e4f6393" providerId="ADAL" clId="{3DA4E5D2-55BE-476B-A66F-7513C64D01BF}" dt="2026-05-29T17:30:00.403" v="1" actId="478"/>
          <ac:spMkLst>
            <pc:docMk/>
            <pc:sldMk cId="2231880059" sldId="294"/>
            <ac:spMk id="3" creationId="{12A0C810-069B-61D3-EEB8-FC28A48E6564}"/>
          </ac:spMkLst>
        </pc:spChg>
        <pc:spChg chg="del">
          <ac:chgData name="TAILLADE JUSTINE" userId="7689be7a-6074-46a5-a6a4-f2fd3e4f6393" providerId="ADAL" clId="{3DA4E5D2-55BE-476B-A66F-7513C64D01BF}" dt="2026-05-29T17:30:00.403" v="1" actId="478"/>
          <ac:spMkLst>
            <pc:docMk/>
            <pc:sldMk cId="2231880059" sldId="294"/>
            <ac:spMk id="9" creationId="{55F3B715-409E-C51A-201B-87872007F767}"/>
          </ac:spMkLst>
        </pc:spChg>
      </pc:sldChg>
      <pc:sldChg chg="delSp mod">
        <pc:chgData name="TAILLADE JUSTINE" userId="7689be7a-6074-46a5-a6a4-f2fd3e4f6393" providerId="ADAL" clId="{3DA4E5D2-55BE-476B-A66F-7513C64D01BF}" dt="2026-05-29T17:30:03.443" v="3" actId="478"/>
        <pc:sldMkLst>
          <pc:docMk/>
          <pc:sldMk cId="4209042586" sldId="295"/>
        </pc:sldMkLst>
        <pc:spChg chg="del">
          <ac:chgData name="TAILLADE JUSTINE" userId="7689be7a-6074-46a5-a6a4-f2fd3e4f6393" providerId="ADAL" clId="{3DA4E5D2-55BE-476B-A66F-7513C64D01BF}" dt="2026-05-29T17:30:03.443" v="3" actId="478"/>
          <ac:spMkLst>
            <pc:docMk/>
            <pc:sldMk cId="4209042586" sldId="295"/>
            <ac:spMk id="5" creationId="{F4246EE5-09DB-727F-ADE9-059E43D53410}"/>
          </ac:spMkLst>
        </pc:spChg>
        <pc:spChg chg="del">
          <ac:chgData name="TAILLADE JUSTINE" userId="7689be7a-6074-46a5-a6a4-f2fd3e4f6393" providerId="ADAL" clId="{3DA4E5D2-55BE-476B-A66F-7513C64D01BF}" dt="2026-05-29T17:30:03.443" v="3" actId="478"/>
          <ac:spMkLst>
            <pc:docMk/>
            <pc:sldMk cId="4209042586" sldId="295"/>
            <ac:spMk id="14" creationId="{E1A57C34-12FA-4FC0-264D-0E16E6BF2F1E}"/>
          </ac:spMkLst>
        </pc:spChg>
      </pc:sldChg>
      <pc:sldChg chg="delSp mod">
        <pc:chgData name="TAILLADE JUSTINE" userId="7689be7a-6074-46a5-a6a4-f2fd3e4f6393" providerId="ADAL" clId="{3DA4E5D2-55BE-476B-A66F-7513C64D01BF}" dt="2026-05-29T17:30:05.026" v="4" actId="478"/>
        <pc:sldMkLst>
          <pc:docMk/>
          <pc:sldMk cId="489816693" sldId="297"/>
        </pc:sldMkLst>
        <pc:spChg chg="del">
          <ac:chgData name="TAILLADE JUSTINE" userId="7689be7a-6074-46a5-a6a4-f2fd3e4f6393" providerId="ADAL" clId="{3DA4E5D2-55BE-476B-A66F-7513C64D01BF}" dt="2026-05-29T17:30:05.026" v="4" actId="478"/>
          <ac:spMkLst>
            <pc:docMk/>
            <pc:sldMk cId="489816693" sldId="297"/>
            <ac:spMk id="11" creationId="{41BDCD91-D0E3-24AB-01DC-4031328B0734}"/>
          </ac:spMkLst>
        </pc:spChg>
        <pc:spChg chg="del">
          <ac:chgData name="TAILLADE JUSTINE" userId="7689be7a-6074-46a5-a6a4-f2fd3e4f6393" providerId="ADAL" clId="{3DA4E5D2-55BE-476B-A66F-7513C64D01BF}" dt="2026-05-29T17:30:05.026" v="4" actId="478"/>
          <ac:spMkLst>
            <pc:docMk/>
            <pc:sldMk cId="489816693" sldId="297"/>
            <ac:spMk id="13" creationId="{BC548B24-EE23-6769-C55E-C143E8EF976A}"/>
          </ac:spMkLst>
        </pc:spChg>
        <pc:spChg chg="del">
          <ac:chgData name="TAILLADE JUSTINE" userId="7689be7a-6074-46a5-a6a4-f2fd3e4f6393" providerId="ADAL" clId="{3DA4E5D2-55BE-476B-A66F-7513C64D01BF}" dt="2026-05-29T17:30:05.026" v="4" actId="478"/>
          <ac:spMkLst>
            <pc:docMk/>
            <pc:sldMk cId="489816693" sldId="297"/>
            <ac:spMk id="18" creationId="{C18DABAD-7B85-EFC8-2DA5-0DE21E87735C}"/>
          </ac:spMkLst>
        </pc:spChg>
      </pc:sldChg>
      <pc:sldChg chg="delSp mod">
        <pc:chgData name="TAILLADE JUSTINE" userId="7689be7a-6074-46a5-a6a4-f2fd3e4f6393" providerId="ADAL" clId="{3DA4E5D2-55BE-476B-A66F-7513C64D01BF}" dt="2026-05-29T17:30:06.419" v="5" actId="478"/>
        <pc:sldMkLst>
          <pc:docMk/>
          <pc:sldMk cId="2617420192" sldId="298"/>
        </pc:sldMkLst>
        <pc:spChg chg="del">
          <ac:chgData name="TAILLADE JUSTINE" userId="7689be7a-6074-46a5-a6a4-f2fd3e4f6393" providerId="ADAL" clId="{3DA4E5D2-55BE-476B-A66F-7513C64D01BF}" dt="2026-05-29T17:30:06.419" v="5" actId="478"/>
          <ac:spMkLst>
            <pc:docMk/>
            <pc:sldMk cId="2617420192" sldId="298"/>
            <ac:spMk id="15" creationId="{5F717C8E-7207-2A00-E47F-0AF865A495D4}"/>
          </ac:spMkLst>
        </pc:spChg>
        <pc:spChg chg="del">
          <ac:chgData name="TAILLADE JUSTINE" userId="7689be7a-6074-46a5-a6a4-f2fd3e4f6393" providerId="ADAL" clId="{3DA4E5D2-55BE-476B-A66F-7513C64D01BF}" dt="2026-05-29T17:30:06.419" v="5" actId="478"/>
          <ac:spMkLst>
            <pc:docMk/>
            <pc:sldMk cId="2617420192" sldId="298"/>
            <ac:spMk id="18" creationId="{C286CDB5-B038-F912-5243-2FBB4E73571F}"/>
          </ac:spMkLst>
        </pc:spChg>
      </pc:sldChg>
      <pc:sldChg chg="delSp mod">
        <pc:chgData name="TAILLADE JUSTINE" userId="7689be7a-6074-46a5-a6a4-f2fd3e4f6393" providerId="ADAL" clId="{3DA4E5D2-55BE-476B-A66F-7513C64D01BF}" dt="2026-05-29T17:30:23.794" v="12" actId="478"/>
        <pc:sldMkLst>
          <pc:docMk/>
          <pc:sldMk cId="2804099522" sldId="302"/>
        </pc:sldMkLst>
        <pc:spChg chg="del">
          <ac:chgData name="TAILLADE JUSTINE" userId="7689be7a-6074-46a5-a6a4-f2fd3e4f6393" providerId="ADAL" clId="{3DA4E5D2-55BE-476B-A66F-7513C64D01BF}" dt="2026-05-29T17:30:23.794" v="12" actId="478"/>
          <ac:spMkLst>
            <pc:docMk/>
            <pc:sldMk cId="2804099522" sldId="302"/>
            <ac:spMk id="5" creationId="{C9DF8597-36E4-9611-4C84-D0E6889BC7D6}"/>
          </ac:spMkLst>
        </pc:spChg>
        <pc:spChg chg="del">
          <ac:chgData name="TAILLADE JUSTINE" userId="7689be7a-6074-46a5-a6a4-f2fd3e4f6393" providerId="ADAL" clId="{3DA4E5D2-55BE-476B-A66F-7513C64D01BF}" dt="2026-05-29T17:30:23.794" v="12" actId="478"/>
          <ac:spMkLst>
            <pc:docMk/>
            <pc:sldMk cId="2804099522" sldId="302"/>
            <ac:spMk id="10" creationId="{00BB292B-9D81-CCCA-6D10-5C108F7E5C8F}"/>
          </ac:spMkLst>
        </pc:spChg>
      </pc:sldChg>
      <pc:sldChg chg="delSp mod">
        <pc:chgData name="TAILLADE JUSTINE" userId="7689be7a-6074-46a5-a6a4-f2fd3e4f6393" providerId="ADAL" clId="{3DA4E5D2-55BE-476B-A66F-7513C64D01BF}" dt="2026-05-29T17:30:10.642" v="6" actId="478"/>
        <pc:sldMkLst>
          <pc:docMk/>
          <pc:sldMk cId="1271039720" sldId="305"/>
        </pc:sldMkLst>
        <pc:spChg chg="del">
          <ac:chgData name="TAILLADE JUSTINE" userId="7689be7a-6074-46a5-a6a4-f2fd3e4f6393" providerId="ADAL" clId="{3DA4E5D2-55BE-476B-A66F-7513C64D01BF}" dt="2026-05-29T17:30:10.642" v="6" actId="478"/>
          <ac:spMkLst>
            <pc:docMk/>
            <pc:sldMk cId="1271039720" sldId="305"/>
            <ac:spMk id="15" creationId="{6031FA1B-CDF5-D283-4877-05B341A77A76}"/>
          </ac:spMkLst>
        </pc:spChg>
        <pc:spChg chg="del">
          <ac:chgData name="TAILLADE JUSTINE" userId="7689be7a-6074-46a5-a6a4-f2fd3e4f6393" providerId="ADAL" clId="{3DA4E5D2-55BE-476B-A66F-7513C64D01BF}" dt="2026-05-29T17:30:10.642" v="6" actId="478"/>
          <ac:spMkLst>
            <pc:docMk/>
            <pc:sldMk cId="1271039720" sldId="305"/>
            <ac:spMk id="18" creationId="{C63FD0AC-1F4B-E229-A865-A69871A02249}"/>
          </ac:spMkLst>
        </pc:spChg>
      </pc:sldChg>
      <pc:sldChg chg="delSp mod">
        <pc:chgData name="TAILLADE JUSTINE" userId="7689be7a-6074-46a5-a6a4-f2fd3e4f6393" providerId="ADAL" clId="{3DA4E5D2-55BE-476B-A66F-7513C64D01BF}" dt="2026-05-29T17:30:15.330" v="8" actId="478"/>
        <pc:sldMkLst>
          <pc:docMk/>
          <pc:sldMk cId="3855486156" sldId="307"/>
        </pc:sldMkLst>
        <pc:spChg chg="del">
          <ac:chgData name="TAILLADE JUSTINE" userId="7689be7a-6074-46a5-a6a4-f2fd3e4f6393" providerId="ADAL" clId="{3DA4E5D2-55BE-476B-A66F-7513C64D01BF}" dt="2026-05-29T17:30:15.330" v="8" actId="478"/>
          <ac:spMkLst>
            <pc:docMk/>
            <pc:sldMk cId="3855486156" sldId="307"/>
            <ac:spMk id="11" creationId="{536EA8B5-779C-5ECC-B6A4-BF3659B88CC0}"/>
          </ac:spMkLst>
        </pc:spChg>
        <pc:spChg chg="del">
          <ac:chgData name="TAILLADE JUSTINE" userId="7689be7a-6074-46a5-a6a4-f2fd3e4f6393" providerId="ADAL" clId="{3DA4E5D2-55BE-476B-A66F-7513C64D01BF}" dt="2026-05-29T17:30:15.330" v="8" actId="478"/>
          <ac:spMkLst>
            <pc:docMk/>
            <pc:sldMk cId="3855486156" sldId="307"/>
            <ac:spMk id="14" creationId="{DED927CF-BA91-A244-F278-2D42366482C5}"/>
          </ac:spMkLst>
        </pc:spChg>
      </pc:sldChg>
      <pc:sldChg chg="delSp mod">
        <pc:chgData name="TAILLADE JUSTINE" userId="7689be7a-6074-46a5-a6a4-f2fd3e4f6393" providerId="ADAL" clId="{3DA4E5D2-55BE-476B-A66F-7513C64D01BF}" dt="2026-05-29T17:30:19.618" v="10" actId="478"/>
        <pc:sldMkLst>
          <pc:docMk/>
          <pc:sldMk cId="3346450588" sldId="308"/>
        </pc:sldMkLst>
        <pc:spChg chg="del">
          <ac:chgData name="TAILLADE JUSTINE" userId="7689be7a-6074-46a5-a6a4-f2fd3e4f6393" providerId="ADAL" clId="{3DA4E5D2-55BE-476B-A66F-7513C64D01BF}" dt="2026-05-29T17:30:19.618" v="10" actId="478"/>
          <ac:spMkLst>
            <pc:docMk/>
            <pc:sldMk cId="3346450588" sldId="308"/>
            <ac:spMk id="15" creationId="{661FC82E-CC93-C809-8C71-191151BAAB87}"/>
          </ac:spMkLst>
        </pc:spChg>
        <pc:spChg chg="del">
          <ac:chgData name="TAILLADE JUSTINE" userId="7689be7a-6074-46a5-a6a4-f2fd3e4f6393" providerId="ADAL" clId="{3DA4E5D2-55BE-476B-A66F-7513C64D01BF}" dt="2026-05-29T17:30:19.618" v="10" actId="478"/>
          <ac:spMkLst>
            <pc:docMk/>
            <pc:sldMk cId="3346450588" sldId="308"/>
            <ac:spMk id="17" creationId="{A0F6AB0C-A6BE-3031-4713-FE6B2748593A}"/>
          </ac:spMkLst>
        </pc:spChg>
      </pc:sldChg>
      <pc:sldChg chg="delSp mod">
        <pc:chgData name="TAILLADE JUSTINE" userId="7689be7a-6074-46a5-a6a4-f2fd3e4f6393" providerId="ADAL" clId="{3DA4E5D2-55BE-476B-A66F-7513C64D01BF}" dt="2026-05-29T17:30:01.858" v="2" actId="478"/>
        <pc:sldMkLst>
          <pc:docMk/>
          <pc:sldMk cId="3406145759" sldId="310"/>
        </pc:sldMkLst>
        <pc:spChg chg="del">
          <ac:chgData name="TAILLADE JUSTINE" userId="7689be7a-6074-46a5-a6a4-f2fd3e4f6393" providerId="ADAL" clId="{3DA4E5D2-55BE-476B-A66F-7513C64D01BF}" dt="2026-05-29T17:30:01.858" v="2" actId="478"/>
          <ac:spMkLst>
            <pc:docMk/>
            <pc:sldMk cId="3406145759" sldId="310"/>
            <ac:spMk id="3" creationId="{6B6A8762-E178-4BE9-FD8B-873A20A30167}"/>
          </ac:spMkLst>
        </pc:spChg>
        <pc:spChg chg="del">
          <ac:chgData name="TAILLADE JUSTINE" userId="7689be7a-6074-46a5-a6a4-f2fd3e4f6393" providerId="ADAL" clId="{3DA4E5D2-55BE-476B-A66F-7513C64D01BF}" dt="2026-05-29T17:30:01.858" v="2" actId="478"/>
          <ac:spMkLst>
            <pc:docMk/>
            <pc:sldMk cId="3406145759" sldId="310"/>
            <ac:spMk id="9" creationId="{FF037039-E68B-4A39-ADCA-B0FEA99AF3E9}"/>
          </ac:spMkLst>
        </pc:spChg>
      </pc:sldChg>
      <pc:sldChg chg="delSp mod">
        <pc:chgData name="TAILLADE JUSTINE" userId="7689be7a-6074-46a5-a6a4-f2fd3e4f6393" providerId="ADAL" clId="{3DA4E5D2-55BE-476B-A66F-7513C64D01BF}" dt="2026-05-29T17:30:22.082" v="11" actId="478"/>
        <pc:sldMkLst>
          <pc:docMk/>
          <pc:sldMk cId="2121944375" sldId="311"/>
        </pc:sldMkLst>
        <pc:spChg chg="del">
          <ac:chgData name="TAILLADE JUSTINE" userId="7689be7a-6074-46a5-a6a4-f2fd3e4f6393" providerId="ADAL" clId="{3DA4E5D2-55BE-476B-A66F-7513C64D01BF}" dt="2026-05-29T17:30:22.082" v="11" actId="478"/>
          <ac:spMkLst>
            <pc:docMk/>
            <pc:sldMk cId="2121944375" sldId="311"/>
            <ac:spMk id="3" creationId="{1BEFEDFE-0602-8D21-E7B4-98E390C05095}"/>
          </ac:spMkLst>
        </pc:spChg>
        <pc:spChg chg="del">
          <ac:chgData name="TAILLADE JUSTINE" userId="7689be7a-6074-46a5-a6a4-f2fd3e4f6393" providerId="ADAL" clId="{3DA4E5D2-55BE-476B-A66F-7513C64D01BF}" dt="2026-05-29T17:30:22.082" v="11" actId="478"/>
          <ac:spMkLst>
            <pc:docMk/>
            <pc:sldMk cId="2121944375" sldId="311"/>
            <ac:spMk id="9" creationId="{03400551-690D-00D2-C618-2619FC35DF55}"/>
          </ac:spMkLst>
        </pc:spChg>
      </pc:sldChg>
      <pc:sldChg chg="delSp mod">
        <pc:chgData name="TAILLADE JUSTINE" userId="7689be7a-6074-46a5-a6a4-f2fd3e4f6393" providerId="ADAL" clId="{3DA4E5D2-55BE-476B-A66F-7513C64D01BF}" dt="2026-05-29T17:30:25.474" v="13" actId="478"/>
        <pc:sldMkLst>
          <pc:docMk/>
          <pc:sldMk cId="3955854887" sldId="312"/>
        </pc:sldMkLst>
        <pc:spChg chg="del">
          <ac:chgData name="TAILLADE JUSTINE" userId="7689be7a-6074-46a5-a6a4-f2fd3e4f6393" providerId="ADAL" clId="{3DA4E5D2-55BE-476B-A66F-7513C64D01BF}" dt="2026-05-29T17:30:25.474" v="13" actId="478"/>
          <ac:spMkLst>
            <pc:docMk/>
            <pc:sldMk cId="3955854887" sldId="312"/>
            <ac:spMk id="22" creationId="{68C479B8-CFE9-CEF9-7EFB-CB1A6A10634C}"/>
          </ac:spMkLst>
        </pc:spChg>
        <pc:spChg chg="del">
          <ac:chgData name="TAILLADE JUSTINE" userId="7689be7a-6074-46a5-a6a4-f2fd3e4f6393" providerId="ADAL" clId="{3DA4E5D2-55BE-476B-A66F-7513C64D01BF}" dt="2026-05-29T17:30:25.474" v="13" actId="478"/>
          <ac:spMkLst>
            <pc:docMk/>
            <pc:sldMk cId="3955854887" sldId="312"/>
            <ac:spMk id="26" creationId="{D0017758-2E1C-035C-29B4-F8068C298B3A}"/>
          </ac:spMkLst>
        </pc:spChg>
        <pc:spChg chg="del">
          <ac:chgData name="TAILLADE JUSTINE" userId="7689be7a-6074-46a5-a6a4-f2fd3e4f6393" providerId="ADAL" clId="{3DA4E5D2-55BE-476B-A66F-7513C64D01BF}" dt="2026-05-29T17:30:25.474" v="13" actId="478"/>
          <ac:spMkLst>
            <pc:docMk/>
            <pc:sldMk cId="3955854887" sldId="312"/>
            <ac:spMk id="30" creationId="{CA98EF4C-4E61-4C91-4AC3-8DD8E75689A4}"/>
          </ac:spMkLst>
        </pc:spChg>
      </pc:sldChg>
      <pc:sldChg chg="delSp mod">
        <pc:chgData name="TAILLADE JUSTINE" userId="7689be7a-6074-46a5-a6a4-f2fd3e4f6393" providerId="ADAL" clId="{3DA4E5D2-55BE-476B-A66F-7513C64D01BF}" dt="2026-05-29T17:30:27.539" v="14" actId="478"/>
        <pc:sldMkLst>
          <pc:docMk/>
          <pc:sldMk cId="688437243" sldId="315"/>
        </pc:sldMkLst>
        <pc:spChg chg="del">
          <ac:chgData name="TAILLADE JUSTINE" userId="7689be7a-6074-46a5-a6a4-f2fd3e4f6393" providerId="ADAL" clId="{3DA4E5D2-55BE-476B-A66F-7513C64D01BF}" dt="2026-05-29T17:30:27.539" v="14" actId="478"/>
          <ac:spMkLst>
            <pc:docMk/>
            <pc:sldMk cId="688437243" sldId="315"/>
            <ac:spMk id="6" creationId="{444FBA01-CF44-50B8-5677-C8634170A9E9}"/>
          </ac:spMkLst>
        </pc:spChg>
        <pc:spChg chg="del">
          <ac:chgData name="TAILLADE JUSTINE" userId="7689be7a-6074-46a5-a6a4-f2fd3e4f6393" providerId="ADAL" clId="{3DA4E5D2-55BE-476B-A66F-7513C64D01BF}" dt="2026-05-29T17:30:27.539" v="14" actId="478"/>
          <ac:spMkLst>
            <pc:docMk/>
            <pc:sldMk cId="688437243" sldId="315"/>
            <ac:spMk id="26" creationId="{EBB4DEC9-544D-4CB6-1410-DE9EACEE3E6F}"/>
          </ac:spMkLst>
        </pc:spChg>
      </pc:sldChg>
      <pc:sldChg chg="delSp mod">
        <pc:chgData name="TAILLADE JUSTINE" userId="7689be7a-6074-46a5-a6a4-f2fd3e4f6393" providerId="ADAL" clId="{3DA4E5D2-55BE-476B-A66F-7513C64D01BF}" dt="2026-05-29T17:30:29.187" v="15" actId="478"/>
        <pc:sldMkLst>
          <pc:docMk/>
          <pc:sldMk cId="3713422661" sldId="316"/>
        </pc:sldMkLst>
        <pc:spChg chg="del">
          <ac:chgData name="TAILLADE JUSTINE" userId="7689be7a-6074-46a5-a6a4-f2fd3e4f6393" providerId="ADAL" clId="{3DA4E5D2-55BE-476B-A66F-7513C64D01BF}" dt="2026-05-29T17:30:29.187" v="15" actId="478"/>
          <ac:spMkLst>
            <pc:docMk/>
            <pc:sldMk cId="3713422661" sldId="316"/>
            <ac:spMk id="22" creationId="{82FAB351-3B08-244D-6CC6-29A9C383E11A}"/>
          </ac:spMkLst>
        </pc:spChg>
        <pc:spChg chg="del">
          <ac:chgData name="TAILLADE JUSTINE" userId="7689be7a-6074-46a5-a6a4-f2fd3e4f6393" providerId="ADAL" clId="{3DA4E5D2-55BE-476B-A66F-7513C64D01BF}" dt="2026-05-29T17:30:29.187" v="15" actId="478"/>
          <ac:spMkLst>
            <pc:docMk/>
            <pc:sldMk cId="3713422661" sldId="316"/>
            <ac:spMk id="24" creationId="{83ADDEA1-B3B1-1D11-3A76-A912421EA111}"/>
          </ac:spMkLst>
        </pc:spChg>
        <pc:spChg chg="del">
          <ac:chgData name="TAILLADE JUSTINE" userId="7689be7a-6074-46a5-a6a4-f2fd3e4f6393" providerId="ADAL" clId="{3DA4E5D2-55BE-476B-A66F-7513C64D01BF}" dt="2026-05-29T17:30:29.187" v="15" actId="478"/>
          <ac:spMkLst>
            <pc:docMk/>
            <pc:sldMk cId="3713422661" sldId="316"/>
            <ac:spMk id="29" creationId="{92ED4D9D-61ED-2D53-5B79-53D562CEB751}"/>
          </ac:spMkLst>
        </pc:spChg>
      </pc:sldChg>
      <pc:sldChg chg="delSp mod">
        <pc:chgData name="TAILLADE JUSTINE" userId="7689be7a-6074-46a5-a6a4-f2fd3e4f6393" providerId="ADAL" clId="{3DA4E5D2-55BE-476B-A66F-7513C64D01BF}" dt="2026-05-29T17:30:30.771" v="16" actId="478"/>
        <pc:sldMkLst>
          <pc:docMk/>
          <pc:sldMk cId="1778819770" sldId="317"/>
        </pc:sldMkLst>
        <pc:spChg chg="del">
          <ac:chgData name="TAILLADE JUSTINE" userId="7689be7a-6074-46a5-a6a4-f2fd3e4f6393" providerId="ADAL" clId="{3DA4E5D2-55BE-476B-A66F-7513C64D01BF}" dt="2026-05-29T17:30:30.771" v="16" actId="478"/>
          <ac:spMkLst>
            <pc:docMk/>
            <pc:sldMk cId="1778819770" sldId="317"/>
            <ac:spMk id="25" creationId="{1B1D8C72-8C41-FE6E-FC54-A97D0193BFF2}"/>
          </ac:spMkLst>
        </pc:spChg>
        <pc:spChg chg="del">
          <ac:chgData name="TAILLADE JUSTINE" userId="7689be7a-6074-46a5-a6a4-f2fd3e4f6393" providerId="ADAL" clId="{3DA4E5D2-55BE-476B-A66F-7513C64D01BF}" dt="2026-05-29T17:30:30.771" v="16" actId="478"/>
          <ac:spMkLst>
            <pc:docMk/>
            <pc:sldMk cId="1778819770" sldId="317"/>
            <ac:spMk id="27" creationId="{7ED82031-FD0A-CB86-870C-3186155284DD}"/>
          </ac:spMkLst>
        </pc:spChg>
      </pc:sldChg>
      <pc:sldChg chg="delSp mod">
        <pc:chgData name="TAILLADE JUSTINE" userId="7689be7a-6074-46a5-a6a4-f2fd3e4f6393" providerId="ADAL" clId="{3DA4E5D2-55BE-476B-A66F-7513C64D01BF}" dt="2026-05-29T17:30:32.306" v="17" actId="478"/>
        <pc:sldMkLst>
          <pc:docMk/>
          <pc:sldMk cId="1046876719" sldId="318"/>
        </pc:sldMkLst>
        <pc:spChg chg="del">
          <ac:chgData name="TAILLADE JUSTINE" userId="7689be7a-6074-46a5-a6a4-f2fd3e4f6393" providerId="ADAL" clId="{3DA4E5D2-55BE-476B-A66F-7513C64D01BF}" dt="2026-05-29T17:30:32.306" v="17" actId="478"/>
          <ac:spMkLst>
            <pc:docMk/>
            <pc:sldMk cId="1046876719" sldId="318"/>
            <ac:spMk id="5" creationId="{F72ED02A-167E-7C2A-16B1-D7EAD7A9E9AD}"/>
          </ac:spMkLst>
        </pc:spChg>
        <pc:spChg chg="del">
          <ac:chgData name="TAILLADE JUSTINE" userId="7689be7a-6074-46a5-a6a4-f2fd3e4f6393" providerId="ADAL" clId="{3DA4E5D2-55BE-476B-A66F-7513C64D01BF}" dt="2026-05-29T17:30:32.306" v="17" actId="478"/>
          <ac:spMkLst>
            <pc:docMk/>
            <pc:sldMk cId="1046876719" sldId="318"/>
            <ac:spMk id="17" creationId="{1DF95FA9-9FF8-6A38-F020-5B99C889B127}"/>
          </ac:spMkLst>
        </pc:spChg>
        <pc:spChg chg="del">
          <ac:chgData name="TAILLADE JUSTINE" userId="7689be7a-6074-46a5-a6a4-f2fd3e4f6393" providerId="ADAL" clId="{3DA4E5D2-55BE-476B-A66F-7513C64D01BF}" dt="2026-05-29T17:30:32.306" v="17" actId="478"/>
          <ac:spMkLst>
            <pc:docMk/>
            <pc:sldMk cId="1046876719" sldId="318"/>
            <ac:spMk id="28" creationId="{4DAB1135-4CE1-8048-9459-3E587EB335CA}"/>
          </ac:spMkLst>
        </pc:spChg>
      </pc:sldChg>
      <pc:sldChg chg="delSp mod">
        <pc:chgData name="TAILLADE JUSTINE" userId="7689be7a-6074-46a5-a6a4-f2fd3e4f6393" providerId="ADAL" clId="{3DA4E5D2-55BE-476B-A66F-7513C64D01BF}" dt="2026-05-29T17:30:35.011" v="18" actId="478"/>
        <pc:sldMkLst>
          <pc:docMk/>
          <pc:sldMk cId="1737611258" sldId="319"/>
        </pc:sldMkLst>
        <pc:spChg chg="del">
          <ac:chgData name="TAILLADE JUSTINE" userId="7689be7a-6074-46a5-a6a4-f2fd3e4f6393" providerId="ADAL" clId="{3DA4E5D2-55BE-476B-A66F-7513C64D01BF}" dt="2026-05-29T17:30:35.011" v="18" actId="478"/>
          <ac:spMkLst>
            <pc:docMk/>
            <pc:sldMk cId="1737611258" sldId="319"/>
            <ac:spMk id="27" creationId="{A7A4D88D-4920-8833-25C0-21427897717D}"/>
          </ac:spMkLst>
        </pc:spChg>
        <pc:spChg chg="del">
          <ac:chgData name="TAILLADE JUSTINE" userId="7689be7a-6074-46a5-a6a4-f2fd3e4f6393" providerId="ADAL" clId="{3DA4E5D2-55BE-476B-A66F-7513C64D01BF}" dt="2026-05-29T17:30:35.011" v="18" actId="478"/>
          <ac:spMkLst>
            <pc:docMk/>
            <pc:sldMk cId="1737611258" sldId="319"/>
            <ac:spMk id="29" creationId="{218D137A-5A9E-690C-68B0-A7C7B7545DC7}"/>
          </ac:spMkLst>
        </pc:spChg>
      </pc:sldChg>
      <pc:sldChg chg="delSp mod">
        <pc:chgData name="TAILLADE JUSTINE" userId="7689be7a-6074-46a5-a6a4-f2fd3e4f6393" providerId="ADAL" clId="{3DA4E5D2-55BE-476B-A66F-7513C64D01BF}" dt="2026-05-29T17:30:36.738" v="19" actId="478"/>
        <pc:sldMkLst>
          <pc:docMk/>
          <pc:sldMk cId="3333382558" sldId="320"/>
        </pc:sldMkLst>
        <pc:spChg chg="del">
          <ac:chgData name="TAILLADE JUSTINE" userId="7689be7a-6074-46a5-a6a4-f2fd3e4f6393" providerId="ADAL" clId="{3DA4E5D2-55BE-476B-A66F-7513C64D01BF}" dt="2026-05-29T17:30:36.738" v="19" actId="478"/>
          <ac:spMkLst>
            <pc:docMk/>
            <pc:sldMk cId="3333382558" sldId="320"/>
            <ac:spMk id="25" creationId="{994BAF02-0552-903C-BBBE-DDA7BF8AB19D}"/>
          </ac:spMkLst>
        </pc:spChg>
        <pc:spChg chg="del">
          <ac:chgData name="TAILLADE JUSTINE" userId="7689be7a-6074-46a5-a6a4-f2fd3e4f6393" providerId="ADAL" clId="{3DA4E5D2-55BE-476B-A66F-7513C64D01BF}" dt="2026-05-29T17:30:36.738" v="19" actId="478"/>
          <ac:spMkLst>
            <pc:docMk/>
            <pc:sldMk cId="3333382558" sldId="320"/>
            <ac:spMk id="27" creationId="{C4082BA0-74E3-542F-97F6-C3D4402D9A10}"/>
          </ac:spMkLst>
        </pc:spChg>
        <pc:spChg chg="del">
          <ac:chgData name="TAILLADE JUSTINE" userId="7689be7a-6074-46a5-a6a4-f2fd3e4f6393" providerId="ADAL" clId="{3DA4E5D2-55BE-476B-A66F-7513C64D01BF}" dt="2026-05-29T17:30:36.738" v="19" actId="478"/>
          <ac:spMkLst>
            <pc:docMk/>
            <pc:sldMk cId="3333382558" sldId="320"/>
            <ac:spMk id="31" creationId="{8AD3FB5F-52F8-E02C-3F25-90C99EE39C4F}"/>
          </ac:spMkLst>
        </pc:spChg>
      </pc:sldChg>
      <pc:sldChg chg="delSp mod">
        <pc:chgData name="TAILLADE JUSTINE" userId="7689be7a-6074-46a5-a6a4-f2fd3e4f6393" providerId="ADAL" clId="{3DA4E5D2-55BE-476B-A66F-7513C64D01BF}" dt="2026-05-29T17:30:45.827" v="24" actId="478"/>
        <pc:sldMkLst>
          <pc:docMk/>
          <pc:sldMk cId="4011130948" sldId="327"/>
        </pc:sldMkLst>
        <pc:spChg chg="del">
          <ac:chgData name="TAILLADE JUSTINE" userId="7689be7a-6074-46a5-a6a4-f2fd3e4f6393" providerId="ADAL" clId="{3DA4E5D2-55BE-476B-A66F-7513C64D01BF}" dt="2026-05-29T17:30:45.827" v="24" actId="478"/>
          <ac:spMkLst>
            <pc:docMk/>
            <pc:sldMk cId="4011130948" sldId="327"/>
            <ac:spMk id="5" creationId="{33A2750F-4DF4-EBAA-7324-8BE0D82901F2}"/>
          </ac:spMkLst>
        </pc:spChg>
        <pc:spChg chg="del">
          <ac:chgData name="TAILLADE JUSTINE" userId="7689be7a-6074-46a5-a6a4-f2fd3e4f6393" providerId="ADAL" clId="{3DA4E5D2-55BE-476B-A66F-7513C64D01BF}" dt="2026-05-29T17:30:45.827" v="24" actId="478"/>
          <ac:spMkLst>
            <pc:docMk/>
            <pc:sldMk cId="4011130948" sldId="327"/>
            <ac:spMk id="10" creationId="{DE910CC4-A7BB-17D6-D14E-A6177ECF5EAA}"/>
          </ac:spMkLst>
        </pc:spChg>
      </pc:sldChg>
      <pc:sldChg chg="delSp mod">
        <pc:chgData name="TAILLADE JUSTINE" userId="7689be7a-6074-46a5-a6a4-f2fd3e4f6393" providerId="ADAL" clId="{3DA4E5D2-55BE-476B-A66F-7513C64D01BF}" dt="2026-05-29T17:30:47.747" v="25" actId="478"/>
        <pc:sldMkLst>
          <pc:docMk/>
          <pc:sldMk cId="4203171115" sldId="328"/>
        </pc:sldMkLst>
        <pc:spChg chg="del">
          <ac:chgData name="TAILLADE JUSTINE" userId="7689be7a-6074-46a5-a6a4-f2fd3e4f6393" providerId="ADAL" clId="{3DA4E5D2-55BE-476B-A66F-7513C64D01BF}" dt="2026-05-29T17:30:47.747" v="25" actId="478"/>
          <ac:spMkLst>
            <pc:docMk/>
            <pc:sldMk cId="4203171115" sldId="328"/>
            <ac:spMk id="21" creationId="{311A8195-CDF2-E7B9-AD4A-69B3C557424C}"/>
          </ac:spMkLst>
        </pc:spChg>
        <pc:spChg chg="del">
          <ac:chgData name="TAILLADE JUSTINE" userId="7689be7a-6074-46a5-a6a4-f2fd3e4f6393" providerId="ADAL" clId="{3DA4E5D2-55BE-476B-A66F-7513C64D01BF}" dt="2026-05-29T17:30:47.747" v="25" actId="478"/>
          <ac:spMkLst>
            <pc:docMk/>
            <pc:sldMk cId="4203171115" sldId="328"/>
            <ac:spMk id="27" creationId="{94D22E86-9E43-469E-F2FA-A29B1A030558}"/>
          </ac:spMkLst>
        </pc:spChg>
        <pc:spChg chg="del">
          <ac:chgData name="TAILLADE JUSTINE" userId="7689be7a-6074-46a5-a6a4-f2fd3e4f6393" providerId="ADAL" clId="{3DA4E5D2-55BE-476B-A66F-7513C64D01BF}" dt="2026-05-29T17:30:47.747" v="25" actId="478"/>
          <ac:spMkLst>
            <pc:docMk/>
            <pc:sldMk cId="4203171115" sldId="328"/>
            <ac:spMk id="33" creationId="{5607372A-EA22-7A4D-17F3-49257EAD474E}"/>
          </ac:spMkLst>
        </pc:spChg>
      </pc:sldChg>
      <pc:sldChg chg="delSp mod">
        <pc:chgData name="TAILLADE JUSTINE" userId="7689be7a-6074-46a5-a6a4-f2fd3e4f6393" providerId="ADAL" clId="{3DA4E5D2-55BE-476B-A66F-7513C64D01BF}" dt="2026-05-29T17:30:49.314" v="26" actId="478"/>
        <pc:sldMkLst>
          <pc:docMk/>
          <pc:sldMk cId="3771063332" sldId="329"/>
        </pc:sldMkLst>
        <pc:spChg chg="del">
          <ac:chgData name="TAILLADE JUSTINE" userId="7689be7a-6074-46a5-a6a4-f2fd3e4f6393" providerId="ADAL" clId="{3DA4E5D2-55BE-476B-A66F-7513C64D01BF}" dt="2026-05-29T17:30:49.314" v="26" actId="478"/>
          <ac:spMkLst>
            <pc:docMk/>
            <pc:sldMk cId="3771063332" sldId="329"/>
            <ac:spMk id="9" creationId="{23F8E7A6-1000-BE13-358A-AD1B62DF6AD8}"/>
          </ac:spMkLst>
        </pc:spChg>
        <pc:spChg chg="del">
          <ac:chgData name="TAILLADE JUSTINE" userId="7689be7a-6074-46a5-a6a4-f2fd3e4f6393" providerId="ADAL" clId="{3DA4E5D2-55BE-476B-A66F-7513C64D01BF}" dt="2026-05-29T17:30:49.314" v="26" actId="478"/>
          <ac:spMkLst>
            <pc:docMk/>
            <pc:sldMk cId="3771063332" sldId="329"/>
            <ac:spMk id="12" creationId="{D5282D8B-AA20-661B-F9D1-FC3E3E544BB0}"/>
          </ac:spMkLst>
        </pc:spChg>
      </pc:sldChg>
      <pc:sldChg chg="delSp mod">
        <pc:chgData name="TAILLADE JUSTINE" userId="7689be7a-6074-46a5-a6a4-f2fd3e4f6393" providerId="ADAL" clId="{3DA4E5D2-55BE-476B-A66F-7513C64D01BF}" dt="2026-05-29T17:30:52.946" v="28" actId="478"/>
        <pc:sldMkLst>
          <pc:docMk/>
          <pc:sldMk cId="4052972197" sldId="331"/>
        </pc:sldMkLst>
        <pc:spChg chg="del">
          <ac:chgData name="TAILLADE JUSTINE" userId="7689be7a-6074-46a5-a6a4-f2fd3e4f6393" providerId="ADAL" clId="{3DA4E5D2-55BE-476B-A66F-7513C64D01BF}" dt="2026-05-29T17:30:52.946" v="28" actId="478"/>
          <ac:spMkLst>
            <pc:docMk/>
            <pc:sldMk cId="4052972197" sldId="331"/>
            <ac:spMk id="3" creationId="{95F2DD4D-AB1B-333B-1966-A910C4C8E9BD}"/>
          </ac:spMkLst>
        </pc:spChg>
        <pc:spChg chg="del">
          <ac:chgData name="TAILLADE JUSTINE" userId="7689be7a-6074-46a5-a6a4-f2fd3e4f6393" providerId="ADAL" clId="{3DA4E5D2-55BE-476B-A66F-7513C64D01BF}" dt="2026-05-29T17:30:52.946" v="28" actId="478"/>
          <ac:spMkLst>
            <pc:docMk/>
            <pc:sldMk cId="4052972197" sldId="331"/>
            <ac:spMk id="9" creationId="{2EE39B80-5047-1CFD-24AA-608B372D9D4D}"/>
          </ac:spMkLst>
        </pc:spChg>
      </pc:sldChg>
      <pc:sldChg chg="delSp mod">
        <pc:chgData name="TAILLADE JUSTINE" userId="7689be7a-6074-46a5-a6a4-f2fd3e4f6393" providerId="ADAL" clId="{3DA4E5D2-55BE-476B-A66F-7513C64D01BF}" dt="2026-05-29T17:30:54.898" v="29" actId="478"/>
        <pc:sldMkLst>
          <pc:docMk/>
          <pc:sldMk cId="2879160904" sldId="332"/>
        </pc:sldMkLst>
        <pc:spChg chg="del">
          <ac:chgData name="TAILLADE JUSTINE" userId="7689be7a-6074-46a5-a6a4-f2fd3e4f6393" providerId="ADAL" clId="{3DA4E5D2-55BE-476B-A66F-7513C64D01BF}" dt="2026-05-29T17:30:54.898" v="29" actId="478"/>
          <ac:spMkLst>
            <pc:docMk/>
            <pc:sldMk cId="2879160904" sldId="332"/>
            <ac:spMk id="8" creationId="{8D5D46BC-1E91-247C-3CE3-353FF7EC4227}"/>
          </ac:spMkLst>
        </pc:spChg>
        <pc:spChg chg="del">
          <ac:chgData name="TAILLADE JUSTINE" userId="7689be7a-6074-46a5-a6a4-f2fd3e4f6393" providerId="ADAL" clId="{3DA4E5D2-55BE-476B-A66F-7513C64D01BF}" dt="2026-05-29T17:30:54.898" v="29" actId="478"/>
          <ac:spMkLst>
            <pc:docMk/>
            <pc:sldMk cId="2879160904" sldId="332"/>
            <ac:spMk id="10" creationId="{6A360E5F-F006-C0EC-9C65-A82A8015DF30}"/>
          </ac:spMkLst>
        </pc:spChg>
      </pc:sldChg>
      <pc:sldChg chg="delSp mod">
        <pc:chgData name="TAILLADE JUSTINE" userId="7689be7a-6074-46a5-a6a4-f2fd3e4f6393" providerId="ADAL" clId="{3DA4E5D2-55BE-476B-A66F-7513C64D01BF}" dt="2026-05-29T17:30:56.434" v="30" actId="478"/>
        <pc:sldMkLst>
          <pc:docMk/>
          <pc:sldMk cId="1137940419" sldId="333"/>
        </pc:sldMkLst>
        <pc:spChg chg="del">
          <ac:chgData name="TAILLADE JUSTINE" userId="7689be7a-6074-46a5-a6a4-f2fd3e4f6393" providerId="ADAL" clId="{3DA4E5D2-55BE-476B-A66F-7513C64D01BF}" dt="2026-05-29T17:30:56.434" v="30" actId="478"/>
          <ac:spMkLst>
            <pc:docMk/>
            <pc:sldMk cId="1137940419" sldId="333"/>
            <ac:spMk id="8" creationId="{8E79EC86-CC01-7D7C-AB3A-D9E1EAE6F7FE}"/>
          </ac:spMkLst>
        </pc:spChg>
        <pc:spChg chg="del">
          <ac:chgData name="TAILLADE JUSTINE" userId="7689be7a-6074-46a5-a6a4-f2fd3e4f6393" providerId="ADAL" clId="{3DA4E5D2-55BE-476B-A66F-7513C64D01BF}" dt="2026-05-29T17:30:56.434" v="30" actId="478"/>
          <ac:spMkLst>
            <pc:docMk/>
            <pc:sldMk cId="1137940419" sldId="333"/>
            <ac:spMk id="10" creationId="{5D315F58-4F9E-3CB1-123C-F05769193836}"/>
          </ac:spMkLst>
        </pc:spChg>
        <pc:spChg chg="del">
          <ac:chgData name="TAILLADE JUSTINE" userId="7689be7a-6074-46a5-a6a4-f2fd3e4f6393" providerId="ADAL" clId="{3DA4E5D2-55BE-476B-A66F-7513C64D01BF}" dt="2026-05-29T17:30:56.434" v="30" actId="478"/>
          <ac:spMkLst>
            <pc:docMk/>
            <pc:sldMk cId="1137940419" sldId="333"/>
            <ac:spMk id="12" creationId="{3DE5E77E-073F-CC5F-5AD4-821FBE4AEE7D}"/>
          </ac:spMkLst>
        </pc:spChg>
      </pc:sldChg>
      <pc:sldChg chg="delSp mod">
        <pc:chgData name="TAILLADE JUSTINE" userId="7689be7a-6074-46a5-a6a4-f2fd3e4f6393" providerId="ADAL" clId="{3DA4E5D2-55BE-476B-A66F-7513C64D01BF}" dt="2026-05-29T17:30:57.938" v="31" actId="478"/>
        <pc:sldMkLst>
          <pc:docMk/>
          <pc:sldMk cId="451519067" sldId="334"/>
        </pc:sldMkLst>
        <pc:spChg chg="del">
          <ac:chgData name="TAILLADE JUSTINE" userId="7689be7a-6074-46a5-a6a4-f2fd3e4f6393" providerId="ADAL" clId="{3DA4E5D2-55BE-476B-A66F-7513C64D01BF}" dt="2026-05-29T17:30:57.938" v="31" actId="478"/>
          <ac:spMkLst>
            <pc:docMk/>
            <pc:sldMk cId="451519067" sldId="334"/>
            <ac:spMk id="9" creationId="{43F0D966-16CF-0850-D950-E30CCF311AC7}"/>
          </ac:spMkLst>
        </pc:spChg>
        <pc:spChg chg="del">
          <ac:chgData name="TAILLADE JUSTINE" userId="7689be7a-6074-46a5-a6a4-f2fd3e4f6393" providerId="ADAL" clId="{3DA4E5D2-55BE-476B-A66F-7513C64D01BF}" dt="2026-05-29T17:30:57.938" v="31" actId="478"/>
          <ac:spMkLst>
            <pc:docMk/>
            <pc:sldMk cId="451519067" sldId="334"/>
            <ac:spMk id="11" creationId="{AE1AE9BA-0D9A-EE32-DA7F-F0D9F3AC51E4}"/>
          </ac:spMkLst>
        </pc:spChg>
      </pc:sldChg>
      <pc:sldChg chg="delSp mod">
        <pc:chgData name="TAILLADE JUSTINE" userId="7689be7a-6074-46a5-a6a4-f2fd3e4f6393" providerId="ADAL" clId="{3DA4E5D2-55BE-476B-A66F-7513C64D01BF}" dt="2026-05-29T17:30:59.474" v="32" actId="478"/>
        <pc:sldMkLst>
          <pc:docMk/>
          <pc:sldMk cId="933544645" sldId="336"/>
        </pc:sldMkLst>
        <pc:spChg chg="del">
          <ac:chgData name="TAILLADE JUSTINE" userId="7689be7a-6074-46a5-a6a4-f2fd3e4f6393" providerId="ADAL" clId="{3DA4E5D2-55BE-476B-A66F-7513C64D01BF}" dt="2026-05-29T17:30:59.474" v="32" actId="478"/>
          <ac:spMkLst>
            <pc:docMk/>
            <pc:sldMk cId="933544645" sldId="336"/>
            <ac:spMk id="8" creationId="{5E8EE2E5-2A43-6BEE-8B63-F01A353AE5F8}"/>
          </ac:spMkLst>
        </pc:spChg>
        <pc:spChg chg="del">
          <ac:chgData name="TAILLADE JUSTINE" userId="7689be7a-6074-46a5-a6a4-f2fd3e4f6393" providerId="ADAL" clId="{3DA4E5D2-55BE-476B-A66F-7513C64D01BF}" dt="2026-05-29T17:30:59.474" v="32" actId="478"/>
          <ac:spMkLst>
            <pc:docMk/>
            <pc:sldMk cId="933544645" sldId="336"/>
            <ac:spMk id="10" creationId="{DA2E8AD3-46E5-F75F-2CB0-56194CA4A3E0}"/>
          </ac:spMkLst>
        </pc:spChg>
        <pc:spChg chg="del">
          <ac:chgData name="TAILLADE JUSTINE" userId="7689be7a-6074-46a5-a6a4-f2fd3e4f6393" providerId="ADAL" clId="{3DA4E5D2-55BE-476B-A66F-7513C64D01BF}" dt="2026-05-29T17:30:59.474" v="32" actId="478"/>
          <ac:spMkLst>
            <pc:docMk/>
            <pc:sldMk cId="933544645" sldId="336"/>
            <ac:spMk id="12" creationId="{7E726A1D-B11B-C513-FCB2-0290996E0675}"/>
          </ac:spMkLst>
        </pc:spChg>
      </pc:sldChg>
      <pc:sldChg chg="delSp mod">
        <pc:chgData name="TAILLADE JUSTINE" userId="7689be7a-6074-46a5-a6a4-f2fd3e4f6393" providerId="ADAL" clId="{3DA4E5D2-55BE-476B-A66F-7513C64D01BF}" dt="2026-05-29T17:31:01.058" v="33" actId="478"/>
        <pc:sldMkLst>
          <pc:docMk/>
          <pc:sldMk cId="1118400956" sldId="337"/>
        </pc:sldMkLst>
        <pc:spChg chg="del">
          <ac:chgData name="TAILLADE JUSTINE" userId="7689be7a-6074-46a5-a6a4-f2fd3e4f6393" providerId="ADAL" clId="{3DA4E5D2-55BE-476B-A66F-7513C64D01BF}" dt="2026-05-29T17:31:01.058" v="33" actId="478"/>
          <ac:spMkLst>
            <pc:docMk/>
            <pc:sldMk cId="1118400956" sldId="337"/>
            <ac:spMk id="8" creationId="{CF608180-7F32-B2B0-FA12-76BCCE97E62F}"/>
          </ac:spMkLst>
        </pc:spChg>
        <pc:spChg chg="del">
          <ac:chgData name="TAILLADE JUSTINE" userId="7689be7a-6074-46a5-a6a4-f2fd3e4f6393" providerId="ADAL" clId="{3DA4E5D2-55BE-476B-A66F-7513C64D01BF}" dt="2026-05-29T17:31:01.058" v="33" actId="478"/>
          <ac:spMkLst>
            <pc:docMk/>
            <pc:sldMk cId="1118400956" sldId="337"/>
            <ac:spMk id="10" creationId="{AC960307-F8BC-61E8-2AB8-3121905C133A}"/>
          </ac:spMkLst>
        </pc:spChg>
      </pc:sldChg>
      <pc:sldChg chg="delSp mod">
        <pc:chgData name="TAILLADE JUSTINE" userId="7689be7a-6074-46a5-a6a4-f2fd3e4f6393" providerId="ADAL" clId="{3DA4E5D2-55BE-476B-A66F-7513C64D01BF}" dt="2026-05-29T17:31:03.010" v="34" actId="478"/>
        <pc:sldMkLst>
          <pc:docMk/>
          <pc:sldMk cId="2982239788" sldId="338"/>
        </pc:sldMkLst>
        <pc:spChg chg="del">
          <ac:chgData name="TAILLADE JUSTINE" userId="7689be7a-6074-46a5-a6a4-f2fd3e4f6393" providerId="ADAL" clId="{3DA4E5D2-55BE-476B-A66F-7513C64D01BF}" dt="2026-05-29T17:31:03.010" v="34" actId="478"/>
          <ac:spMkLst>
            <pc:docMk/>
            <pc:sldMk cId="2982239788" sldId="338"/>
            <ac:spMk id="9" creationId="{F8FD7A6E-2179-EEB4-8B7D-ED6F47DB55F5}"/>
          </ac:spMkLst>
        </pc:spChg>
        <pc:spChg chg="del">
          <ac:chgData name="TAILLADE JUSTINE" userId="7689be7a-6074-46a5-a6a4-f2fd3e4f6393" providerId="ADAL" clId="{3DA4E5D2-55BE-476B-A66F-7513C64D01BF}" dt="2026-05-29T17:31:03.010" v="34" actId="478"/>
          <ac:spMkLst>
            <pc:docMk/>
            <pc:sldMk cId="2982239788" sldId="338"/>
            <ac:spMk id="12" creationId="{0DF6E29D-071B-FD3F-19C7-A97FD9BD368A}"/>
          </ac:spMkLst>
        </pc:spChg>
      </pc:sldChg>
      <pc:sldChg chg="delSp mod">
        <pc:chgData name="TAILLADE JUSTINE" userId="7689be7a-6074-46a5-a6a4-f2fd3e4f6393" providerId="ADAL" clId="{3DA4E5D2-55BE-476B-A66F-7513C64D01BF}" dt="2026-05-29T17:31:10.242" v="37" actId="478"/>
        <pc:sldMkLst>
          <pc:docMk/>
          <pc:sldMk cId="3425821378" sldId="342"/>
        </pc:sldMkLst>
        <pc:spChg chg="del">
          <ac:chgData name="TAILLADE JUSTINE" userId="7689be7a-6074-46a5-a6a4-f2fd3e4f6393" providerId="ADAL" clId="{3DA4E5D2-55BE-476B-A66F-7513C64D01BF}" dt="2026-05-29T17:31:10.242" v="37" actId="478"/>
          <ac:spMkLst>
            <pc:docMk/>
            <pc:sldMk cId="3425821378" sldId="342"/>
            <ac:spMk id="3" creationId="{4019C346-EA74-E492-B20A-8D21D3C567BE}"/>
          </ac:spMkLst>
        </pc:spChg>
        <pc:spChg chg="del">
          <ac:chgData name="TAILLADE JUSTINE" userId="7689be7a-6074-46a5-a6a4-f2fd3e4f6393" providerId="ADAL" clId="{3DA4E5D2-55BE-476B-A66F-7513C64D01BF}" dt="2026-05-29T17:31:10.242" v="37" actId="478"/>
          <ac:spMkLst>
            <pc:docMk/>
            <pc:sldMk cId="3425821378" sldId="342"/>
            <ac:spMk id="9" creationId="{0E24CBC0-3083-BBE9-C28A-251F95AA78C3}"/>
          </ac:spMkLst>
        </pc:spChg>
      </pc:sldChg>
      <pc:sldChg chg="delSp mod">
        <pc:chgData name="TAILLADE JUSTINE" userId="7689be7a-6074-46a5-a6a4-f2fd3e4f6393" providerId="ADAL" clId="{3DA4E5D2-55BE-476B-A66F-7513C64D01BF}" dt="2026-05-29T17:31:11.731" v="38" actId="478"/>
        <pc:sldMkLst>
          <pc:docMk/>
          <pc:sldMk cId="799337058" sldId="346"/>
        </pc:sldMkLst>
        <pc:spChg chg="del">
          <ac:chgData name="TAILLADE JUSTINE" userId="7689be7a-6074-46a5-a6a4-f2fd3e4f6393" providerId="ADAL" clId="{3DA4E5D2-55BE-476B-A66F-7513C64D01BF}" dt="2026-05-29T17:31:11.731" v="38" actId="478"/>
          <ac:spMkLst>
            <pc:docMk/>
            <pc:sldMk cId="799337058" sldId="346"/>
            <ac:spMk id="6" creationId="{A799DA38-BFEA-B323-A43A-1F908538400E}"/>
          </ac:spMkLst>
        </pc:spChg>
        <pc:spChg chg="del">
          <ac:chgData name="TAILLADE JUSTINE" userId="7689be7a-6074-46a5-a6a4-f2fd3e4f6393" providerId="ADAL" clId="{3DA4E5D2-55BE-476B-A66F-7513C64D01BF}" dt="2026-05-29T17:31:11.731" v="38" actId="478"/>
          <ac:spMkLst>
            <pc:docMk/>
            <pc:sldMk cId="799337058" sldId="346"/>
            <ac:spMk id="9" creationId="{453B4AAB-9CD7-1709-FB47-80D79830AE5A}"/>
          </ac:spMkLst>
        </pc:spChg>
        <pc:spChg chg="del">
          <ac:chgData name="TAILLADE JUSTINE" userId="7689be7a-6074-46a5-a6a4-f2fd3e4f6393" providerId="ADAL" clId="{3DA4E5D2-55BE-476B-A66F-7513C64D01BF}" dt="2026-05-29T17:31:11.731" v="38" actId="478"/>
          <ac:spMkLst>
            <pc:docMk/>
            <pc:sldMk cId="799337058" sldId="346"/>
            <ac:spMk id="14" creationId="{A9AAA402-BC72-22F8-8F61-2CD802F497BA}"/>
          </ac:spMkLst>
        </pc:spChg>
      </pc:sldChg>
      <pc:sldChg chg="delSp mod">
        <pc:chgData name="TAILLADE JUSTINE" userId="7689be7a-6074-46a5-a6a4-f2fd3e4f6393" providerId="ADAL" clId="{3DA4E5D2-55BE-476B-A66F-7513C64D01BF}" dt="2026-05-29T17:31:14.370" v="39" actId="478"/>
        <pc:sldMkLst>
          <pc:docMk/>
          <pc:sldMk cId="4223281502" sldId="347"/>
        </pc:sldMkLst>
        <pc:spChg chg="del">
          <ac:chgData name="TAILLADE JUSTINE" userId="7689be7a-6074-46a5-a6a4-f2fd3e4f6393" providerId="ADAL" clId="{3DA4E5D2-55BE-476B-A66F-7513C64D01BF}" dt="2026-05-29T17:31:14.370" v="39" actId="478"/>
          <ac:spMkLst>
            <pc:docMk/>
            <pc:sldMk cId="4223281502" sldId="347"/>
            <ac:spMk id="12" creationId="{1301CCE1-83D0-2A6D-9CB8-2FB54474A4FE}"/>
          </ac:spMkLst>
        </pc:spChg>
        <pc:spChg chg="del">
          <ac:chgData name="TAILLADE JUSTINE" userId="7689be7a-6074-46a5-a6a4-f2fd3e4f6393" providerId="ADAL" clId="{3DA4E5D2-55BE-476B-A66F-7513C64D01BF}" dt="2026-05-29T17:31:14.370" v="39" actId="478"/>
          <ac:spMkLst>
            <pc:docMk/>
            <pc:sldMk cId="4223281502" sldId="347"/>
            <ac:spMk id="14" creationId="{4F3AE0C3-A386-09A4-06A4-71C12A34261D}"/>
          </ac:spMkLst>
        </pc:spChg>
      </pc:sldChg>
      <pc:sldChg chg="delSp mod">
        <pc:chgData name="TAILLADE JUSTINE" userId="7689be7a-6074-46a5-a6a4-f2fd3e4f6393" providerId="ADAL" clId="{3DA4E5D2-55BE-476B-A66F-7513C64D01BF}" dt="2026-05-29T17:30:12.418" v="7" actId="478"/>
        <pc:sldMkLst>
          <pc:docMk/>
          <pc:sldMk cId="785811819" sldId="350"/>
        </pc:sldMkLst>
        <pc:spChg chg="del">
          <ac:chgData name="TAILLADE JUSTINE" userId="7689be7a-6074-46a5-a6a4-f2fd3e4f6393" providerId="ADAL" clId="{3DA4E5D2-55BE-476B-A66F-7513C64D01BF}" dt="2026-05-29T17:30:12.418" v="7" actId="478"/>
          <ac:spMkLst>
            <pc:docMk/>
            <pc:sldMk cId="785811819" sldId="350"/>
            <ac:spMk id="19" creationId="{5704DA5A-DEFB-9193-272B-543F1A21E1A4}"/>
          </ac:spMkLst>
        </pc:spChg>
        <pc:spChg chg="del">
          <ac:chgData name="TAILLADE JUSTINE" userId="7689be7a-6074-46a5-a6a4-f2fd3e4f6393" providerId="ADAL" clId="{3DA4E5D2-55BE-476B-A66F-7513C64D01BF}" dt="2026-05-29T17:30:12.418" v="7" actId="478"/>
          <ac:spMkLst>
            <pc:docMk/>
            <pc:sldMk cId="785811819" sldId="350"/>
            <ac:spMk id="21" creationId="{2B5D9060-CE21-F36D-E3AF-04DD2FD7C8A2}"/>
          </ac:spMkLst>
        </pc:spChg>
        <pc:spChg chg="del">
          <ac:chgData name="TAILLADE JUSTINE" userId="7689be7a-6074-46a5-a6a4-f2fd3e4f6393" providerId="ADAL" clId="{3DA4E5D2-55BE-476B-A66F-7513C64D01BF}" dt="2026-05-29T17:30:12.418" v="7" actId="478"/>
          <ac:spMkLst>
            <pc:docMk/>
            <pc:sldMk cId="785811819" sldId="350"/>
            <ac:spMk id="23" creationId="{8611DE58-0E82-FD32-687F-069DD93EEBB9}"/>
          </ac:spMkLst>
        </pc:spChg>
      </pc:sldChg>
      <pc:sldChg chg="delSp mod">
        <pc:chgData name="TAILLADE JUSTINE" userId="7689be7a-6074-46a5-a6a4-f2fd3e4f6393" providerId="ADAL" clId="{3DA4E5D2-55BE-476B-A66F-7513C64D01BF}" dt="2026-05-29T17:30:17.381" v="9" actId="478"/>
        <pc:sldMkLst>
          <pc:docMk/>
          <pc:sldMk cId="610805677" sldId="351"/>
        </pc:sldMkLst>
        <pc:spChg chg="del">
          <ac:chgData name="TAILLADE JUSTINE" userId="7689be7a-6074-46a5-a6a4-f2fd3e4f6393" providerId="ADAL" clId="{3DA4E5D2-55BE-476B-A66F-7513C64D01BF}" dt="2026-05-29T17:30:17.381" v="9" actId="478"/>
          <ac:spMkLst>
            <pc:docMk/>
            <pc:sldMk cId="610805677" sldId="351"/>
            <ac:spMk id="10" creationId="{A5C90028-4CEF-8CAF-5D27-016FA198F4AE}"/>
          </ac:spMkLst>
        </pc:spChg>
        <pc:spChg chg="del">
          <ac:chgData name="TAILLADE JUSTINE" userId="7689be7a-6074-46a5-a6a4-f2fd3e4f6393" providerId="ADAL" clId="{3DA4E5D2-55BE-476B-A66F-7513C64D01BF}" dt="2026-05-29T17:30:17.381" v="9" actId="478"/>
          <ac:spMkLst>
            <pc:docMk/>
            <pc:sldMk cId="610805677" sldId="351"/>
            <ac:spMk id="16" creationId="{F0D6F36E-3991-9EA8-C154-34F3D6EAF178}"/>
          </ac:spMkLst>
        </pc:spChg>
        <pc:spChg chg="del">
          <ac:chgData name="TAILLADE JUSTINE" userId="7689be7a-6074-46a5-a6a4-f2fd3e4f6393" providerId="ADAL" clId="{3DA4E5D2-55BE-476B-A66F-7513C64D01BF}" dt="2026-05-29T17:30:17.381" v="9" actId="478"/>
          <ac:spMkLst>
            <pc:docMk/>
            <pc:sldMk cId="610805677" sldId="351"/>
            <ac:spMk id="18" creationId="{41170285-66BF-25B4-7C60-DFB7E87A6C7C}"/>
          </ac:spMkLst>
        </pc:spChg>
      </pc:sldChg>
      <pc:sldChg chg="delSp mod">
        <pc:chgData name="TAILLADE JUSTINE" userId="7689be7a-6074-46a5-a6a4-f2fd3e4f6393" providerId="ADAL" clId="{3DA4E5D2-55BE-476B-A66F-7513C64D01BF}" dt="2026-05-29T17:30:39.633" v="20" actId="478"/>
        <pc:sldMkLst>
          <pc:docMk/>
          <pc:sldMk cId="1256423008" sldId="354"/>
        </pc:sldMkLst>
        <pc:spChg chg="del">
          <ac:chgData name="TAILLADE JUSTINE" userId="7689be7a-6074-46a5-a6a4-f2fd3e4f6393" providerId="ADAL" clId="{3DA4E5D2-55BE-476B-A66F-7513C64D01BF}" dt="2026-05-29T17:30:39.633" v="20" actId="478"/>
          <ac:spMkLst>
            <pc:docMk/>
            <pc:sldMk cId="1256423008" sldId="354"/>
            <ac:spMk id="25" creationId="{606DBCE2-A4B9-5BC9-3D43-CFE00FC0A2D7}"/>
          </ac:spMkLst>
        </pc:spChg>
        <pc:spChg chg="del">
          <ac:chgData name="TAILLADE JUSTINE" userId="7689be7a-6074-46a5-a6a4-f2fd3e4f6393" providerId="ADAL" clId="{3DA4E5D2-55BE-476B-A66F-7513C64D01BF}" dt="2026-05-29T17:30:39.633" v="20" actId="478"/>
          <ac:spMkLst>
            <pc:docMk/>
            <pc:sldMk cId="1256423008" sldId="354"/>
            <ac:spMk id="28" creationId="{EE3DC908-CDDB-1613-17E5-BEAB18CB403A}"/>
          </ac:spMkLst>
        </pc:spChg>
        <pc:spChg chg="del">
          <ac:chgData name="TAILLADE JUSTINE" userId="7689be7a-6074-46a5-a6a4-f2fd3e4f6393" providerId="ADAL" clId="{3DA4E5D2-55BE-476B-A66F-7513C64D01BF}" dt="2026-05-29T17:30:39.633" v="20" actId="478"/>
          <ac:spMkLst>
            <pc:docMk/>
            <pc:sldMk cId="1256423008" sldId="354"/>
            <ac:spMk id="32" creationId="{ADC9903E-BE4C-04CB-8BB9-85705C7C9C63}"/>
          </ac:spMkLst>
        </pc:spChg>
      </pc:sldChg>
      <pc:sldChg chg="delSp mod">
        <pc:chgData name="TAILLADE JUSTINE" userId="7689be7a-6074-46a5-a6a4-f2fd3e4f6393" providerId="ADAL" clId="{3DA4E5D2-55BE-476B-A66F-7513C64D01BF}" dt="2026-05-29T17:30:41.122" v="21" actId="478"/>
        <pc:sldMkLst>
          <pc:docMk/>
          <pc:sldMk cId="3355030300" sldId="355"/>
        </pc:sldMkLst>
        <pc:spChg chg="del">
          <ac:chgData name="TAILLADE JUSTINE" userId="7689be7a-6074-46a5-a6a4-f2fd3e4f6393" providerId="ADAL" clId="{3DA4E5D2-55BE-476B-A66F-7513C64D01BF}" dt="2026-05-29T17:30:41.122" v="21" actId="478"/>
          <ac:spMkLst>
            <pc:docMk/>
            <pc:sldMk cId="3355030300" sldId="355"/>
            <ac:spMk id="6" creationId="{44D71EC5-AB06-CB95-5BD1-6459D4E3718C}"/>
          </ac:spMkLst>
        </pc:spChg>
        <pc:spChg chg="del">
          <ac:chgData name="TAILLADE JUSTINE" userId="7689be7a-6074-46a5-a6a4-f2fd3e4f6393" providerId="ADAL" clId="{3DA4E5D2-55BE-476B-A66F-7513C64D01BF}" dt="2026-05-29T17:30:41.122" v="21" actId="478"/>
          <ac:spMkLst>
            <pc:docMk/>
            <pc:sldMk cId="3355030300" sldId="355"/>
            <ac:spMk id="28" creationId="{B1E6589A-F184-295B-19CF-8B0700BBE2A0}"/>
          </ac:spMkLst>
        </pc:spChg>
        <pc:spChg chg="del">
          <ac:chgData name="TAILLADE JUSTINE" userId="7689be7a-6074-46a5-a6a4-f2fd3e4f6393" providerId="ADAL" clId="{3DA4E5D2-55BE-476B-A66F-7513C64D01BF}" dt="2026-05-29T17:30:41.122" v="21" actId="478"/>
          <ac:spMkLst>
            <pc:docMk/>
            <pc:sldMk cId="3355030300" sldId="355"/>
            <ac:spMk id="32" creationId="{83F59515-F76E-CB0C-4CDF-241EA582FF3A}"/>
          </ac:spMkLst>
        </pc:spChg>
      </pc:sldChg>
      <pc:sldChg chg="delSp mod">
        <pc:chgData name="TAILLADE JUSTINE" userId="7689be7a-6074-46a5-a6a4-f2fd3e4f6393" providerId="ADAL" clId="{3DA4E5D2-55BE-476B-A66F-7513C64D01BF}" dt="2026-05-29T17:30:42.627" v="22" actId="478"/>
        <pc:sldMkLst>
          <pc:docMk/>
          <pc:sldMk cId="3595088234" sldId="356"/>
        </pc:sldMkLst>
        <pc:spChg chg="del">
          <ac:chgData name="TAILLADE JUSTINE" userId="7689be7a-6074-46a5-a6a4-f2fd3e4f6393" providerId="ADAL" clId="{3DA4E5D2-55BE-476B-A66F-7513C64D01BF}" dt="2026-05-29T17:30:42.627" v="22" actId="478"/>
          <ac:spMkLst>
            <pc:docMk/>
            <pc:sldMk cId="3595088234" sldId="356"/>
            <ac:spMk id="9" creationId="{479E5143-D765-F3FB-29A2-F6DB4C9AC293}"/>
          </ac:spMkLst>
        </pc:spChg>
        <pc:spChg chg="del">
          <ac:chgData name="TAILLADE JUSTINE" userId="7689be7a-6074-46a5-a6a4-f2fd3e4f6393" providerId="ADAL" clId="{3DA4E5D2-55BE-476B-A66F-7513C64D01BF}" dt="2026-05-29T17:30:42.627" v="22" actId="478"/>
          <ac:spMkLst>
            <pc:docMk/>
            <pc:sldMk cId="3595088234" sldId="356"/>
            <ac:spMk id="26" creationId="{3ACC0609-106C-8DE0-99E9-13F0D8647EA0}"/>
          </ac:spMkLst>
        </pc:spChg>
        <pc:spChg chg="del">
          <ac:chgData name="TAILLADE JUSTINE" userId="7689be7a-6074-46a5-a6a4-f2fd3e4f6393" providerId="ADAL" clId="{3DA4E5D2-55BE-476B-A66F-7513C64D01BF}" dt="2026-05-29T17:30:42.627" v="22" actId="478"/>
          <ac:spMkLst>
            <pc:docMk/>
            <pc:sldMk cId="3595088234" sldId="356"/>
            <ac:spMk id="30" creationId="{03C9B31D-3B2C-FB6B-C57F-5C0FBA9B2B40}"/>
          </ac:spMkLst>
        </pc:spChg>
      </pc:sldChg>
      <pc:sldChg chg="delSp mod">
        <pc:chgData name="TAILLADE JUSTINE" userId="7689be7a-6074-46a5-a6a4-f2fd3e4f6393" providerId="ADAL" clId="{3DA4E5D2-55BE-476B-A66F-7513C64D01BF}" dt="2026-05-29T17:30:44.243" v="23" actId="478"/>
        <pc:sldMkLst>
          <pc:docMk/>
          <pc:sldMk cId="4233096091" sldId="357"/>
        </pc:sldMkLst>
        <pc:spChg chg="del">
          <ac:chgData name="TAILLADE JUSTINE" userId="7689be7a-6074-46a5-a6a4-f2fd3e4f6393" providerId="ADAL" clId="{3DA4E5D2-55BE-476B-A66F-7513C64D01BF}" dt="2026-05-29T17:30:44.243" v="23" actId="478"/>
          <ac:spMkLst>
            <pc:docMk/>
            <pc:sldMk cId="4233096091" sldId="357"/>
            <ac:spMk id="9" creationId="{7738DC47-9C06-6CD2-F36A-DFFC2ACA504D}"/>
          </ac:spMkLst>
        </pc:spChg>
        <pc:spChg chg="del">
          <ac:chgData name="TAILLADE JUSTINE" userId="7689be7a-6074-46a5-a6a4-f2fd3e4f6393" providerId="ADAL" clId="{3DA4E5D2-55BE-476B-A66F-7513C64D01BF}" dt="2026-05-29T17:30:44.243" v="23" actId="478"/>
          <ac:spMkLst>
            <pc:docMk/>
            <pc:sldMk cId="4233096091" sldId="357"/>
            <ac:spMk id="16" creationId="{B1F25B4E-99C5-666E-D219-AFD08B64DA23}"/>
          </ac:spMkLst>
        </pc:spChg>
        <pc:spChg chg="del">
          <ac:chgData name="TAILLADE JUSTINE" userId="7689be7a-6074-46a5-a6a4-f2fd3e4f6393" providerId="ADAL" clId="{3DA4E5D2-55BE-476B-A66F-7513C64D01BF}" dt="2026-05-29T17:30:44.243" v="23" actId="478"/>
          <ac:spMkLst>
            <pc:docMk/>
            <pc:sldMk cId="4233096091" sldId="357"/>
            <ac:spMk id="20" creationId="{FD38FDE8-432B-394D-B58E-E63B109EEC32}"/>
          </ac:spMkLst>
        </pc:spChg>
      </pc:sldChg>
      <pc:sldChg chg="delSp mod">
        <pc:chgData name="TAILLADE JUSTINE" userId="7689be7a-6074-46a5-a6a4-f2fd3e4f6393" providerId="ADAL" clId="{3DA4E5D2-55BE-476B-A66F-7513C64D01BF}" dt="2026-05-29T17:30:51.026" v="27" actId="478"/>
        <pc:sldMkLst>
          <pc:docMk/>
          <pc:sldMk cId="3919708541" sldId="358"/>
        </pc:sldMkLst>
        <pc:spChg chg="del">
          <ac:chgData name="TAILLADE JUSTINE" userId="7689be7a-6074-46a5-a6a4-f2fd3e4f6393" providerId="ADAL" clId="{3DA4E5D2-55BE-476B-A66F-7513C64D01BF}" dt="2026-05-29T17:30:51.026" v="27" actId="478"/>
          <ac:spMkLst>
            <pc:docMk/>
            <pc:sldMk cId="3919708541" sldId="358"/>
            <ac:spMk id="8" creationId="{B27692D3-FBA4-DFCD-70C1-B41FC9C7AF5F}"/>
          </ac:spMkLst>
        </pc:spChg>
        <pc:spChg chg="del">
          <ac:chgData name="TAILLADE JUSTINE" userId="7689be7a-6074-46a5-a6a4-f2fd3e4f6393" providerId="ADAL" clId="{3DA4E5D2-55BE-476B-A66F-7513C64D01BF}" dt="2026-05-29T17:30:51.026" v="27" actId="478"/>
          <ac:spMkLst>
            <pc:docMk/>
            <pc:sldMk cId="3919708541" sldId="358"/>
            <ac:spMk id="10" creationId="{FA28DE93-5F25-DDCB-2538-20A1EB4EBA1D}"/>
          </ac:spMkLst>
        </pc:spChg>
      </pc:sldChg>
      <pc:sldChg chg="delSp mod">
        <pc:chgData name="TAILLADE JUSTINE" userId="7689be7a-6074-46a5-a6a4-f2fd3e4f6393" providerId="ADAL" clId="{3DA4E5D2-55BE-476B-A66F-7513C64D01BF}" dt="2026-05-29T17:31:05.635" v="35" actId="478"/>
        <pc:sldMkLst>
          <pc:docMk/>
          <pc:sldMk cId="3856201009" sldId="359"/>
        </pc:sldMkLst>
        <pc:spChg chg="del">
          <ac:chgData name="TAILLADE JUSTINE" userId="7689be7a-6074-46a5-a6a4-f2fd3e4f6393" providerId="ADAL" clId="{3DA4E5D2-55BE-476B-A66F-7513C64D01BF}" dt="2026-05-29T17:31:05.635" v="35" actId="478"/>
          <ac:spMkLst>
            <pc:docMk/>
            <pc:sldMk cId="3856201009" sldId="359"/>
            <ac:spMk id="9" creationId="{3AED3E75-86D1-5CA3-98D3-CD073B977426}"/>
          </ac:spMkLst>
        </pc:spChg>
        <pc:spChg chg="del">
          <ac:chgData name="TAILLADE JUSTINE" userId="7689be7a-6074-46a5-a6a4-f2fd3e4f6393" providerId="ADAL" clId="{3DA4E5D2-55BE-476B-A66F-7513C64D01BF}" dt="2026-05-29T17:31:05.635" v="35" actId="478"/>
          <ac:spMkLst>
            <pc:docMk/>
            <pc:sldMk cId="3856201009" sldId="359"/>
            <ac:spMk id="12" creationId="{6A0C36B9-5528-456E-AB18-FAFA3D8A7B0E}"/>
          </ac:spMkLst>
        </pc:spChg>
      </pc:sldChg>
      <pc:sldChg chg="delSp mod">
        <pc:chgData name="TAILLADE JUSTINE" userId="7689be7a-6074-46a5-a6a4-f2fd3e4f6393" providerId="ADAL" clId="{3DA4E5D2-55BE-476B-A66F-7513C64D01BF}" dt="2026-05-29T17:31:08.754" v="36" actId="478"/>
        <pc:sldMkLst>
          <pc:docMk/>
          <pc:sldMk cId="2387043038" sldId="360"/>
        </pc:sldMkLst>
        <pc:spChg chg="del">
          <ac:chgData name="TAILLADE JUSTINE" userId="7689be7a-6074-46a5-a6a4-f2fd3e4f6393" providerId="ADAL" clId="{3DA4E5D2-55BE-476B-A66F-7513C64D01BF}" dt="2026-05-29T17:31:08.754" v="36" actId="478"/>
          <ac:spMkLst>
            <pc:docMk/>
            <pc:sldMk cId="2387043038" sldId="360"/>
            <ac:spMk id="9" creationId="{4BA8CC44-9015-5556-2BE0-F63B4C6B8C68}"/>
          </ac:spMkLst>
        </pc:spChg>
        <pc:spChg chg="del">
          <ac:chgData name="TAILLADE JUSTINE" userId="7689be7a-6074-46a5-a6a4-f2fd3e4f6393" providerId="ADAL" clId="{3DA4E5D2-55BE-476B-A66F-7513C64D01BF}" dt="2026-05-29T17:31:08.754" v="36" actId="478"/>
          <ac:spMkLst>
            <pc:docMk/>
            <pc:sldMk cId="2387043038" sldId="360"/>
            <ac:spMk id="12" creationId="{BE111F41-6B7B-7EC5-15D7-C5AAD48F374F}"/>
          </ac:spMkLst>
        </pc:spChg>
      </pc:sldChg>
      <pc:sldChg chg="delSp mod">
        <pc:chgData name="TAILLADE JUSTINE" userId="7689be7a-6074-46a5-a6a4-f2fd3e4f6393" providerId="ADAL" clId="{3DA4E5D2-55BE-476B-A66F-7513C64D01BF}" dt="2026-05-29T17:31:16.193" v="40" actId="478"/>
        <pc:sldMkLst>
          <pc:docMk/>
          <pc:sldMk cId="3715072570" sldId="361"/>
        </pc:sldMkLst>
        <pc:spChg chg="del">
          <ac:chgData name="TAILLADE JUSTINE" userId="7689be7a-6074-46a5-a6a4-f2fd3e4f6393" providerId="ADAL" clId="{3DA4E5D2-55BE-476B-A66F-7513C64D01BF}" dt="2026-05-29T17:31:16.193" v="40" actId="478"/>
          <ac:spMkLst>
            <pc:docMk/>
            <pc:sldMk cId="3715072570" sldId="361"/>
            <ac:spMk id="20" creationId="{50E0893D-87CC-8F4A-BA64-27BC60563E06}"/>
          </ac:spMkLst>
        </pc:spChg>
        <pc:spChg chg="del">
          <ac:chgData name="TAILLADE JUSTINE" userId="7689be7a-6074-46a5-a6a4-f2fd3e4f6393" providerId="ADAL" clId="{3DA4E5D2-55BE-476B-A66F-7513C64D01BF}" dt="2026-05-29T17:31:16.193" v="40" actId="478"/>
          <ac:spMkLst>
            <pc:docMk/>
            <pc:sldMk cId="3715072570" sldId="361"/>
            <ac:spMk id="22" creationId="{F60690C9-0E5B-3127-AF52-DDBFBD1C7E4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628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492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500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0659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962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07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811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041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144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65079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049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6391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0999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801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18934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6932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6494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69680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3274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7611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75659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626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7443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73111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139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2061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449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1228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1675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8670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8024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51284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617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0207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3006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9015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4805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97972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43736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399507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9793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94188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323437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731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60232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27630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74299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20828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28329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6061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77858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601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799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710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55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27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69EA309-4CB8-8FA2-7A01-DD4EF548221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B984065-9F6D-A363-BC6B-9DF1E4A7918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690CADC-BC9A-5AF1-B3D3-F5621B6F219C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016309F-74ED-8D8C-2867-77A8D3A369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2DAEDC-8669-EFA6-B171-B666F0A19D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0984D5C-E2F8-C2AB-5352-364A8076AF8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9EAB6C4-8D3F-FE49-7CEB-BC801D83E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E724BFBA-5F87-4C5B-90CC-84C7B41DDD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D0D56654-B09A-7693-B999-0A473E888262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5B3AD0F-5F26-B180-866A-D6D0D0B2CF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D3358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0" name="Image 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A380058-16DB-4B45-B169-69C70713CD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9F5CB8F-2DA8-4032-717A-E825675C80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65" r:id="rId9"/>
    <p:sldLayoutId id="2147483768" r:id="rId10"/>
    <p:sldLayoutId id="2147483769" r:id="rId11"/>
    <p:sldLayoutId id="2147483755" r:id="rId12"/>
    <p:sldLayoutId id="2147483730" r:id="rId13"/>
    <p:sldLayoutId id="2147483772" r:id="rId14"/>
    <p:sldLayoutId id="2147483773" r:id="rId15"/>
    <p:sldLayoutId id="2147483774" r:id="rId16"/>
    <p:sldLayoutId id="214748377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A2D491-685F-4913-BBC6-7716F0CF72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fr-FR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tham HTF" pitchFamily="50" charset="0"/>
                <a:ea typeface="+mj-ea"/>
                <a:cs typeface="+mj-cs"/>
              </a:rPr>
              <a:t>Les fractions (1)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9A155B-A16D-40BE-8DF0-33D3F5E0F3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1</a:t>
            </a:r>
          </a:p>
        </p:txBody>
      </p:sp>
      <p:pic>
        <p:nvPicPr>
          <p:cNvPr id="6" name="Image 5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90D1F5CB-2CDA-4B32-907A-121FDCDDE2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643" y="2759103"/>
            <a:ext cx="2350800" cy="306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BBFFD51-F2E8-4471-AE21-57E0EF41BD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817" y="2759103"/>
            <a:ext cx="2512800" cy="302400"/>
          </a:xfrm>
          <a:prstGeom prst="rect">
            <a:avLst/>
          </a:prstGeom>
        </p:spPr>
      </p:pic>
      <p:sp>
        <p:nvSpPr>
          <p:cNvPr id="8" name="Espace réservé du texte 24">
            <a:extLst>
              <a:ext uri="{FF2B5EF4-FFF2-40B4-BE49-F238E27FC236}">
                <a16:creationId xmlns:a16="http://schemas.microsoft.com/office/drawing/2014/main" id="{9AFA4521-1742-4D66-91F3-06C605008F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400" y="3173413"/>
            <a:ext cx="6318250" cy="1006475"/>
          </a:xfrm>
        </p:spPr>
        <p:txBody>
          <a:bodyPr>
            <a:noAutofit/>
          </a:bodyPr>
          <a:lstStyle/>
          <a:p>
            <a:r>
              <a:rPr lang="fr-FR" dirty="0"/>
              <a:t>Lire et écrire des fractions.</a:t>
            </a:r>
          </a:p>
          <a:p>
            <a:r>
              <a:rPr lang="fr-FR" dirty="0"/>
              <a:t>Écrire une fraction comme la somme d’un entier </a:t>
            </a:r>
            <a:br>
              <a:rPr lang="fr-FR" dirty="0"/>
            </a:br>
            <a:r>
              <a:rPr lang="fr-FR" dirty="0"/>
              <a:t>et d’une fraction inférieure à 1.</a:t>
            </a:r>
          </a:p>
          <a:p>
            <a:r>
              <a:rPr lang="fr-FR" dirty="0"/>
              <a:t>Écrire la somme d’un entier et d’une fraction inférieure à 1 comme une unique fraction.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71D9063B-8EB3-95E6-969A-ACEDC103F4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390354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16485-DFEE-DE2A-47F2-C8AB1B469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1E39B3A-53AB-2FBA-DC12-1A9C0C34F8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1209A4E6-5A27-9A93-21F2-6497AFF0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3699E8B8-B8A5-B23A-B766-990C4ED942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3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C168E-0FE0-124C-ADF4-71A83905C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FD302741-88A2-A35C-6C77-5EAB33A4ED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Titre 17">
            <a:extLst>
              <a:ext uri="{FF2B5EF4-FFF2-40B4-BE49-F238E27FC236}">
                <a16:creationId xmlns:a16="http://schemas.microsoft.com/office/drawing/2014/main" id="{5B24C966-0D80-9D4A-DA1D-F9973E2E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001B3F1-A1FD-C126-16ED-C087BBB632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14337-F0FF-8EB4-A657-5A84DC3CB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C52A52F-E791-CFEA-5A78-74E403326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71AD688-B309-EF80-6443-78D59D0E5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3A6B012-FB70-B6EE-A1F7-173F46EC27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A6465-E965-307B-45A5-318798D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D88E1868-2D3D-1C92-F9D2-5E0BC74885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Titre 17">
            <a:extLst>
              <a:ext uri="{FF2B5EF4-FFF2-40B4-BE49-F238E27FC236}">
                <a16:creationId xmlns:a16="http://schemas.microsoft.com/office/drawing/2014/main" id="{8358C0D8-D720-467F-B78D-3E0F69254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8EC3281-8B33-7E1B-FC4C-AAB0DCD91E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26D2C-3110-5884-5E04-2485C87D1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29ECF5C7-FF0F-FBCE-0E89-BDBC1CA4A9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7103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CE5F4-4E61-A377-3231-A6FF268BA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CD0227B5-4ED9-0B59-5098-8073383FD3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58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C3019-1E52-7EA8-3007-5E30D0FC4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F21DB2B-9350-D136-76E4-424B175CE2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721B20EB-E83C-A9BD-71A2-01D33C266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2FBC3F9-353C-3969-6F23-27112042DF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0DA29-A582-1D0B-4857-BA798CE6B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2E16013A-5910-FB4D-FA81-4B6E3C3FB8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CABCD33-4436-96EF-7B19-DD6C1C222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E5AB5322-8501-FDC3-9554-C1FD3158AF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456F4-47B1-7891-806F-3E75DACA0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CF94ED1F-A8CE-BD75-F2DC-18F7282083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5548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2ED25-F3A9-F8DD-E2CC-A42BC8AE7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2FF673E1-463B-D059-1E86-6CE986F5FB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1080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019BE6-1389-56AD-D7E7-EE5FC58EAC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874514E-9E00-B490-0EE1-62498D8223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FE3F84B-9D5C-337D-AF96-1246279C9F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D367-4C55-448F-92AE-B22E94881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0E55218D-F13B-07A2-58C2-E65FE64C2B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4645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5EDA2-C450-8B0E-B396-3D5991A06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D787F0-1DE6-6311-DB12-93A62B1DCD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4449E53C-D0F5-5199-ACAE-E4D9B2717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477BAA6-C4D3-6E14-8C2B-702B7A0B6A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7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9525E-5642-DA9B-75A1-D145B02E2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61D805BD-7B65-B63E-3FE4-D7093CB670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2194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86E0-E5B1-5617-7D78-FF4C59626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4EFC8BD7-EF0F-1D5D-2A12-92745CC4FD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040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89AE3-1E14-3B54-5C05-4E8A5909C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576CFFA6-0B7F-7E55-00A3-72C56AB60D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5585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6E401-90A9-140F-4835-7A15355D1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Espace réservé du contenu 27">
            <a:extLst>
              <a:ext uri="{FF2B5EF4-FFF2-40B4-BE49-F238E27FC236}">
                <a16:creationId xmlns:a16="http://schemas.microsoft.com/office/drawing/2014/main" id="{5954AFA4-C27E-C806-FFE6-0AD853CFDA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8843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3BE60-6E0A-A07B-C407-58340A1F4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Espace réservé du contenu 30">
            <a:extLst>
              <a:ext uri="{FF2B5EF4-FFF2-40B4-BE49-F238E27FC236}">
                <a16:creationId xmlns:a16="http://schemas.microsoft.com/office/drawing/2014/main" id="{EFFD24CB-A951-7231-9D07-E55362B7BD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134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07D6E-3D98-916F-2FED-D7F3A26F4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Espace réservé du contenu 28">
            <a:extLst>
              <a:ext uri="{FF2B5EF4-FFF2-40B4-BE49-F238E27FC236}">
                <a16:creationId xmlns:a16="http://schemas.microsoft.com/office/drawing/2014/main" id="{694848F6-B828-E0FD-4589-101CC845E0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8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7267-37F3-3BFE-4023-6BABB5DFF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Espace réservé du contenu 29">
            <a:extLst>
              <a:ext uri="{FF2B5EF4-FFF2-40B4-BE49-F238E27FC236}">
                <a16:creationId xmlns:a16="http://schemas.microsoft.com/office/drawing/2014/main" id="{D094167F-8E69-0110-11CE-39C3DACBAB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4687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D82FF-2311-A3AD-2289-F858AF6CA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Espace réservé du contenu 30">
            <a:extLst>
              <a:ext uri="{FF2B5EF4-FFF2-40B4-BE49-F238E27FC236}">
                <a16:creationId xmlns:a16="http://schemas.microsoft.com/office/drawing/2014/main" id="{6E7EFF7B-BE7D-FE75-B802-287B9F7F50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761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B2D42DD-5E3F-A09C-ABF7-97911C38F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FC872F8-595C-CC7A-EB71-36F03479FD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A99EB7-ED5E-3A1C-4F6E-433F5C9E9E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Espace réservé du contenu 32">
            <a:extLst>
              <a:ext uri="{FF2B5EF4-FFF2-40B4-BE49-F238E27FC236}">
                <a16:creationId xmlns:a16="http://schemas.microsoft.com/office/drawing/2014/main" id="{FFBCC10C-4063-FE9A-5BEC-1F83E8F51C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3338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Espace réservé du contenu 33">
            <a:extLst>
              <a:ext uri="{FF2B5EF4-FFF2-40B4-BE49-F238E27FC236}">
                <a16:creationId xmlns:a16="http://schemas.microsoft.com/office/drawing/2014/main" id="{F5F622EB-44BE-4067-B1D2-2D74DFDCF2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5642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Espace réservé du contenu 33">
            <a:extLst>
              <a:ext uri="{FF2B5EF4-FFF2-40B4-BE49-F238E27FC236}">
                <a16:creationId xmlns:a16="http://schemas.microsoft.com/office/drawing/2014/main" id="{694FBD1C-EECD-7EE4-A5D0-2317A5EAA0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550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C73EBC0E-F2C1-4B1F-4783-7AC80B3782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9508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Espace réservé du contenu 21">
            <a:extLst>
              <a:ext uri="{FF2B5EF4-FFF2-40B4-BE49-F238E27FC236}">
                <a16:creationId xmlns:a16="http://schemas.microsoft.com/office/drawing/2014/main" id="{59874801-B2BF-8C2F-FFEF-C913CD7437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3309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1B41-B742-92AF-F8C2-F1A9E0A8B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D65835F-2B2D-29FB-7266-6A2AD67F40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111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A6F3B-DECB-66FC-4FA1-A0FAB4427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Espace réservé du contenu 34">
            <a:extLst>
              <a:ext uri="{FF2B5EF4-FFF2-40B4-BE49-F238E27FC236}">
                <a16:creationId xmlns:a16="http://schemas.microsoft.com/office/drawing/2014/main" id="{5A2624AE-4594-9D00-476D-70A90C8268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0317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F9030-A923-8141-F0EF-DE157AB2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C93B4453-20B1-D065-40F7-AE86EAC37A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7106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F9030-A923-8141-F0EF-DE157AB2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ADD04176-9971-F2DD-1B58-B2A7EBB534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1970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58FEA-D056-C926-BA2B-417DA04EE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566188E8-3B07-C873-CC16-D640D9B976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5297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08155DA8-C8C5-1392-E98D-CC617949BB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E5789-E2B2-E2D1-4433-FE8FC8EB7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BD74FA44-06A9-C62D-6667-8F925E7434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7916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AEF81-3421-7A12-EDB2-A9CE5CA9C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034997A0-BB0E-9FED-FFA5-5F65CC8D09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94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A179C-76E9-924B-1E87-081C579F7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0B20D4C5-9A22-7DCA-649D-F408E3DBF4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5151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92460-0C12-9E6F-A8E1-1E93E514C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2D9FB97-C3DE-A29E-3322-A2B0D328A9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335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93115-7445-61D1-6154-B221A39D2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B678C80-110B-AD80-2718-9D9ED960FC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1840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634E-7796-83D7-46B8-6AC84FA9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022B284B-57A2-A36E-DB05-36D13B04A5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822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634E-7796-83D7-46B8-6AC84FA9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BEE52C18-49FC-6B37-C681-F4021E9026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5620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634E-7796-83D7-46B8-6AC84FA9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8A8D354E-00B6-4751-79D0-5A1F53E027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8704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B00F9-EAAF-0170-67C8-03DB206EF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1AE379DA-CFB4-92BA-367C-A0D9EC9859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582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0FBCA-B1EF-B15F-D713-17AFE5028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899CF8B0-15AD-EADE-4E1D-4C54864C36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9933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4F85-AD2B-DB1B-0000-F662BEF9A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D5FC883F-78D8-D501-5FFF-F6B02B2DA6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18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6620A-E42E-3D48-1055-213D1DE34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D558445A-6DD4-5266-EF47-9620CB61A2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32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6620A-E42E-3D48-1055-213D1DE34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du contenu 23">
            <a:extLst>
              <a:ext uri="{FF2B5EF4-FFF2-40B4-BE49-F238E27FC236}">
                <a16:creationId xmlns:a16="http://schemas.microsoft.com/office/drawing/2014/main" id="{E820E731-EEE8-A4E9-9E16-AFC03A545B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150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13C6923-34CA-73A6-3F8A-64619E585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F886076-893A-7581-A24D-41FF2903AE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6B198F9-EB9B-D98D-EC0F-67170B3EC2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0180BDB-902C-480C-F165-FB23455C7B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2BC69D1-9E30-B427-DA9B-7A4200CD1E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908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5E579C3-76A1-9A6D-EEFA-5796D35E97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095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1094CC6-7F3B-31CC-BE38-1EDBC2AF3E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639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3E17C-3FEA-9FBD-C764-E9F8AF7B0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08F411DE-00F4-9E1D-0EF1-5017694AB5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061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243D2-34B5-056B-03B4-190F37D13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3C6BA267-7DF2-1BAA-489A-14FA609C8C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0904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AC3AE-AE49-59F3-BD13-7AA29D0F1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1EA09AA7-32B9-29A1-0B2C-E45C2D0D13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8981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0DB4B-1DF7-1A4D-E4A4-F0AA3A058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5758E417-0ADB-9A96-147E-E1C533B90C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174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E8973F-7C29-4AC4-B309-513463351B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102</Words>
  <Application>Microsoft Office PowerPoint</Application>
  <PresentationFormat>Grand écran</PresentationFormat>
  <Paragraphs>62</Paragraphs>
  <Slides>56</Slides>
  <Notes>56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64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fractions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