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75"/>
  </p:notesMasterIdLst>
  <p:sldIdLst>
    <p:sldId id="256" r:id="rId5"/>
    <p:sldId id="1796" r:id="rId6"/>
    <p:sldId id="1778" r:id="rId7"/>
    <p:sldId id="1747" r:id="rId8"/>
    <p:sldId id="1872" r:id="rId9"/>
    <p:sldId id="1873" r:id="rId10"/>
    <p:sldId id="1874" r:id="rId11"/>
    <p:sldId id="1779" r:id="rId12"/>
    <p:sldId id="260" r:id="rId13"/>
    <p:sldId id="1753" r:id="rId14"/>
    <p:sldId id="1870" r:id="rId15"/>
    <p:sldId id="1871" r:id="rId16"/>
    <p:sldId id="1010" r:id="rId17"/>
    <p:sldId id="1815" r:id="rId18"/>
    <p:sldId id="1825" r:id="rId19"/>
    <p:sldId id="1816" r:id="rId20"/>
    <p:sldId id="1817" r:id="rId21"/>
    <p:sldId id="1818" r:id="rId22"/>
    <p:sldId id="1819" r:id="rId23"/>
    <p:sldId id="1824" r:id="rId24"/>
    <p:sldId id="1826" r:id="rId25"/>
    <p:sldId id="1839" r:id="rId26"/>
    <p:sldId id="1827" r:id="rId27"/>
    <p:sldId id="1828" r:id="rId28"/>
    <p:sldId id="1829" r:id="rId29"/>
    <p:sldId id="1830" r:id="rId30"/>
    <p:sldId id="1831" r:id="rId31"/>
    <p:sldId id="1836" r:id="rId32"/>
    <p:sldId id="1838" r:id="rId33"/>
    <p:sldId id="1840" r:id="rId34"/>
    <p:sldId id="1841" r:id="rId35"/>
    <p:sldId id="1842" r:id="rId36"/>
    <p:sldId id="1843" r:id="rId37"/>
    <p:sldId id="1844" r:id="rId38"/>
    <p:sldId id="1845" r:id="rId39"/>
    <p:sldId id="1850" r:id="rId40"/>
    <p:sldId id="1851" r:id="rId41"/>
    <p:sldId id="1852" r:id="rId42"/>
    <p:sldId id="1853" r:id="rId43"/>
    <p:sldId id="1854" r:id="rId44"/>
    <p:sldId id="1855" r:id="rId45"/>
    <p:sldId id="1856" r:id="rId46"/>
    <p:sldId id="1857" r:id="rId47"/>
    <p:sldId id="1862" r:id="rId48"/>
    <p:sldId id="1863" r:id="rId49"/>
    <p:sldId id="1864" r:id="rId50"/>
    <p:sldId id="1865" r:id="rId51"/>
    <p:sldId id="1868" r:id="rId52"/>
    <p:sldId id="1869" r:id="rId53"/>
    <p:sldId id="1867" r:id="rId54"/>
    <p:sldId id="1776" r:id="rId55"/>
    <p:sldId id="1773" r:id="rId56"/>
    <p:sldId id="1792" r:id="rId57"/>
    <p:sldId id="1774" r:id="rId58"/>
    <p:sldId id="1795" r:id="rId59"/>
    <p:sldId id="1775" r:id="rId60"/>
    <p:sldId id="1780" r:id="rId61"/>
    <p:sldId id="1781" r:id="rId62"/>
    <p:sldId id="1782" r:id="rId63"/>
    <p:sldId id="1790" r:id="rId64"/>
    <p:sldId id="1783" r:id="rId65"/>
    <p:sldId id="1791" r:id="rId66"/>
    <p:sldId id="1784" r:id="rId67"/>
    <p:sldId id="1785" r:id="rId68"/>
    <p:sldId id="1786" r:id="rId69"/>
    <p:sldId id="1787" r:id="rId70"/>
    <p:sldId id="1793" r:id="rId71"/>
    <p:sldId id="1788" r:id="rId72"/>
    <p:sldId id="1794" r:id="rId73"/>
    <p:sldId id="1789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6286"/>
  </p:normalViewPr>
  <p:slideViewPr>
    <p:cSldViewPr snapToGrid="0">
      <p:cViewPr varScale="1">
        <p:scale>
          <a:sx n="106" d="100"/>
          <a:sy n="106" d="100"/>
        </p:scale>
        <p:origin x="714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945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838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084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5054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6779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962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645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201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442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713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99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148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583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0543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1367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7282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2121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770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96895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9691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9808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7717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1982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36337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70879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608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90078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853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8834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98274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0347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0974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3734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9970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9993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6490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0843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3422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6612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6084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52687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134887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1587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5175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49997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757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86616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452308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296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4770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04121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637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5018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51163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043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77588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3919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09490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00816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69462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393638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49991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30944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927597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93487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1384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04906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53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660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0311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7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7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6713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11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317099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0402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D61AE9C-3D64-D0AB-9A0A-670EE9AAAD38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D2BC7C1D-8627-DED5-9703-2A078FC36A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52159" y="2848368"/>
            <a:ext cx="1360488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24262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Drill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6508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317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4609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22" r:id="rId2"/>
    <p:sldLayoutId id="2147483746" r:id="rId3"/>
    <p:sldLayoutId id="2147483759" r:id="rId4"/>
    <p:sldLayoutId id="2147483725" r:id="rId5"/>
    <p:sldLayoutId id="2147483724" r:id="rId6"/>
    <p:sldLayoutId id="2147483747" r:id="rId7"/>
    <p:sldLayoutId id="2147483726" r:id="rId8"/>
    <p:sldLayoutId id="2147483727" r:id="rId9"/>
    <p:sldLayoutId id="2147483765" r:id="rId10"/>
    <p:sldLayoutId id="2147483766" r:id="rId11"/>
    <p:sldLayoutId id="2147483744" r:id="rId12"/>
    <p:sldLayoutId id="2147483764" r:id="rId13"/>
    <p:sldLayoutId id="2147483754" r:id="rId14"/>
    <p:sldLayoutId id="2147483757" r:id="rId15"/>
    <p:sldLayoutId id="2147483758" r:id="rId16"/>
    <p:sldLayoutId id="2147483750" r:id="rId17"/>
    <p:sldLayoutId id="2147483752" r:id="rId18"/>
    <p:sldLayoutId id="2147483751" r:id="rId19"/>
    <p:sldLayoutId id="2147483753" r:id="rId20"/>
    <p:sldLayoutId id="2147483745" r:id="rId21"/>
    <p:sldLayoutId id="2147483728" r:id="rId22"/>
    <p:sldLayoutId id="2147483729" r:id="rId23"/>
    <p:sldLayoutId id="2147483755" r:id="rId24"/>
    <p:sldLayoutId id="2147483730" r:id="rId25"/>
    <p:sldLayoutId id="2147483731" r:id="rId26"/>
    <p:sldLayoutId id="2147483732" r:id="rId27"/>
    <p:sldLayoutId id="2147483756" r:id="rId28"/>
    <p:sldLayoutId id="2147483733" r:id="rId29"/>
    <p:sldLayoutId id="2147483748" r:id="rId30"/>
    <p:sldLayoutId id="2147483749" r:id="rId31"/>
    <p:sldLayoutId id="2147483742" r:id="rId32"/>
    <p:sldLayoutId id="2147483743" r:id="rId33"/>
    <p:sldLayoutId id="2147483741" r:id="rId34"/>
    <p:sldLayoutId id="2147483740" r:id="rId35"/>
    <p:sldLayoutId id="2147483734" r:id="rId36"/>
    <p:sldLayoutId id="2147483735" r:id="rId37"/>
    <p:sldLayoutId id="2147483736" r:id="rId38"/>
    <p:sldLayoutId id="2147483737" r:id="rId39"/>
    <p:sldLayoutId id="2147483738" r:id="rId40"/>
    <p:sldLayoutId id="2147483760" r:id="rId41"/>
    <p:sldLayoutId id="2147483761" r:id="rId42"/>
    <p:sldLayoutId id="2147483762" r:id="rId4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doubles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Connaitre les doubles des nombres de 1 à 20.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8C677E4C-55A6-C1A4-868E-AF614CAA1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92" y="2758382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3D98690-9970-A59E-8D7C-6C2B6615B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77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0CB012C-764E-EDE0-B3B0-B348115F30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E816FD80-BE6E-DB4C-0C48-03E37357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0E6E9BF-CB1E-0CF3-8CB5-782DE63DFC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88323-25A4-80BB-D5E4-28978956A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8B033D-D774-F27E-4A91-FCD7317156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5AE2AE52-6E81-EA00-C313-6A81868C0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D99FB75-E623-67B5-F022-A5306E60C7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2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14C9B-C267-BBBA-0AAB-E122EEAEB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8864681-DA16-F689-151C-660511A9F9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B368C380-0AD6-9D51-FC17-68FB31700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B38E730-E36E-1B61-A442-9AC5550612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2C048D-1C26-0514-4384-1D573436C3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5189CEA-FEB0-A832-DF57-55EAB3EC6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C690F77-8CD5-F499-C3A1-84B3887BBD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3B6D3-6454-1436-BE65-02207DBCC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429D43-761A-A663-ECAF-267B6706B4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B8003DB-2118-1ACD-366F-11A41F9DC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E38C019-2239-2672-5657-A7BE0E6913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3EBC3-706D-B094-3343-4636F3B2B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D9F0BAE-5020-7457-E3C5-77F1C82420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41766B9-7677-6771-E444-4D64FB8F2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8F21C4F-7955-8645-717E-E835460B74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DB8CA-C351-F326-1CA6-A431D9E40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A994231-DFF4-74BD-6A6C-7FF9C6034F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C5B1B88-7ADC-3AE9-6D73-C823D035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09FAC2B-E637-D886-0E0D-C4F8A9E150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0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B8855-AFBF-B6C3-CA40-C77CDD417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ED7D755-5D37-796D-B3B0-09E6F78E0C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867A2E0-B41B-1300-CEF6-791AEB34F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BE4F42F-B69D-281C-7A80-C1D5984419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2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6C8B3-F2A0-D9D5-3062-E9246278F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F7E2B20-83F3-90C1-DDE1-5196FC78D0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5D299CA-BE45-F4E3-0DD4-A1D18C9AB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1F9B1A-6D52-5961-EF0C-9DAA3BD1CB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418B6-488B-786C-CE94-AF0B9E4A6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010D1D9-501D-EE87-B7F4-0E09D755B9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1C42FAB-D228-7EA4-B09D-7D2DBB05C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EE719E3-01DD-37E1-D9EA-A20EA68E64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3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9B0659B-4A55-5B36-1651-B135698457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67218799-A5E3-41F4-EF0B-A0BA91DFFD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1BD483D-9379-3377-5242-2DDE0C23AC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B47FA-BC41-F91B-F32A-2158F450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26E7DBB-559A-AE8D-E290-197338E4D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749337E0-EED4-7862-B283-F111EB9F2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2D9094-094B-69DC-C5FA-EF0EF99234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A60EDC0-EA98-9963-2546-497850C00CEE}"/>
              </a:ext>
            </a:extLst>
          </p:cNvPr>
          <p:cNvSpPr/>
          <p:nvPr/>
        </p:nvSpPr>
        <p:spPr>
          <a:xfrm>
            <a:off x="2126945" y="6278618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23229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E537-27B4-AF89-F3DF-C209620E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0837E91-8F35-916C-8D5B-B215FC11BD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0831B46-13A8-00C3-AD25-B1DCFCAB6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58DBBB-D28E-9F97-BF97-E3E85B7A9A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A5FE5-E9D4-5F58-034C-BE0E167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E5D718F-45B7-1E6A-DEEE-E41D92EB61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C1ADB0B-C83A-458A-E41C-998AFB202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1651158-DB2C-3631-503E-3C27C1FB8B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4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EB4D-EB40-8E10-C855-D901200E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D19F4E4-5C63-0C89-0FC2-B921F4C99F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334EC07-2995-5A59-7E74-84600AA1C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A0DBB39-88A6-CF45-C89D-1771FAB857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03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AA76D-6BFF-B883-75BD-6AF1A8B8E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19033B3-08D4-07DA-75FE-2997594597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85D48F2-305D-3826-7787-B423E1FF6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385EBFE-AA25-48E5-D1A0-F40F2795E5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5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01115-301D-E57F-46DB-2239DBA59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960D7FE-7E1B-E32E-803D-7444F1322F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A5B6313-015D-9F3A-C1E5-7B245EF6C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6B6C3A7-6660-7666-699E-F3AC6E29AD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F6086-605C-D15B-BCA5-F21E4CFAA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48C553C-87B4-37FF-6FDD-037B0F14BA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0A4F352-62BF-3963-7E18-A18F51689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6482722-C3E4-454C-061C-0D58B2D058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0EE3B-8468-2993-840D-04F94CCB6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DB65973-B63E-BDA9-2E92-D26A5E715A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F2F05BD-B701-8CAC-7C32-533244CC8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4A9D78D-0A26-A29E-094E-01C60432D4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0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99DAB-101C-6734-FF00-DF8BD065F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7C50F66-B0C0-5AAE-9124-7810F1D915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71F8DA1-989B-1190-FEF6-551B3BF2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47B00D3-5999-28A8-8C0A-4AB1509E5F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E8FE11-943B-64DA-63CF-70D59EBD0C32}"/>
              </a:ext>
            </a:extLst>
          </p:cNvPr>
          <p:cNvSpPr/>
          <p:nvPr/>
        </p:nvSpPr>
        <p:spPr>
          <a:xfrm>
            <a:off x="2126945" y="6278618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45505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B70D5-82BB-55A1-25C7-70953A663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452B31D-502E-AAB7-7F1D-B1994D5131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C95B638-351A-14DA-544B-E5C948FD8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69AE627-F8A8-473A-3803-9184BAF8FF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9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CF0D3DC-6C1F-C72C-4FA3-0F9D0598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37C361-AB37-7949-E00A-7EA1BBA9E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6B8E618-E2F8-257A-D97C-3D3B8B2676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5497-62B0-CA0E-4D63-0AE13DDE1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EF40D02-9466-BB58-BE15-64A1E6F24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4882360-3284-783A-E244-52E51DDE1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6D5BE0-B1AF-94D0-EE47-6B4651411A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4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EB00C-638A-81B4-E000-19E3FF64D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057A9C7-1CB5-EF23-BEF3-7023402BDC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2C34199-4E63-80FE-9396-F9E6BF8D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A4A102-E6DD-31F4-93C7-6529E48450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5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80AB9-1955-6FB8-B701-407373D43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6CC21D5-2C85-4795-6169-906FC81B1A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CE56E93-D635-DDD7-DAE6-17C37C989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D8787BF-6E0E-6948-AA5B-805BABE3F4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83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A0B72-F476-AB8B-DC65-EDCF7E715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4E41E50-4A17-87CE-DAEB-A608D5F608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498229C-E4C4-53D7-674D-ECC6E4BA9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6D5DFAF-F1BC-338B-25C7-77A1C4149D0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FE496-B41F-81A2-1496-80F198E00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2CE18B0-CD5A-02A2-DD3F-B4A83BEBC2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2AEA0A0-479F-BD77-E1C1-0D2661D04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8ADC569-B9B4-3C67-5A13-EA6495FC21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6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1697C-5221-36EB-9EB2-DBE2D6C7A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E8B3626-6F68-B1DC-E2EE-F2639890BB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6317915-29E0-02C6-1CEC-50F04E55A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AE0AD89-6D90-22D2-D91F-AF9F89D7D9A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3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0DEF5-0886-5BED-98D1-E801EFB72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8603A68-01A8-A7EC-F68B-B2A1AE50FB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A8E49FA3-3FE4-20FC-D065-6D5309B23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74B78A0-4BEC-F4C2-6CD9-D217C021D5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D169A2-A8C3-D655-016B-2FAD0A4CFC3D}"/>
              </a:ext>
            </a:extLst>
          </p:cNvPr>
          <p:cNvSpPr/>
          <p:nvPr/>
        </p:nvSpPr>
        <p:spPr>
          <a:xfrm>
            <a:off x="2126945" y="6278618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19431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8CBB1-D53A-580F-5C53-EA32DDA4D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DF44998-D75D-BB8E-0ED2-A041645068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DCF6EF8-2397-9742-0FFA-3A834447A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6ADEA46-ED4F-31D6-27A5-C7E6F7B8A5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5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587E-C4CD-5EFA-604F-6FD9A6A06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F592525-D16C-CD6C-8713-B682D35A27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F1A07A2-1D13-E386-DABE-FE93DF0C7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4E0F69C-1108-91EF-7C6A-22AD202E2C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7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0D748-3A6D-2975-BF69-D4D3A3166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C2588E3-3570-DC31-B13C-83D4AFE645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A1DC726-936D-F85E-A474-6D32F1EA6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50B5B2-1125-A229-AEF9-BAE345C17D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2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622118-6DE9-E8B1-6961-2AA56535D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D71F7EE5-7B60-2982-1DE5-8A996CE5851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B6168163-54FC-4C3A-577F-FB9ACC4B24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C10B18DC-6A3C-96F5-708C-871E0DDA99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7564-13A2-BD02-6A7C-92762A8C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19B9768-C18B-2512-FCC1-E3ADCE37AD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5B29C11-6AA8-43F3-B4DA-77674D3BB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2E5B73C-A433-8A4A-1C03-45C08EF0FE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8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E1012-2A3C-FE12-E01F-82DC501ED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AE2D034-74C6-CCAC-2FA1-6938634FE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2CCD942-B944-6CB9-744E-9FCF3A5C5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C2C4FBA-43E7-2F48-A067-5DB2F09195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8B0DF-D25A-77D6-9482-6322067E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55AB663-91C9-9D4C-0B26-E6D30FAD61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45B0BA4-1A77-BB76-0B7F-94B831145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2630470-32CA-5EB2-3A7A-44FFF7ADB5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8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07302-DD52-EC4A-3F1C-6B30FDAA2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BE4A022-A19A-62D0-2B63-1F63075B98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D2182E0-665A-734D-F08F-C49BCB806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AEDF4F1-09A7-5EE0-C4AD-A17688151B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4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091B4-47A8-0263-60A6-9BD6699D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48F06B8-5661-684C-7983-659A5CC0DF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0E86E192-83D5-8CEE-D7FE-5C53FE95F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A710126-5CD2-D99A-9C5E-D1D10EC8E2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4E6A34-D4E3-4AFE-183E-6604C7DD183E}"/>
              </a:ext>
            </a:extLst>
          </p:cNvPr>
          <p:cNvSpPr/>
          <p:nvPr/>
        </p:nvSpPr>
        <p:spPr>
          <a:xfrm>
            <a:off x="2126945" y="6278618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85421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9483A-0519-1B3A-053B-204620255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B251A50-0B05-1E96-A02F-305D14E32A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2FEDDC1-7706-CE15-A950-3391B7437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F776009-50E2-ACAF-CD02-C9CE1D354E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1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F73D9-8ECD-ED37-DDBB-F54AD3E5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4D746D-2BA7-0E94-56DF-B3E02D6498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6BE6BD0-AD41-285E-E127-00EF23244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1766DF1-BE30-187D-F0A1-2E30402977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86DE2-9485-7B3C-81BA-F940B1A45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63C965C-8543-2E0A-0C39-50F6995AF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B87E98-C419-A11E-CA60-2BB3EE9C03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2962CF7-C6FE-BD72-A9B0-B638A99A7B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CA082-F94F-0007-D31C-472C5D36B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E54FA2-1DB1-7EF5-EBAF-5BBFA25F1E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915CEBA-0AF6-5716-50F3-0D0B5A1D169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884D255E-6B68-5CB1-AFC4-1AAC345D14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9F0FF2F-35ED-E658-C2C8-4F2F109F3C1A}"/>
              </a:ext>
            </a:extLst>
          </p:cNvPr>
          <p:cNvSpPr/>
          <p:nvPr/>
        </p:nvSpPr>
        <p:spPr>
          <a:xfrm>
            <a:off x="4992623" y="944420"/>
            <a:ext cx="703941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83104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F42AB-C462-80FB-E229-E6269AC4E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E8729AD2-827A-E580-DD75-B7BD6D88B1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8119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2276-C33A-01FF-D768-EB460BCA2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3657B5-EDCA-17AE-9A8D-B592A4974F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E18E657-5E3B-3E32-BC18-928F6005D6D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F8D16A23-802C-BBC6-EE4D-85F15DA108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99CE4729-0765-8006-7882-449EAFCC3F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9630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426D4-F85C-3700-9B6F-669D6890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3D3921-5ECF-94E0-D080-F19DB1DCC9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F6D1732-AC91-D6EA-B279-A5CEF773A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0F392FB-856E-6D0E-B751-B3D98A880B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0C1A6F1-30E5-99F4-9344-E823055DC5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B4F09FFB-B29D-F236-47EB-887E6B6CAE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39472E7-29A7-2248-8BE6-46D5412A378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A5339884-1AA9-07E9-2A74-C87C27608E5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E1312C7E-456D-81F1-E7FD-76DEE5E902A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D88F874B-0E05-95B5-4B84-EC2B23C1FF5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8214878F-D33C-AB25-3F95-D330A8C2D10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1DBDAEC7-A55D-CD60-7A85-F7923898599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12569FB9-E2DE-B3D7-EF2B-4048E516D41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E9B373E0-FFF1-B660-2868-1003A3070F7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3FA8C34-8A12-9F05-E194-78DD4FFBE81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C9B8AA8B-201E-7A2B-BCA3-700747465EB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624FFBF6-1C93-D77A-1D47-0E0D7C88968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3C671AD6-7F1A-2372-08C4-5EAF4EA0E78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47320FF-E246-2705-2DA3-C1CE6313FA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98188BEA-1265-F41E-C0F6-A701D1E4EB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204A4A79-B4E8-8C4F-4E10-92BFF719EB9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F599583F-B033-F631-1E5C-23B6BE68D3C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AAAAC447-943F-2403-C422-8360E39969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EAF90D40-EB39-A044-A71F-3F3FFE9AE55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AA0A923A-D45F-6A19-0DE7-171029D8B8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21F0C43C-557C-114A-0181-ECD9C6CD33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B9DAF44F-965C-2FE1-1616-B627817C0B5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11E65E79-53AB-09F4-A6DE-996538EB0B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80B02699-9669-1CF3-5FBE-D5F9CA4E43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8432FC7A-0234-8F2E-66A0-6B556896E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15DB4718-FC5D-2669-E2D0-9D7E16D35CB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8E6837AC-0939-1E5D-C36B-ACEA93F869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359E60F0-241B-F3D0-4EDF-84480300F8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2200179F-FD1D-CBC8-1C8E-17A7EC8496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0F076E99-0CFE-61C3-EB6C-C9FB12DAB3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CBDF7528-783B-1B1A-0697-77001CAD99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69EA92BE-9224-0406-17AA-907C90958B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301A3556-ADBF-48B8-B45A-4F878A728A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39DFC1-352A-38C5-B0A7-EA7050149370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D45E7E-6ED3-FE96-6614-19B8C3E13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7FB0156-9D10-AC18-1FC0-CD1D1BBC23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D294B2E-9204-9CBC-00C6-C979F73C80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D90D56-C471-E6EF-EB57-61A6865EA2C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73FAE5F0-D0EA-AE17-1001-A9AEBC4626F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D3388D2-30B4-6BF3-1BDA-7628A8E2CE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EBBA31A5-9704-A2FF-0BB9-A8778C0E1F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A651FA9-D882-A122-66B6-BF43896EBA45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92C16C8-EEF3-4534-B135-6BDF50F38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41A6F3-EF8E-F0B5-3A5D-93A44538DE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9DE9615-CDF4-08FD-1E0F-CCC27493FC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ECAEAD-18EE-6953-9802-325C07286242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F555C74-E438-AA9E-AF63-DE4EA3EFA1BD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B712CCB-3E25-8404-AC82-D300B1D1F8F6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AA3F8A64-CF94-2611-5857-45AB6BB9A92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6E64F2A-87D2-D6E3-AE14-AACF32B5095C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5A983B99-385A-DC96-C761-D86A26B35CB8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7EB9AF38-E06E-09D7-085D-CD6EB48ED02F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32130795-19A8-5E54-184B-F77498B75EA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5CEB1B27-1A8A-9B80-B977-D08AF43FD1AE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67DCC735-7A69-AFD2-E2EA-CB2BABB96D31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435543BB-FD2F-70D0-9AAF-C43659EB79E4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5156C849-98FC-4273-38A8-23125E038CC0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58DAFFBF-8D63-EAC6-6A63-7F21C133DCC7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788100AF-AD93-9CCB-D7F0-6D6EE13ABA0F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3C31D354-AB92-B503-0892-4C49DA9DB6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CC391CFD-A62B-D89B-61D0-8FB58E6BC704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7CAC9E1C-9214-57C5-ABDD-2014E59CD5FF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ED5C71BD-5351-7188-5875-6B584BB2106C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4F79DE62-8D0B-D029-5921-9157E32B9F5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E7CD0F9A-B7E8-AA51-7AD0-5C3541F506B7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4061A63E-CC35-BD05-C69D-8D04771C65E7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BA3F16D1-A447-6ADD-C00E-413FA10F9689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1BD2195A-1014-9F39-9163-68B36DFE265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DDBE5D1D-3503-9D2B-A760-ADFC167E7AC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60048A6D-7313-E566-4778-634865849DF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9612F4DF-2E69-D87F-36C3-1027104EA4B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06A5DC8F-F4D5-4CE0-A2C2-E57F941987F0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C19BF9BE-AC41-FEB4-F97C-EB047A59C45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0BB5A15F-5A3F-B204-9206-351285B7146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2D35B7FE-6B75-30E2-347B-984042BAD5A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48514EFA-F14B-584A-C641-30A2F3BA963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EDDDCA66-FFEA-0405-B617-E72AE802535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0F59A08A-147A-A597-9D5E-2EED0BD37F5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92FD266F-6D8F-86D3-2E31-C91BAD6CCBB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F626E03C-8430-ECD7-50D3-11703418D6B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1E8BA04E-8AF0-300B-7885-3709587AF6E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0" name="Espace réservé du texte 109">
            <a:extLst>
              <a:ext uri="{FF2B5EF4-FFF2-40B4-BE49-F238E27FC236}">
                <a16:creationId xmlns:a16="http://schemas.microsoft.com/office/drawing/2014/main" id="{CDE110C8-A8C5-95EA-8BDE-3BA6689010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012ACAAE-FDD5-0C8C-9FEA-5CE62D8253A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5AD527F5-9E06-3F6B-C029-A5C9F521CD8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EA108A6D-7119-CBE1-67A3-8875A07B817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B321D19C-EF76-F32A-2BAB-8119F609D34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E706D3C0-B01D-1B3F-3286-874CC895D50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A632AFA3-372B-F835-7BF0-3538B73CA13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8CEB623B-2B71-8C2C-726A-74A3B3FE36D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02AB03F7-B8AB-641E-118A-5CC2F6E874A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84B2AF89-C069-FDCE-8B30-D5C66C892EA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D9433B85-D793-2C19-36E1-4CDB3F29979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244C1C6B-CA93-271C-BE81-971DE2DD02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6F7E4E25-F3FF-9E1C-D74E-C57C3E06ECC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D312853C-85A2-B883-7AF4-CF710D14EE9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6ADB594D-46A5-8495-AAD0-1022B2D563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84F7623F-2F6D-0A95-2783-70E3FE94D0E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0C47B887-32F6-8DE4-EB6A-025564DA7C3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3F838FBD-50E2-68D7-23A9-677712CE26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AECEE441-F623-D013-A555-0C95BC6B3F4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9565230E-F057-AC63-42A6-8A016131769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01BF0E42-06A1-E442-DE5F-92CB9594F9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DF44D20B-0086-947A-5FB4-6F7EF32DA2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C4F0C351-9375-20D9-5F2C-801CB897DE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5" name="Espace réservé du texte 184">
            <a:extLst>
              <a:ext uri="{FF2B5EF4-FFF2-40B4-BE49-F238E27FC236}">
                <a16:creationId xmlns:a16="http://schemas.microsoft.com/office/drawing/2014/main" id="{98D4B0C7-81BA-9472-4879-B306AD7EFE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26345917-8CD1-D8F1-E5DA-8C656440D6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F8328799-E9D1-6A19-528E-ACC5B43450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28F4142A-EDBB-830E-471F-46E26AB9E9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4A5CEA97-8D9C-4AE2-CCB4-316CDE20E1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8" name="Espace réservé du texte 197">
            <a:extLst>
              <a:ext uri="{FF2B5EF4-FFF2-40B4-BE49-F238E27FC236}">
                <a16:creationId xmlns:a16="http://schemas.microsoft.com/office/drawing/2014/main" id="{8C4FD6C7-5031-D1D9-FAAE-C0AF9948F5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0DE74260-4A33-6087-5036-2412F76017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BF35F9-DB83-FE5E-B274-0735451E41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E6225F7-B3E7-5ECC-DEFF-84937E502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D03AC04-FE6E-A3C0-F1B5-E73DA8828F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25F68F-D805-A866-7367-63FE385482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048C9CFF-4AB9-3740-2749-D9E5903648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8BB376-EE2C-49AB-A45A-D65EA80B4EA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D3820EA-2EB1-521F-5587-A044E95957E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F3CDCA6-5F73-1814-0A2D-4566D102949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D4CB75D-F613-BEF1-C3AD-BCF8205E203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ABCFB736-956C-8E07-84B8-1D0168EF6DB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7F001D80-5734-6D49-14FB-77F56157A9B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F5943D6-C660-BA7C-F050-A6837B9DC6E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EEB1D435-C559-4327-5315-C4A0491199A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5CE6C744-29ED-8DB4-20D3-EECED80F98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726979AE-AAF9-5F96-4714-4B84D511A7A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2E63ABFD-1F3D-8523-F567-698A011AB30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019CB297-98F5-BFC5-1086-85D57C8E0D9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C065EA8E-A753-4F87-D8F7-06ACA9F6843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487E7320-86D8-2041-3288-DBD0991F69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0E334014-4454-F8C3-9E91-7C7073071C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95A423F9-5370-EDFD-F128-44223A77BF7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6102ADB9-1D64-49DE-78FD-18B90AAA149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7699599F-B318-CF14-8906-FA061632658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D4294E38-90FD-7054-0F82-B03F5F156CF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8C87369F-EBCA-3E71-544E-7F8283AC830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FDEBAD36-8824-9816-6202-D18A2569625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8A85EDE2-B6CB-D9FC-F1E6-AC0AAC82FA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FDFEF9BF-9C0C-E001-9745-47000DEF39D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BA71F549-2276-B189-ED0E-E8C6B23D77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F68C5973-7772-C4CE-6A67-0058E757B2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B1E32FDE-062D-5253-0C80-B3E4221A96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14938A78-B252-2CC1-A8D3-E6A08F4EC0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1C97600A-D96E-2908-87AB-E8BBC449B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CCAE4857-4E04-60EE-3D1C-46F7BB955E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B5839F04-E071-57B1-1647-B22326E51C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1B28808C-AA52-7FA5-6B77-4BE27925A7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27893039-7D7D-0A85-BFB0-E703DDDCD3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106EE4-E58F-AEA0-5876-F2AA74DF6154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A0CB2-1068-7B80-CC5C-EA02204B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0636474F-FD82-9F47-4588-2C3DB8DDBF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39A7B09C-D328-E957-61B3-C78FF8C2565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D15099FE-EF86-F008-A921-5C4774EBD0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B54FC439-EF3B-B496-4ED2-CB6BEDE34E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4814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D82DE49-7857-0786-5694-3AED69ECB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348CF4-CE36-2C53-2D3D-DF7500CD5B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DF41821-759B-22DF-D505-E15E481AF8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7CEF35-4C4B-132D-722D-0EDFBB715E7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B954530-114E-1812-E3E3-CCE8A41E97F0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C9C8FE0-007D-3CB8-3B10-2D29979C66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48491064-D6E0-6E45-A304-EECB2370F4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87A37B-55D2-2EEB-99A8-2419BA56B905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75B36D-FA67-1770-3343-9DFB62BE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D26D17-F503-B7DB-D660-8FB82FFD65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602677-C028-D409-FA7C-97257A8131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4A5B1D7-00FD-6D33-0A13-530051A23ECB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0D0D7A5-7B0D-2CB8-A67F-CC40800048A4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E705F5C-0C61-8D18-5407-2F33544E6E1A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51D7BA8-83C2-F491-5F5C-313D9DE2177F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50E41EE3-37BE-C072-0808-F061C5C0DDBE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50044839-3F0F-B116-5220-40990FFB5948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188F01FE-212A-BEB8-2608-BFFE81C282FC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1845961C-8102-557D-CEB5-4DF264DF92F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4CCE8B60-E9D5-76B2-D9F0-2A1E63ABA9E9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0F9501B0-6BDB-A007-846A-6E7EB5A08820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40AAB6AB-94BB-9116-612F-132501C80B0A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67B7A94C-6676-7945-2224-A9658E369AA6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2852B97-9C8E-C47F-8ED0-AC1C33B1BD27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17A031FF-5415-058E-9A9B-A85E56E6F46E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FD6F8B88-A749-2A8C-D415-338AC73A6A10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8C75F0E7-5C3E-6876-1977-03EF9DBB517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85D56B72-FDAD-A787-84F8-232CDDA1D8F6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2BC46FB7-04DD-950D-F401-953DE3805730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F9783EBE-5FAA-F30B-FC3B-19DC42F74348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6DCB130A-2B52-3F07-A0A5-7B0FF50D451E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1258EDEE-E73D-3725-87EA-0AA797354586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EC4D6F88-5626-9AE2-A0F3-8BFFE38E3DD1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88C56009-ACAF-1FB1-68CC-785775F253BC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A76B0B65-8D51-BEEA-965D-261C3007581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51D7525F-3D32-2C9E-FF41-0EDEA6A8630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0196315B-DECB-BADE-0904-22429A6E051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4AA9F857-6AE8-2F89-2E6E-CEAED9B04627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2BA4AAF3-2F6D-5FE0-09C4-4F04ECC767F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558E7CD3-7CCE-1D36-348C-0715C87939A9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E312AAFD-6AF0-54BE-B58C-33A88827534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17BF9F0F-75E1-E124-FCFB-B150DBBBD08E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15424D0F-6A59-4CE2-5AC8-B6EF69065C3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618E08EB-AA2E-3FB5-BC1D-61092781891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ACCFF573-2091-08DA-0B8C-275F69C54EA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BE2E96B0-E674-9BD3-7989-60B3F7392FC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13D771A9-78B6-AAF5-CADE-311B5693903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7848EDFA-A307-86F5-5DDC-D989CB7F7E9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64AB237C-5BD4-E09D-00ED-6C87461E621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FA7F2493-854B-F899-B2FA-9C7549BE006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2" name="Espace réservé du texte 121">
            <a:extLst>
              <a:ext uri="{FF2B5EF4-FFF2-40B4-BE49-F238E27FC236}">
                <a16:creationId xmlns:a16="http://schemas.microsoft.com/office/drawing/2014/main" id="{0526CC63-AD5A-761F-4215-293BB65C615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8533DD13-8CC2-1CB8-3196-EC077B9F1C7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AEDD1E5A-A2A4-36B3-C483-96098862896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F115B23E-EEC1-FE1E-EB57-BBE011C7A29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7EA41FC3-5E61-0C4A-F87F-2BDE85170DD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77B0B9A1-E793-AAB1-5F73-F54087B21B8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83D9FAD0-BA99-0A95-AF1D-01A4635FF38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E2BD40BD-F8C5-2579-CBFD-CECC7917C3E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F5EF079E-0DFE-D233-E07C-D2D641ECDA7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FCF589B4-F5FD-B061-5D8B-FFC6D333121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363FEB14-C992-D9F6-AEEB-6534FBD6F44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74C2B175-F724-7710-3DF7-DDDC700C2F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4BEEDD82-EB13-6C45-5DAF-33DFF91F773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8432C402-196E-9C4E-F88E-B539EEED237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44A67731-FC3A-67CE-2D1A-1D8AAFFC7D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965B2740-0360-C326-DBD1-F98B19F7DB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46A03049-C27A-06E6-24FD-4B3F76DF7D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19FF8AC0-034A-9B96-F905-1C70B0F020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C0F4D227-23F0-3F7A-F20B-EE5558A0CA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0169C996-ADB8-2A45-648F-E7F07FA144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7D7B8D13-FB4B-6959-D4A7-8C561E5F42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6" name="Espace réservé du texte 185">
            <a:extLst>
              <a:ext uri="{FF2B5EF4-FFF2-40B4-BE49-F238E27FC236}">
                <a16:creationId xmlns:a16="http://schemas.microsoft.com/office/drawing/2014/main" id="{380BAF65-7587-79CF-17C8-DF93BFC45E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9" name="Espace réservé du texte 188">
            <a:extLst>
              <a:ext uri="{FF2B5EF4-FFF2-40B4-BE49-F238E27FC236}">
                <a16:creationId xmlns:a16="http://schemas.microsoft.com/office/drawing/2014/main" id="{958382C7-95F6-A701-17C1-CEB543C878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725A7D3A-3DD0-5ABD-E642-E6725E01EC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F9ECA0CD-6A88-B9D7-3E30-C574DDB7C3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8" name="Espace réservé du texte 197">
            <a:extLst>
              <a:ext uri="{FF2B5EF4-FFF2-40B4-BE49-F238E27FC236}">
                <a16:creationId xmlns:a16="http://schemas.microsoft.com/office/drawing/2014/main" id="{50EC9954-5D60-5366-7890-8CDDD94145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9EBC3C7F-B670-9FC7-6DAD-8FF6EB3027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88F599-4FF9-7D60-32D5-21D04363D3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4CF65D0-B1E5-49A4-2EB0-A30616615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A3E2929-9CB6-AD21-7769-44E87CCC26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C6A3E22-4201-2A9E-3136-71EFF67569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607E234-138A-3A9D-337A-9C45FDBD79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0FA1D18-FE4E-7191-BBA7-3510C778A6D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16A2D8C-91E7-B8E0-749E-481E629DD87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2F808129-F07D-DAD5-B200-295E17FD1B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34379E6-A15F-36B3-5490-AF7CF9FC139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DD534558-7CAB-F7E9-5454-1BC5F3AF709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34812455-21C5-C4EB-0C66-7F721A78F11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0AC16C61-43E3-DADD-5659-92371402D27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6B1BCBB-A009-AD2A-2115-C51C02DD31B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27A26B60-9314-5250-6F71-F1FE0F13669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E77D00FC-A038-C5DE-D32F-E4945187097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F7702E3E-7DB2-ED6A-6733-F67ABEC94FA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9BFD810-C837-00C3-98F4-4033F37424F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C4C0A71B-36FA-6094-767B-C4E67536D14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18AC11E7-9F28-F8A6-7FB1-F3AD85DDD5F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2A8B837F-40B6-534A-753B-E6B0406B812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C4803F18-238D-592F-AC8D-27B5F7CEE98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F8EB9186-11F4-7C38-C54D-E43C8EC56F7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50534E62-8381-A825-586A-E3E5A4B9A3D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7DB2ED9D-3C96-7586-879B-7210702E06F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6FC02D6D-3DF2-DC6A-C14F-CA6144FF38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3936212B-CA9A-848C-6B85-8C995E1BEA1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D7E32233-9D01-2AB9-BA51-6DB7FABB11A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07AB4934-6887-C57D-62E1-6C3E8C9D3A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5044F42D-9532-0BFC-9D1E-35A15EBA629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6A85A815-1649-3E30-CB73-13AA913DDE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0C4AAE8F-D126-49B8-8FC8-AADD3AA21D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3B269192-2D37-C119-1509-EA7D68717A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9DC231E7-3705-4805-1BE2-3006C96602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2" name="Espace réservé du texte 91">
            <a:extLst>
              <a:ext uri="{FF2B5EF4-FFF2-40B4-BE49-F238E27FC236}">
                <a16:creationId xmlns:a16="http://schemas.microsoft.com/office/drawing/2014/main" id="{517AF4A2-45F1-359A-38FE-22739D5E7B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5" name="Espace réservé du texte 94">
            <a:extLst>
              <a:ext uri="{FF2B5EF4-FFF2-40B4-BE49-F238E27FC236}">
                <a16:creationId xmlns:a16="http://schemas.microsoft.com/office/drawing/2014/main" id="{CB5FE0A6-4BFB-A834-6AF7-027658046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48DAA5EB-4202-C549-FB25-F392BC20F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03" name="Espace réservé du contenu 102">
            <a:extLst>
              <a:ext uri="{FF2B5EF4-FFF2-40B4-BE49-F238E27FC236}">
                <a16:creationId xmlns:a16="http://schemas.microsoft.com/office/drawing/2014/main" id="{B71443FC-87C4-7515-8EDF-ED6FA76F2C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8A3C95-5527-4302-8B1E-C2CF3D8FF0FC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CE42302-3AEB-45BD-456A-3C5FC7354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DD5F7A-9CCD-FB38-F3A1-57891B90CB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44DCF3B-4ED0-529C-D3D1-4E99BEA08F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A55127-9773-DD33-9BEF-EF15B83BCF2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0F7D618D-FFDD-FDCF-9456-9BF1BFD2CFBD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8285CA0-520B-1300-BAED-939ED3C628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A75C176-6921-D3EC-EB12-7F6BD1E72C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6B0739-FF44-1789-0967-CAE46AA50609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E8A0A0-4126-3C32-2D90-5029FF566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373680-03AC-1B6D-C988-0CBD562F31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B261E0A-DBA0-D885-0EDC-B71AB70E8A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53538-E70E-A813-14DC-7F25F81B3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68B66A1-3330-EC04-ECDD-ACD76821C1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88352ABD-9005-7E53-DEA9-23D8281D6F5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2362CCCA-9967-DACF-4C51-6C9E176E951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3CEDE582-EE92-380C-53E5-A07B7B1B1E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450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EBF188-276F-D6EB-D4B5-429A05EC02C2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4CECC2E-90F5-AA46-8759-ED6FE72BECBD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CEE44F-0622-1199-DC7D-52ED3E291BC3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A497BEA-C28C-FE95-0B17-D076DF0B273D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6A7DDD31-2B69-DA16-BCDE-B49B11B9F463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689A819-67A9-498E-4652-8EF7067E2E2A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ABAA480E-C6DA-8AC8-5FAA-DD8736C81AF4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95323D87-02A1-4F78-BC72-0ECD973EECDA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164ACC31-ADC4-7B54-F489-063D78CA8CEA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D94DB318-AB70-603A-F3B4-B3F16F9ACF1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98E21476-877C-4B30-AC79-51557FA89F39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F06BAF4E-F8AB-7575-4424-B2B6F9D7FF0D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589967E8-B219-EE4C-333F-06B1434455B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191790CC-158D-8C12-0C4F-5AF7CDDE8BED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BE502F59-38A9-DC46-F8F2-04171441346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3E6E2B0A-DF6F-D0DF-AB79-D2AC0C51F8EF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7CD428E5-2762-6978-7120-73EF77F9D68B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B2D424C4-4464-DB75-D25D-CB646F02F1D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E4691783-FAF1-841B-BBBA-DD2915F7BCE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538AE4A5-9672-6F2E-E819-2F4F66FEAA7C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1ACB5C72-D724-359C-779E-8B08CE6F212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EB7D4577-BECA-17D6-35FA-3CB1ABFB4BD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7CBC9ACE-455E-65DB-ABC1-2B0166127AB6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AFA39A15-6415-451E-2C45-E300E86C10E7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03A9153A-D115-ABF7-20FA-CFFDDC419C0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5925BB7E-7337-6B7E-6C49-F89648C6B65F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90E660ED-83DA-8676-8529-F3E2B822E4A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4BF1EC59-D874-39F8-14F3-EE9A367B242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AB872872-962D-91D0-025E-1C1C4401512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664EFCDB-D1BA-C8FF-FC8F-96F66BF7998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FA4798B3-7023-17AD-B7CC-3704B9176CA0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A09E96AD-28F3-46E0-9433-49F1BF72B90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E9AAD5E8-4FC0-9A8D-7F6D-DAF5B654C45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BC5D8D33-E55F-EC01-05DB-EA4BA7058B3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FDD80899-BF43-BDC2-5A59-B88473E254B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39EA648D-6CC4-E96E-6FB8-D83718E0A3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1" name="Espace réservé du texte 110">
            <a:extLst>
              <a:ext uri="{FF2B5EF4-FFF2-40B4-BE49-F238E27FC236}">
                <a16:creationId xmlns:a16="http://schemas.microsoft.com/office/drawing/2014/main" id="{3BD30B6B-F83D-D06B-A4CF-C5CAA403D9A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4" name="Espace réservé du texte 113">
            <a:extLst>
              <a:ext uri="{FF2B5EF4-FFF2-40B4-BE49-F238E27FC236}">
                <a16:creationId xmlns:a16="http://schemas.microsoft.com/office/drawing/2014/main" id="{EC8E76D0-F0C6-9928-8CFD-C1D7F43297E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7" name="Espace réservé du texte 116">
            <a:extLst>
              <a:ext uri="{FF2B5EF4-FFF2-40B4-BE49-F238E27FC236}">
                <a16:creationId xmlns:a16="http://schemas.microsoft.com/office/drawing/2014/main" id="{89818C6A-4CCE-16BD-DFAB-FF47CAC8A0E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C2650D58-36F3-CFCE-4894-8482357CC55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164E8ACB-9C09-4BC3-5377-8340F99DB97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6573FDB7-D2E3-DC42-15E5-BBBBB0071FB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23729DF1-A618-8F85-0D08-C166B692166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C6E46D37-32AD-C0A4-29F9-4C7E478A644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F475065A-4376-44D1-D61A-08FA435A39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8EE731A3-8CB5-9B88-0B4B-7E25EAC3B71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4" name="Espace réservé du texte 143">
            <a:extLst>
              <a:ext uri="{FF2B5EF4-FFF2-40B4-BE49-F238E27FC236}">
                <a16:creationId xmlns:a16="http://schemas.microsoft.com/office/drawing/2014/main" id="{1DCCA719-8B95-83FF-D6ED-D02FC09ABD2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7" name="Espace réservé du texte 146">
            <a:extLst>
              <a:ext uri="{FF2B5EF4-FFF2-40B4-BE49-F238E27FC236}">
                <a16:creationId xmlns:a16="http://schemas.microsoft.com/office/drawing/2014/main" id="{1AA0A3C5-69E0-1C6F-36B9-78EA5C6D879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0" name="Espace réservé du texte 149">
            <a:extLst>
              <a:ext uri="{FF2B5EF4-FFF2-40B4-BE49-F238E27FC236}">
                <a16:creationId xmlns:a16="http://schemas.microsoft.com/office/drawing/2014/main" id="{53F0D8DC-1FB8-4816-1046-12C492C9FAE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DCD3F22C-4E28-DA7E-C040-56D1E791197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C2029113-A71E-F152-029E-36A64BC22F4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0" name="Espace réservé du texte 159">
            <a:extLst>
              <a:ext uri="{FF2B5EF4-FFF2-40B4-BE49-F238E27FC236}">
                <a16:creationId xmlns:a16="http://schemas.microsoft.com/office/drawing/2014/main" id="{E1EB17EE-8EFD-EF42-D5D0-70B06A033C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3" name="Espace réservé du texte 162">
            <a:extLst>
              <a:ext uri="{FF2B5EF4-FFF2-40B4-BE49-F238E27FC236}">
                <a16:creationId xmlns:a16="http://schemas.microsoft.com/office/drawing/2014/main" id="{6480D415-D734-B68A-0A7F-1FB8CD3C721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6" name="Espace réservé du texte 165">
            <a:extLst>
              <a:ext uri="{FF2B5EF4-FFF2-40B4-BE49-F238E27FC236}">
                <a16:creationId xmlns:a16="http://schemas.microsoft.com/office/drawing/2014/main" id="{106E40B3-512F-BB5B-4E0C-E7B438BA5B2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3EEF5A66-61F5-B996-4C99-9C9081E7C4E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30A7B234-B272-2851-8F56-29FA755076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5" name="Espace réservé du texte 174">
            <a:extLst>
              <a:ext uri="{FF2B5EF4-FFF2-40B4-BE49-F238E27FC236}">
                <a16:creationId xmlns:a16="http://schemas.microsoft.com/office/drawing/2014/main" id="{791868D5-0699-8A94-3256-C4A2B903E0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8" name="Espace réservé du texte 177">
            <a:extLst>
              <a:ext uri="{FF2B5EF4-FFF2-40B4-BE49-F238E27FC236}">
                <a16:creationId xmlns:a16="http://schemas.microsoft.com/office/drawing/2014/main" id="{B036885B-6E17-5E5A-7414-791C1A5D9F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1" name="Espace réservé du texte 180">
            <a:extLst>
              <a:ext uri="{FF2B5EF4-FFF2-40B4-BE49-F238E27FC236}">
                <a16:creationId xmlns:a16="http://schemas.microsoft.com/office/drawing/2014/main" id="{DA2D5FAD-4992-8E4E-5D85-33A803E294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4" name="Espace réservé du texte 183">
            <a:extLst>
              <a:ext uri="{FF2B5EF4-FFF2-40B4-BE49-F238E27FC236}">
                <a16:creationId xmlns:a16="http://schemas.microsoft.com/office/drawing/2014/main" id="{B6940BCE-C921-8D4B-A4C3-4B36C36D15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7" name="Espace réservé du texte 186">
            <a:extLst>
              <a:ext uri="{FF2B5EF4-FFF2-40B4-BE49-F238E27FC236}">
                <a16:creationId xmlns:a16="http://schemas.microsoft.com/office/drawing/2014/main" id="{7242CC40-C30F-8490-E044-FF79BEED77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2EB0FD98-B51D-1EF8-4961-9E6E161BE2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5CBB476C-B7AA-868B-DBB3-FBC32BBE26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1233CB6A-41D4-7947-E5E6-3AEE0BF727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8" name="Espace réservé du texte 197">
            <a:extLst>
              <a:ext uri="{FF2B5EF4-FFF2-40B4-BE49-F238E27FC236}">
                <a16:creationId xmlns:a16="http://schemas.microsoft.com/office/drawing/2014/main" id="{611CFD5F-45F6-9852-8C37-38774A9BDA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E00FF44A-7FDA-D81B-3245-CCF7CC4421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96DB752-17A2-F4AA-6705-FB11C0A39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8A8886-5BF9-24FA-839C-9E52019C86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5E7E6F-48AC-E9C5-ED6E-9A8C1977D0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0A5110F-1D4B-07C7-D2B6-1A1D1BD1E2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0FDB33A2-56E7-3679-01A7-8A1C795D43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3606A7-69B1-4D3B-B001-4CA043CB3C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B6BE41-E2F5-4EDD-830F-3CCC21CBEA80}">
  <ds:schemaRefs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1ebd6001-44b6-4c09-858e-4bb3b0569762"/>
    <ds:schemaRef ds:uri="http://schemas.microsoft.com/office/2006/documentManagement/types"/>
    <ds:schemaRef ds:uri="http://schemas.openxmlformats.org/package/2006/metadata/core-properties"/>
    <ds:schemaRef ds:uri="f9f03b04-cee4-442b-93dd-4381827b0c3c"/>
    <ds:schemaRef ds:uri="http://purl.org/dc/elements/1.1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</TotalTime>
  <Words>110</Words>
  <Application>Microsoft Office PowerPoint</Application>
  <PresentationFormat>Grand écran</PresentationFormat>
  <Paragraphs>85</Paragraphs>
  <Slides>70</Slides>
  <Notes>70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8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doubles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4</cp:revision>
  <dcterms:created xsi:type="dcterms:W3CDTF">2023-08-11T07:28:18Z</dcterms:created>
  <dcterms:modified xsi:type="dcterms:W3CDTF">2026-05-29T16:13:44Z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