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56"/>
  </p:notesMasterIdLst>
  <p:sldIdLst>
    <p:sldId id="256" r:id="rId5"/>
    <p:sldId id="1796" r:id="rId6"/>
    <p:sldId id="1778" r:id="rId7"/>
    <p:sldId id="1747" r:id="rId8"/>
    <p:sldId id="1748" r:id="rId9"/>
    <p:sldId id="1812" r:id="rId10"/>
    <p:sldId id="1813" r:id="rId11"/>
    <p:sldId id="1779" r:id="rId12"/>
    <p:sldId id="260" r:id="rId13"/>
    <p:sldId id="1753" r:id="rId14"/>
    <p:sldId id="1798" r:id="rId15"/>
    <p:sldId id="1799" r:id="rId16"/>
    <p:sldId id="1800" r:id="rId17"/>
    <p:sldId id="1801" r:id="rId18"/>
    <p:sldId id="1802" r:id="rId19"/>
    <p:sldId id="1803" r:id="rId20"/>
    <p:sldId id="1804" r:id="rId21"/>
    <p:sldId id="1805" r:id="rId22"/>
    <p:sldId id="1806" r:id="rId23"/>
    <p:sldId id="1807" r:id="rId24"/>
    <p:sldId id="1808" r:id="rId25"/>
    <p:sldId id="1809" r:id="rId26"/>
    <p:sldId id="1811" r:id="rId27"/>
    <p:sldId id="1010" r:id="rId28"/>
    <p:sldId id="1739" r:id="rId29"/>
    <p:sldId id="1815" r:id="rId30"/>
    <p:sldId id="1816" r:id="rId31"/>
    <p:sldId id="1817" r:id="rId32"/>
    <p:sldId id="1654" r:id="rId33"/>
    <p:sldId id="1814" r:id="rId34"/>
    <p:sldId id="1777" r:id="rId35"/>
    <p:sldId id="1776" r:id="rId36"/>
    <p:sldId id="1773" r:id="rId37"/>
    <p:sldId id="1792" r:id="rId38"/>
    <p:sldId id="1774" r:id="rId39"/>
    <p:sldId id="1795" r:id="rId40"/>
    <p:sldId id="1775" r:id="rId41"/>
    <p:sldId id="1780" r:id="rId42"/>
    <p:sldId id="1781" r:id="rId43"/>
    <p:sldId id="1782" r:id="rId44"/>
    <p:sldId id="1790" r:id="rId45"/>
    <p:sldId id="1783" r:id="rId46"/>
    <p:sldId id="1791" r:id="rId47"/>
    <p:sldId id="1784" r:id="rId48"/>
    <p:sldId id="1785" r:id="rId49"/>
    <p:sldId id="1786" r:id="rId50"/>
    <p:sldId id="1787" r:id="rId51"/>
    <p:sldId id="1793" r:id="rId52"/>
    <p:sldId id="1788" r:id="rId53"/>
    <p:sldId id="1794" r:id="rId54"/>
    <p:sldId id="1789" r:id="rId5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27CEC7A9-2840-9E50-B828-D87DC37E7B84}" name="Maxime Paul" initials="MP" userId="5c8ed5db6c62c93c" providerId="Windows Live"/>
  <p188:author id="{30EB53DB-D5E0-DBB5-AD51-596B4334605E}" name="pmax81" initials="pm" userId="S::pmax81_hotmail.com#ext#@hachette.onmicrosoft.com::a1a16671-9b40-474b-b51d-caf0923abb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6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2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8/10/relationships/authors" Target="author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2412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020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262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98511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466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359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22355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5608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1896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08950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382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39372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8044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631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6850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2622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9812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42479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55189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0000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3808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6640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88552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8862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9933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083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4450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6777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21398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21240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788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05293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580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57413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204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5183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321829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6643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6516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73130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9008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84943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17297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399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38216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90321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285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283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8372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9910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077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6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14560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5040BA07-8025-5A53-F80C-641695467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2C441EE-0A43-2AD2-A6DB-881A4349CAA2}"/>
              </a:ext>
            </a:extLst>
          </p:cNvPr>
          <p:cNvSpPr txBox="1">
            <a:spLocks/>
          </p:cNvSpPr>
          <p:nvPr userDrawn="1"/>
        </p:nvSpPr>
        <p:spPr>
          <a:xfrm>
            <a:off x="1324337" y="124321"/>
            <a:ext cx="8676000" cy="471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Gotham HTF" pitchFamily="50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AD54C238-A2C0-1534-F5AE-CD782F400B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677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51C2FB-53F8-D67E-9A7E-43E6A829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E1982FE-3A7E-8C61-7746-5BF6A3B5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9F88865B-89A9-81C3-A472-857B454A3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64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3744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7E9EEAF-7007-30FE-6695-A0162833847C}"/>
              </a:ext>
            </a:extLst>
          </p:cNvPr>
          <p:cNvSpPr txBox="1"/>
          <p:nvPr userDrawn="1"/>
        </p:nvSpPr>
        <p:spPr>
          <a:xfrm>
            <a:off x="1603610" y="2848368"/>
            <a:ext cx="69878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Exercices</a:t>
            </a:r>
            <a:endParaRPr kumimoji="0" lang="fr-FR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6C28B5C-B46D-8388-6601-87A9F28599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3915" y="2848368"/>
            <a:ext cx="4433116" cy="1200329"/>
          </a:xfrm>
        </p:spPr>
        <p:txBody>
          <a:bodyPr anchor="ctr">
            <a:noAutofit/>
          </a:bodyPr>
          <a:lstStyle>
            <a:lvl1pPr marL="0" indent="0" algn="l">
              <a:buNone/>
              <a:defRPr sz="8800" b="1">
                <a:solidFill>
                  <a:srgbClr val="01B5A5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19257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0" y="2305615"/>
            <a:ext cx="812799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 </a:t>
            </a:r>
            <a:b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Passons au problème.</a:t>
            </a:r>
            <a:endParaRPr kumimoji="0" lang="fr-FR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06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1" y="2321004"/>
            <a:ext cx="8127999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149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C681C5-DEEA-5330-0603-D66574293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1425" y="2246275"/>
            <a:ext cx="5038949" cy="43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AFF06B-7B09-5A88-C351-4373C34E75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1442" y="2246275"/>
            <a:ext cx="5038949" cy="4320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A173E0B-6E61-949C-9F58-412C1D81F1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48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B124C8E2-D8AE-A737-BF32-D5FC52EC57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57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AAB1804-6438-7B32-868F-FF9AE11DC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0666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303099CE-FF1A-E821-21D9-90A63BAAA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48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80E1DBCB-3573-DCD8-34D0-E765D7C859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057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B4F8640-F3A6-A434-4C99-D040356F1F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50666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42AD2BA0-A749-1FCD-F4A4-549F9FD202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048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34EFD062-34B7-4005-5BDE-0E2988216E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7057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088CC8-489C-FDE2-734E-D5B9E8A5DE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0666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8E1D85E1-6756-10AC-1473-E12486FEF4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048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EC67FBD-32D4-1F00-CE6E-F65AFE4BD2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7057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42B7A8BC-304C-0573-763B-2A5019E3DB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0666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D362D20E-73CA-72BD-7F77-C4079799546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8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94EAB449-6410-FE46-3395-1091F82BEE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7057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C914E37A-324C-504B-B5D8-D18F82CE02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50666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D7D233CC-F4D0-1996-4E44-00DC742096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920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AC1A9DA3-9138-795B-874A-6C1065AD2C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4929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D6FA536F-17A2-071D-6953-F3A802A5DF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29389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1F0D630-5C2F-BC90-5F49-D880791F9A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6920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3C6D0E95-A41C-BF7F-90F9-4BB744DD995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4929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DC2D052F-452B-E7E9-0952-ECD407103F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29389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1EA34D90-04A5-EFCB-5EBB-94118B6811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920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2F1A3B9B-ECEB-157F-1444-43F87C84B0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4929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89C31D50-E23B-C7F9-B6AB-1E8CE73F1A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29389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4953CDB4-9DB3-26D4-81F3-4756361ED2D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920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65D0E304-7774-167E-AB4A-32BE216387D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4929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75096CAA-3603-9C12-AAAB-9C9EDE27D5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29389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94B7706D-4947-12C4-3AF2-BA51092C083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920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9D674B90-B522-FDB7-BECB-7C96808B89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4929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62A75C2F-C4BB-891C-DBE3-BE61E9101B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9389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1069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pr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B0E66F5-DF99-2432-02EE-1F2CDBE3BCB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74801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51A7AAA-F6E6-4904-18BB-94DFD78D2A2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41442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8264516-CFD3-7655-2DB3-D3648FFF71D9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9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F0AE541-AEE5-28B0-1E52-9DC81E862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8474" y="2238756"/>
            <a:ext cx="5040000" cy="34630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6C23B83-FD9E-0CBF-856A-2724325EE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11693" y="2229231"/>
            <a:ext cx="5040000" cy="3463029"/>
          </a:xfrm>
          <a:prstGeom prst="rect">
            <a:avLst/>
          </a:prstGeom>
        </p:spPr>
      </p:pic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A423090C-4A5B-D4F6-B0EB-B56C60A4C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B7D35035-F9F2-BC31-FBFF-9442007AAE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C7D63E2C-FC7F-1C95-E5E2-3ABF84CF0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0009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66C0C121-5444-E5B3-EE0E-55A7D5D824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009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2088047C-BFF8-9528-C612-2E84145472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3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C84F7687-B5F5-183B-C596-835092E723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3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7" name="Espace réservé du texte 8">
            <a:extLst>
              <a:ext uri="{FF2B5EF4-FFF2-40B4-BE49-F238E27FC236}">
                <a16:creationId xmlns:a16="http://schemas.microsoft.com/office/drawing/2014/main" id="{FB8E7864-41A6-C8F6-ED65-87F903E3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5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8" name="Espace réservé du texte 8">
            <a:extLst>
              <a:ext uri="{FF2B5EF4-FFF2-40B4-BE49-F238E27FC236}">
                <a16:creationId xmlns:a16="http://schemas.microsoft.com/office/drawing/2014/main" id="{94E5187A-41CC-1C72-08B6-A25D2ED63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5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9" name="Espace réservé du texte 8">
            <a:extLst>
              <a:ext uri="{FF2B5EF4-FFF2-40B4-BE49-F238E27FC236}">
                <a16:creationId xmlns:a16="http://schemas.microsoft.com/office/drawing/2014/main" id="{70CCE60F-F044-8262-BD94-2B50CC5F74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009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63F900B-0664-F44A-A0AE-4FD77C282C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009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1" name="Espace réservé du texte 8">
            <a:extLst>
              <a:ext uri="{FF2B5EF4-FFF2-40B4-BE49-F238E27FC236}">
                <a16:creationId xmlns:a16="http://schemas.microsoft.com/office/drawing/2014/main" id="{D92D8935-7127-0142-6520-691F7747A6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3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2" name="Espace réservé du texte 8">
            <a:extLst>
              <a:ext uri="{FF2B5EF4-FFF2-40B4-BE49-F238E27FC236}">
                <a16:creationId xmlns:a16="http://schemas.microsoft.com/office/drawing/2014/main" id="{97F73068-83B7-BE35-1931-46CAF7F255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3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3" name="Espace réservé du texte 8">
            <a:extLst>
              <a:ext uri="{FF2B5EF4-FFF2-40B4-BE49-F238E27FC236}">
                <a16:creationId xmlns:a16="http://schemas.microsoft.com/office/drawing/2014/main" id="{DBE9496B-B3C7-AAD4-F55B-038D0D4710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5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4" name="Espace réservé du texte 8">
            <a:extLst>
              <a:ext uri="{FF2B5EF4-FFF2-40B4-BE49-F238E27FC236}">
                <a16:creationId xmlns:a16="http://schemas.microsoft.com/office/drawing/2014/main" id="{18DD0F52-F3F5-7917-267C-373B7A9773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5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5" name="Espace réservé du texte 8">
            <a:extLst>
              <a:ext uri="{FF2B5EF4-FFF2-40B4-BE49-F238E27FC236}">
                <a16:creationId xmlns:a16="http://schemas.microsoft.com/office/drawing/2014/main" id="{85B2E360-6E30-A858-5221-21703E3E920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009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2B264F42-4F1B-2CEE-1FE4-72E92DBF5D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09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4116EF53-714A-9A03-8759-6C21A31E01C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73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86B3B117-9B2D-AF46-C17F-3B7EBE2504C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73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8998F22-93C8-FD73-EC1E-606B6A4099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5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42CCC4F9-9F54-08F8-2D05-69837C8C46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5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361EA584-0E17-B74F-6CD6-F000B47993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0009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C2394A80-6E3A-686A-2C2E-A577203FE1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0009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73248ADE-E5EF-D9B6-D4DA-E2A1F3E7D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73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E4916716-007D-8461-7862-7A55C24653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73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56706902-2DA2-2199-B70B-8531E33450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96F0C8AF-D370-6FA1-74CA-19A978031E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5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EB0FA5BB-C243-B3D9-B78B-FFFE103D2F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009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EB34586E-FE35-4365-D099-966B9FCC5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0009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4B91721B-566C-E48E-B6FC-FB69F3BDCB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73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95ACF93A-989F-9DFC-7563-65C7D35E96F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73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1" name="Espace réservé du texte 8">
            <a:extLst>
              <a:ext uri="{FF2B5EF4-FFF2-40B4-BE49-F238E27FC236}">
                <a16:creationId xmlns:a16="http://schemas.microsoft.com/office/drawing/2014/main" id="{93A0C251-BB5A-F872-6C33-2CADE3F9B0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430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2" name="Espace réservé du texte 8">
            <a:extLst>
              <a:ext uri="{FF2B5EF4-FFF2-40B4-BE49-F238E27FC236}">
                <a16:creationId xmlns:a16="http://schemas.microsoft.com/office/drawing/2014/main" id="{BD1C4FF0-2613-EF52-EE33-5CE31F6D51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430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3" name="Espace réservé du texte 8">
            <a:extLst>
              <a:ext uri="{FF2B5EF4-FFF2-40B4-BE49-F238E27FC236}">
                <a16:creationId xmlns:a16="http://schemas.microsoft.com/office/drawing/2014/main" id="{AAC86C74-7192-2C83-A202-7E5D09B029D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83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4" name="Espace réservé du texte 8">
            <a:extLst>
              <a:ext uri="{FF2B5EF4-FFF2-40B4-BE49-F238E27FC236}">
                <a16:creationId xmlns:a16="http://schemas.microsoft.com/office/drawing/2014/main" id="{82E0352B-062F-D18E-A171-3B6BA584A9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83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5" name="Espace réservé du texte 8">
            <a:extLst>
              <a:ext uri="{FF2B5EF4-FFF2-40B4-BE49-F238E27FC236}">
                <a16:creationId xmlns:a16="http://schemas.microsoft.com/office/drawing/2014/main" id="{CC5B61E5-16C4-2C33-5DC0-D49574CDAA9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78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6" name="Espace réservé du texte 8">
            <a:extLst>
              <a:ext uri="{FF2B5EF4-FFF2-40B4-BE49-F238E27FC236}">
                <a16:creationId xmlns:a16="http://schemas.microsoft.com/office/drawing/2014/main" id="{F7A2575C-82CF-A444-71D6-2F39A65AA0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78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7" name="Espace réservé du texte 8">
            <a:extLst>
              <a:ext uri="{FF2B5EF4-FFF2-40B4-BE49-F238E27FC236}">
                <a16:creationId xmlns:a16="http://schemas.microsoft.com/office/drawing/2014/main" id="{8C666EEE-B1A5-0DE0-BD4F-7ED9173630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30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8" name="Espace réservé du texte 8">
            <a:extLst>
              <a:ext uri="{FF2B5EF4-FFF2-40B4-BE49-F238E27FC236}">
                <a16:creationId xmlns:a16="http://schemas.microsoft.com/office/drawing/2014/main" id="{966D480F-3F0A-11CF-8E9C-18D5411F0E0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30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9" name="Espace réservé du texte 8">
            <a:extLst>
              <a:ext uri="{FF2B5EF4-FFF2-40B4-BE49-F238E27FC236}">
                <a16:creationId xmlns:a16="http://schemas.microsoft.com/office/drawing/2014/main" id="{FB3748CF-670B-A1E2-554D-37CDBDC558C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0583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0" name="Espace réservé du texte 8">
            <a:extLst>
              <a:ext uri="{FF2B5EF4-FFF2-40B4-BE49-F238E27FC236}">
                <a16:creationId xmlns:a16="http://schemas.microsoft.com/office/drawing/2014/main" id="{63CB7B65-E142-524E-B4E8-004E6807ED2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10583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1" name="Espace réservé du texte 8">
            <a:extLst>
              <a:ext uri="{FF2B5EF4-FFF2-40B4-BE49-F238E27FC236}">
                <a16:creationId xmlns:a16="http://schemas.microsoft.com/office/drawing/2014/main" id="{69157956-E426-4212-B618-255C983C73A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78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2" name="Espace réservé du texte 8">
            <a:extLst>
              <a:ext uri="{FF2B5EF4-FFF2-40B4-BE49-F238E27FC236}">
                <a16:creationId xmlns:a16="http://schemas.microsoft.com/office/drawing/2014/main" id="{6C3B4817-5334-AB19-3F7F-D6E90C8462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778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3" name="Espace réservé du texte 8">
            <a:extLst>
              <a:ext uri="{FF2B5EF4-FFF2-40B4-BE49-F238E27FC236}">
                <a16:creationId xmlns:a16="http://schemas.microsoft.com/office/drawing/2014/main" id="{A5E7EF9F-9FEF-A43B-798C-CEF3EF4C68B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30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4" name="Espace réservé du texte 8">
            <a:extLst>
              <a:ext uri="{FF2B5EF4-FFF2-40B4-BE49-F238E27FC236}">
                <a16:creationId xmlns:a16="http://schemas.microsoft.com/office/drawing/2014/main" id="{3FA05CF2-E37E-C06F-2E43-068F9A37787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30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5" name="Espace réservé du texte 8">
            <a:extLst>
              <a:ext uri="{FF2B5EF4-FFF2-40B4-BE49-F238E27FC236}">
                <a16:creationId xmlns:a16="http://schemas.microsoft.com/office/drawing/2014/main" id="{B8C527DB-1EC9-3394-962A-29536849F6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10583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6" name="Espace réservé du texte 8">
            <a:extLst>
              <a:ext uri="{FF2B5EF4-FFF2-40B4-BE49-F238E27FC236}">
                <a16:creationId xmlns:a16="http://schemas.microsoft.com/office/drawing/2014/main" id="{E8F20FAD-9AE6-CD5A-A6D8-B14B4CFFCF2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0583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7" name="Espace réservé du texte 8">
            <a:extLst>
              <a:ext uri="{FF2B5EF4-FFF2-40B4-BE49-F238E27FC236}">
                <a16:creationId xmlns:a16="http://schemas.microsoft.com/office/drawing/2014/main" id="{3EDCC02B-D510-56B9-A2AC-9D66FA4659A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778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8" name="Espace réservé du texte 8">
            <a:extLst>
              <a:ext uri="{FF2B5EF4-FFF2-40B4-BE49-F238E27FC236}">
                <a16:creationId xmlns:a16="http://schemas.microsoft.com/office/drawing/2014/main" id="{BAC98AA0-51C9-9980-2C13-23B7D98D34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78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9" name="Espace réservé du texte 8">
            <a:extLst>
              <a:ext uri="{FF2B5EF4-FFF2-40B4-BE49-F238E27FC236}">
                <a16:creationId xmlns:a16="http://schemas.microsoft.com/office/drawing/2014/main" id="{6E9C3794-91C0-82A7-54CB-8FE9FB5B877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430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0" name="Espace réservé du texte 8">
            <a:extLst>
              <a:ext uri="{FF2B5EF4-FFF2-40B4-BE49-F238E27FC236}">
                <a16:creationId xmlns:a16="http://schemas.microsoft.com/office/drawing/2014/main" id="{31136057-10BE-644B-124F-251436EE1C9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430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1" name="Espace réservé du texte 8">
            <a:extLst>
              <a:ext uri="{FF2B5EF4-FFF2-40B4-BE49-F238E27FC236}">
                <a16:creationId xmlns:a16="http://schemas.microsoft.com/office/drawing/2014/main" id="{991A2095-BE92-D778-0204-FEFD55BF82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10583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2" name="Espace réservé du texte 8">
            <a:extLst>
              <a:ext uri="{FF2B5EF4-FFF2-40B4-BE49-F238E27FC236}">
                <a16:creationId xmlns:a16="http://schemas.microsoft.com/office/drawing/2014/main" id="{2A31B5E2-0F39-BED0-C706-DED9F2DB7F7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0583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3" name="Espace réservé du texte 8">
            <a:extLst>
              <a:ext uri="{FF2B5EF4-FFF2-40B4-BE49-F238E27FC236}">
                <a16:creationId xmlns:a16="http://schemas.microsoft.com/office/drawing/2014/main" id="{104955E3-C5C1-A52F-6B10-757BFBD1A33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778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4" name="Espace réservé du texte 8">
            <a:extLst>
              <a:ext uri="{FF2B5EF4-FFF2-40B4-BE49-F238E27FC236}">
                <a16:creationId xmlns:a16="http://schemas.microsoft.com/office/drawing/2014/main" id="{99BAB6D6-B12A-12C9-57CA-DE9AB78BC11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778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5" name="Espace réservé du texte 8">
            <a:extLst>
              <a:ext uri="{FF2B5EF4-FFF2-40B4-BE49-F238E27FC236}">
                <a16:creationId xmlns:a16="http://schemas.microsoft.com/office/drawing/2014/main" id="{EB3ECE8F-CBAF-0EEE-BBE3-1D7B4FE54F6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430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6" name="Espace réservé du texte 8">
            <a:extLst>
              <a:ext uri="{FF2B5EF4-FFF2-40B4-BE49-F238E27FC236}">
                <a16:creationId xmlns:a16="http://schemas.microsoft.com/office/drawing/2014/main" id="{68DFF722-C608-44D5-3376-69DF1C22B2E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30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7D34B571-F167-5C73-61A0-EB33595F81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10583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8" name="Espace réservé du texte 8">
            <a:extLst>
              <a:ext uri="{FF2B5EF4-FFF2-40B4-BE49-F238E27FC236}">
                <a16:creationId xmlns:a16="http://schemas.microsoft.com/office/drawing/2014/main" id="{53237642-F8D7-3D3A-D9C7-CA9153214A59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0583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9" name="Espace réservé du texte 8">
            <a:extLst>
              <a:ext uri="{FF2B5EF4-FFF2-40B4-BE49-F238E27FC236}">
                <a16:creationId xmlns:a16="http://schemas.microsoft.com/office/drawing/2014/main" id="{B76749BF-9108-C5EF-D122-0B7F8AB4B7E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778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0" name="Espace réservé du texte 8">
            <a:extLst>
              <a:ext uri="{FF2B5EF4-FFF2-40B4-BE49-F238E27FC236}">
                <a16:creationId xmlns:a16="http://schemas.microsoft.com/office/drawing/2014/main" id="{C4669C41-3EF8-FB38-F4E6-A5A41EF0CA0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778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1" name="Espace réservé du texte 8">
            <a:extLst>
              <a:ext uri="{FF2B5EF4-FFF2-40B4-BE49-F238E27FC236}">
                <a16:creationId xmlns:a16="http://schemas.microsoft.com/office/drawing/2014/main" id="{C9652604-757A-1C70-9E5B-F7043E49651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5213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2" name="Espace réservé du texte 8">
            <a:extLst>
              <a:ext uri="{FF2B5EF4-FFF2-40B4-BE49-F238E27FC236}">
                <a16:creationId xmlns:a16="http://schemas.microsoft.com/office/drawing/2014/main" id="{D43A31C4-89B8-9A91-0966-00B2E6568EA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935468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sp>
        <p:nvSpPr>
          <p:cNvPr id="95" name="Espace réservé du texte 8">
            <a:extLst>
              <a:ext uri="{FF2B5EF4-FFF2-40B4-BE49-F238E27FC236}">
                <a16:creationId xmlns:a16="http://schemas.microsoft.com/office/drawing/2014/main" id="{FD4BD1F7-D79C-2CDB-6ACF-DF869462B27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447700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6" name="Espace réservé du texte 8">
            <a:extLst>
              <a:ext uri="{FF2B5EF4-FFF2-40B4-BE49-F238E27FC236}">
                <a16:creationId xmlns:a16="http://schemas.microsoft.com/office/drawing/2014/main" id="{E1B84C89-C0BE-937D-466B-4A27A53894B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57955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D36FE1A-FC1E-F458-A3F5-BC8F7AA1FC82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N° exercice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6477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908423F-F94A-85D2-61DF-18A4CF3A6B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07A0AF-8262-9DED-9803-97483450803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AC325AEF-7088-C949-B919-13C75E683D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67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2-colonne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F0722BA-0EA4-1B58-B030-213CD0C65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B4E5538-AC19-5731-6686-2BA6BD1A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F403C33B-4B8D-FF43-4213-9553071187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20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vid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098778E-9588-2910-CEC0-98A4261F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539E42E-70D2-425C-4898-3406BD51C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CF3D2731-15F0-3425-A8F3-3FDDCBFBE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6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3116DCD5-3AB0-0B3C-5299-4A503C63C0B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352799" y="675075"/>
            <a:ext cx="8129155" cy="576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D3F740BA-DA20-C883-02FC-E6B7CB19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9B4EE50-43A1-033F-F6BF-69E8FFD6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99039-D90B-73A7-ED62-8770E5978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B28BB76D-FC79-8E20-4BAC-1D68DCD1E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ACBA9569-269A-974F-B35C-91CCBC616D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988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B5560743-6B45-959C-E2D1-311C05A40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FFCD31E-73A5-508D-29A5-DCD041BB2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D7B83F5C-4313-897B-5639-BB0B0E3CB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09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01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1183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02417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DAAE5B1-BF97-2E3C-8688-DA26B2E80A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46399" y="2678915"/>
            <a:ext cx="5521325" cy="117871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800" baseline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1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BA9C37F1-D77E-F5BA-2E81-C60B4E42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B434A968-B312-DDD8-F590-AD46571C2D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8176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</p:spTree>
    <p:extLst>
      <p:ext uri="{BB962C8B-B14F-4D97-AF65-F5344CB8AC3E}">
        <p14:creationId xmlns:p14="http://schemas.microsoft.com/office/powerpoint/2010/main" val="4196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CA76722-CCB0-BB1F-8C4C-7E86D4CD79B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131127" y="4415443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Réponse.</a:t>
            </a:r>
          </a:p>
        </p:txBody>
      </p:sp>
    </p:spTree>
    <p:extLst>
      <p:ext uri="{BB962C8B-B14F-4D97-AF65-F5344CB8AC3E}">
        <p14:creationId xmlns:p14="http://schemas.microsoft.com/office/powerpoint/2010/main" val="32129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59B443D-3F66-AFBF-A49F-B53F9F514C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DB131602-FE19-53D3-CBF1-64F9B169D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AE634BF-44FC-4615-2FD8-3353CBA64D2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30C0B6D-40E5-EE36-2DDF-040E2A7399D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C87E9A4-33BC-F0EB-624B-1B9D4DEDF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4381D03-ABFA-C13A-DC76-0A49034BC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A6623-07A4-CD81-FCA4-48F1A3F487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527EBC7-FE2C-02E6-FEAB-B53A1A754C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7588" y="4012707"/>
            <a:ext cx="5578411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6EF7BBE9-FBE5-497C-DE7D-5AB569D3EE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A570EAB3-52B2-9AE6-2EC0-F785CF828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4637" y="4012707"/>
            <a:ext cx="5580000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571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631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720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F3377-4AA6-473B-0EBA-6C33B89759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30CBB3B-2A96-AD45-E148-63CB5DD57F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3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81D43FE-715B-FFDB-9F0C-3A4EF0F60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FF4B07-51EE-92B0-FB11-A011BAE88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A210BC6-A552-931A-A2AA-5C142B47D9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2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792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08B931-F7FB-0BB3-9CD2-0C69372DA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D767005-9F83-0F5C-8BE9-13E96477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4277D233-380B-BB7E-6647-13A111F0A5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285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1 et 4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2 et 5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3 et 6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EA38B1-4F57-B8F5-2C26-57768F93E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CEE53A8-8112-BC73-3B14-10882372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3920B707-3DEA-4B63-EF9A-48AFA53AF9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774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247BCDC-F9D3-C742-E951-E5C244CF2C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EBE3337-88B7-C4E9-16CE-701516175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9CA730B-6A9D-3DAF-D8A1-AFA1DE65FC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75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E0137FA-EA80-B4A6-D260-DCDFDF92248C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Drill</a:t>
            </a:r>
          </a:p>
        </p:txBody>
      </p:sp>
    </p:spTree>
    <p:extLst>
      <p:ext uri="{BB962C8B-B14F-4D97-AF65-F5344CB8AC3E}">
        <p14:creationId xmlns:p14="http://schemas.microsoft.com/office/powerpoint/2010/main" val="136783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Exerc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88272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2074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19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9F264D-F43A-B22C-966B-096930FAFAC3}"/>
              </a:ext>
            </a:extLst>
          </p:cNvPr>
          <p:cNvSpPr txBox="1"/>
          <p:nvPr userDrawn="1"/>
        </p:nvSpPr>
        <p:spPr>
          <a:xfrm>
            <a:off x="840296" y="6025455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386050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5235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 + 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F7E63310-C3A1-FBE7-CEC9-18EB2FAE2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1544" y="3054015"/>
            <a:ext cx="5140906" cy="914400"/>
          </a:xfrm>
        </p:spPr>
        <p:txBody>
          <a:bodyPr anchor="ctr">
            <a:noAutofit/>
          </a:bodyPr>
          <a:lstStyle>
            <a:lvl1pPr marL="0" indent="0" algn="l">
              <a:buNone/>
              <a:defRPr sz="70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EB74B1-F4C3-8512-2D5C-96C78384A69B}"/>
              </a:ext>
            </a:extLst>
          </p:cNvPr>
          <p:cNvSpPr txBox="1"/>
          <p:nvPr userDrawn="1"/>
        </p:nvSpPr>
        <p:spPr>
          <a:xfrm>
            <a:off x="874800" y="5628640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7853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64" r:id="rId6"/>
    <p:sldLayoutId id="2147483765" r:id="rId7"/>
    <p:sldLayoutId id="2147483724" r:id="rId8"/>
    <p:sldLayoutId id="2147483747" r:id="rId9"/>
    <p:sldLayoutId id="2147483726" r:id="rId10"/>
    <p:sldLayoutId id="2147483727" r:id="rId11"/>
    <p:sldLayoutId id="2147483744" r:id="rId12"/>
    <p:sldLayoutId id="2147483754" r:id="rId13"/>
    <p:sldLayoutId id="2147483757" r:id="rId14"/>
    <p:sldLayoutId id="2147483758" r:id="rId15"/>
    <p:sldLayoutId id="2147483750" r:id="rId16"/>
    <p:sldLayoutId id="2147483752" r:id="rId17"/>
    <p:sldLayoutId id="2147483751" r:id="rId18"/>
    <p:sldLayoutId id="2147483753" r:id="rId19"/>
    <p:sldLayoutId id="2147483745" r:id="rId20"/>
    <p:sldLayoutId id="2147483728" r:id="rId21"/>
    <p:sldLayoutId id="2147483729" r:id="rId22"/>
    <p:sldLayoutId id="2147483755" r:id="rId23"/>
    <p:sldLayoutId id="2147483730" r:id="rId24"/>
    <p:sldLayoutId id="2147483731" r:id="rId25"/>
    <p:sldLayoutId id="2147483732" r:id="rId26"/>
    <p:sldLayoutId id="2147483756" r:id="rId27"/>
    <p:sldLayoutId id="2147483766" r:id="rId28"/>
    <p:sldLayoutId id="2147483767" r:id="rId29"/>
    <p:sldLayoutId id="2147483733" r:id="rId30"/>
    <p:sldLayoutId id="2147483748" r:id="rId31"/>
    <p:sldLayoutId id="2147483749" r:id="rId32"/>
    <p:sldLayoutId id="2147483742" r:id="rId33"/>
    <p:sldLayoutId id="2147483743" r:id="rId34"/>
    <p:sldLayoutId id="2147483741" r:id="rId35"/>
    <p:sldLayoutId id="2147483740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60" r:id="rId42"/>
    <p:sldLayoutId id="2147483761" r:id="rId43"/>
    <p:sldLayoutId id="2147483762" r:id="rId4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Additionner deux nombres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4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Savoir additionner deux nombres mentalement.</a:t>
            </a:r>
          </a:p>
        </p:txBody>
      </p:sp>
      <p:pic>
        <p:nvPicPr>
          <p:cNvPr id="40" name="Image 3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D3C6535-68ED-AE8D-FC3B-BC44656AF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414" y="2769793"/>
            <a:ext cx="2350800" cy="306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BA124292-6FA8-14B5-B5C4-1FBDBC919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977" y="2773393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895A1-1DCC-FFCE-D207-D720C4D7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CF70DB-795B-5B77-2B56-797AE84856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CCE7D79-F4DB-B5A0-24D4-9850CEDE2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16401D6-3151-DA64-1A00-5D41E8BC23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C5D89-25FE-D900-291C-877CD8878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27ADCE8-28CD-66AF-70E0-7DB240BE18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69998A1-2B7C-2255-0C40-E282E6EF9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05E3480-A336-A060-89E0-727952FD43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7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6EEA3-5DA9-5163-13A0-29DF33EB1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0D59F8F-CA98-32ED-E788-A8CF40266A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7BDC2E9E-3DD9-F9F3-FCD0-D75056DB3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5734439-431A-823F-F01F-E7E1C5B3CC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0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5C7DD-099F-A3AC-1A80-EFA0A2BF2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4EA8EF6-0D4E-4239-5072-D10E2AF56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EDA676C2-DF6E-CAE0-39DB-F95603C9B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BC98440-7302-7A86-FD0B-E33AA80FAF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6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A18DA-173F-E7B4-BEF7-F42835DFE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634811D-DC94-3BCE-599F-EAC902E84C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A9153B09-FB19-BDCB-2092-AE9A363C0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3B4082D-E3DB-970C-6CBF-A6AA404E7C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9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3567F-6CFE-29C0-0D25-18B918306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A05AA48-9A80-BA9E-802A-86C0030B29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A32D3996-D3F7-DC21-82DB-9E5BD0358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5F6C361-5159-7EDD-EF68-3C6654210B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1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65318-27C3-E253-4287-D5C8FE6B7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72F9DD6B-3589-C599-B667-CBB8122EB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995AA110-5B13-F0B1-0C0A-18BA90E5C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4A796833-27F3-74A9-B702-C1AF10348C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0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40CC0-3C2A-4BAE-E51F-D21C2DE3D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33BBE4A-CAAD-BCDE-0197-6058B3B71E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6E1FFF44-D7C0-3555-A6C2-0BDEBCE01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B3E62B3-48F3-F669-E06A-B1C07A326E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75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9C975-AADE-3F51-BE61-75EDA4CAC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C9C688-A0AE-C878-0509-F18F839C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39958390-E901-F642-80BE-51737F469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F038DA8-00E1-0177-647F-971D61D765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59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D2F4C-E23B-D83E-4CE1-95D3AB811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A3F6ACC-6472-A2FC-E2D5-DD8E3F8E20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842502B-338C-5D42-43F0-44965012E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A1B19FA-334A-71D1-6374-4D309D1F0F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0E4D-5D19-8BDD-4EBF-1C873AD58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A9CE3C7-F9DA-B5F8-FCA3-4B92EB384A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0C7F1F5A-83E1-4B4A-56A7-5B94BA99D9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A86F36F-7544-8EB1-92C0-A3BA06DD88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488A8-CE41-887A-DD0E-5A0BD310E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3448691-2F89-6315-6FF7-82DD25402C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202C591D-1766-641C-989B-9FC6BDB31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26E712F-551F-6358-8E4C-B58AFF74E9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5C444-D855-3B7F-D18B-1B864F55E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267ECE-7F4B-1982-4903-EA31523184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983C4C7-F66C-99A8-2CF0-DDC8B35C6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CAE31ED-A792-B6FD-4533-D8E89A021A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7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C6BDB-1C75-F7FD-60E9-17FBB9925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70F1A9-E62C-5274-4FD3-2F040CC37E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4153A55E-A3FE-FD26-A169-61D5AD78C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37910EAA-F1EC-8B36-CD99-3CAE4C3750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54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0426B-D4EB-6AEB-0169-090F06472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E4C4B46-464C-BE61-B38E-72B865C079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C3289E9F-D9A8-EA6E-5A97-B626ADA10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C293F01-74BD-6EC2-8AF6-88199A4837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39AB3E3-8470-AB7A-B21D-527DB8BF5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3C07C2C-0BEF-795F-F728-63F5FB7586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500DF9F-F5C3-5204-E1A8-2658F357E9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48F2F-5AA4-301C-49DE-EE237C5F9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DC9751D-4D25-07CC-59C6-E4A6EB2B684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C50D2976-FF4C-B9D9-D6C6-D16034527C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9543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143E7-58B8-548F-546B-6054B5AD6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F5D5B65A-7A7A-63CF-9725-7EDCA54782B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05541223-5C86-C4CA-2504-2ECF17619F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3108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E84D3-262D-6C28-4BFD-709211C53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6C1BC0B7-D7E1-5E25-4AA8-778F4484B4E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55AD78D5-D68F-FD80-B471-415E498CA3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3732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95B55-64B6-7DB1-653E-A8C89811E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9C453D48-4059-BA4D-6E0F-A44F37895C1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E31C0EC4-EC2B-E249-9FDF-87E014E0DC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596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E0EA7-9D1F-E92D-D097-E6DB34F3A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FA3DA19A-4296-9BEF-6526-F5240A4B562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279AB691-46C1-D2A7-9270-05019F0C85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E3C26E1-E658-D2AD-B20A-7235E14E0300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31451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8895E0D-05D0-2802-1D10-38FD8312C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EA5321F-C507-A55F-5B75-79E8CEE81C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F26DA04-3706-6FCA-3F24-643D09D4E5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6B291-D201-D831-71DB-7A56358C7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9D61255-F90B-D4CB-EE6D-51952D8D2E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399AE62D-ECB5-F49F-38B9-8BC262F627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913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A8E99-B2CA-D48D-7417-885AB8247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9BE071-C291-C2B4-F4C7-1D765642F5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979DE93-39CD-2B0D-43F9-C420FD7A0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9782315-86CC-7F3C-72EF-56EFDAA666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A0CB7BE-89FE-A1C9-D234-7F14943282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4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3DFA-D18C-C173-04B2-7D6E609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F3D4F5A4-0E9A-9192-D631-6A91477DED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3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104A54-77A5-072F-119F-8E955758D51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60D8B0-DC4B-217A-C2CB-165DEEF44C7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4605037-88F1-110E-A177-4416EAADF59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031CB424-AD39-2A4D-4B70-C24469861BD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C1D72E70-84E8-451C-B28E-B513E1DC099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D23CC87-E697-9536-00C3-D4B12821896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76D00B2F-3735-27FD-22AB-42C53717393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65B13C73-7462-D562-8022-847DD5A21F0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F47E920D-7A18-D3FC-C419-4A8CF02F76E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E2071387-0FE8-0AE7-2273-0F6245EB047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78665384-E44E-B14E-AAEE-9E5ED8220D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118A5E11-A692-ACC4-3B6B-FC7510DA9B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4D0E709D-2D09-9A32-B9C7-2FD1EF642DF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8BE5782A-2A8F-22C8-4D99-0B6EDB8F24F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4DC3DCFC-BCC3-82FD-2CE3-79656C35B10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3E6B00E5-3227-776A-0C0F-E9B81D6960F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8B3AD0C3-D6C2-46C3-74FD-32B8938912E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31917D8D-FD51-5589-06D3-1E70CF3BEA1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B8C777CE-1B81-ACDA-FAAC-9AA800A37BD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6289B144-AE55-E2FB-80F0-8EB8F41670C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19FAF0A4-3E43-F835-84B5-71924018141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29AB486A-E553-F58E-2916-BF145772365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83AD3D9A-142D-1C13-C6C6-CB720682E0D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FA22A912-85E5-902A-89A6-4884ACA9572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4" name="Espace réservé du texte 103">
            <a:extLst>
              <a:ext uri="{FF2B5EF4-FFF2-40B4-BE49-F238E27FC236}">
                <a16:creationId xmlns:a16="http://schemas.microsoft.com/office/drawing/2014/main" id="{2F872739-BD90-1218-128C-48F7C50A70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9E9A5084-9CEF-FB74-3A29-D7F7080F02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8C859070-6854-8655-C686-76D0429F50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1A9947DF-DACB-9F2C-DEA7-79E0723B68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D8C0BF84-5A0D-A309-8D55-D5B6E8328C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95157423-29C7-47A4-9D18-0B93C7621D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4" name="Espace réservé du contenu 133">
            <a:extLst>
              <a:ext uri="{FF2B5EF4-FFF2-40B4-BE49-F238E27FC236}">
                <a16:creationId xmlns:a16="http://schemas.microsoft.com/office/drawing/2014/main" id="{CD968AD1-5DE2-0660-5F8E-ED62A3A5C0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96AE87-A457-7EDC-4DC3-0A20916D6426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20789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FD935-C17E-4DD0-4BE1-27F02BBC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01A2675-F615-D74D-C3D4-8EE0A6899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D53F54E-4B01-5003-4040-3373F2D9BF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93B1368-FBAE-2044-EBC7-BA0A8C2FE5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CEF29F-FC00-1706-7AC9-D82B8533841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4701972-D40D-DBFA-04F2-685E4C617BCC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0529B11B-4C17-AA94-9BEE-0B23537AAE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5082CB-A483-CA8E-F858-763E07860504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6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755A8-46A3-31AC-3DF9-B9EBA6F1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3C8ECD2-4A15-5500-7B8C-DC93F0316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B86756-C258-B638-C6FF-457332142D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657CCF1-D37E-ACF3-FB00-855ACEEE6B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1D19F79-FE00-67D0-B1FA-679029473921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A798DF8-A574-1A46-71C7-220B3CA8EB26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53BCB42-7E26-D8D8-A530-2CB1FD424B70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0C40F400-DFE9-EA09-8AAD-F3AE2A452B34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19FE5D8D-7460-5BA5-CE50-C7A675AB9D88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C70D91EB-98D2-79CA-A420-FB9BBB0AC34E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08C0C5D2-D990-5F88-5EA3-2A644A0E9022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391177A0-4E20-785B-E7A5-DF5B7B7356BB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59BBB732-0F69-9DCA-DEA5-3B457063A56D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B21454A3-170B-883A-4B1A-6BBAD4CD7AC1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8726887F-CE1B-2E29-BE2A-9F5B71045D67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24E15120-F28D-4DC9-8F26-36707EA2F371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1A558413-59B7-7D7E-CD3B-26E463E83694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CFCD9799-C390-F1C0-323B-48C05A25D0EE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29A92EDE-9F39-CCDE-54E8-069EFECFD93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1806FE2F-23E3-DE5E-82C9-3E820A47DF15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E7C17559-23DE-0484-E33A-E77EC31411E6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0973ACD0-7A4A-5D2A-F889-EE6012363132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E83DAB22-6922-ABF0-8001-C104F6C3C72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BA7C86BC-3A9F-ADA2-89DD-16124371AF54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902584F1-F7F6-6CBE-F8F2-9A378B9541C5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46591095-65A9-50C6-2A4E-6DEEA818656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0C451FDC-176F-3652-5AAE-2F04BC967F13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FD1C92D3-0A07-6398-AA88-7E789BFEC2C0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AF10E287-2DCB-6642-0FB8-B39B5C86B5D5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A5109E80-1D3F-C5E9-90A7-A2A17B768320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52E02449-01B6-4628-B866-C833BB86D97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543C798C-F63A-05A7-0019-6D6A528E0EB6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E8F45D75-3FE8-AF63-5F73-7E0603D266F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C0DB47A6-54DD-7F36-7095-E977C9874E68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07AE4D90-F551-F6BB-A490-6CEE9A0D653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8" name="Espace réservé du texte 97">
            <a:extLst>
              <a:ext uri="{FF2B5EF4-FFF2-40B4-BE49-F238E27FC236}">
                <a16:creationId xmlns:a16="http://schemas.microsoft.com/office/drawing/2014/main" id="{9213C42B-1C02-2AE1-97BF-451BA238CCC8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014CBEB7-FDDB-29B4-439F-1D5BF06EB3F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4" name="Espace réservé du texte 103">
            <a:extLst>
              <a:ext uri="{FF2B5EF4-FFF2-40B4-BE49-F238E27FC236}">
                <a16:creationId xmlns:a16="http://schemas.microsoft.com/office/drawing/2014/main" id="{6891E4A7-7FB2-B7FC-DAC2-C1706969CDF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53D29FF1-E39A-BDB2-AAB3-BA9DC80230A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80E93CF5-4139-270E-FC82-8F9DBF2DA99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2E2C03C2-3E54-D566-6A7C-A55E342F740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13C3626A-B9D1-BFD0-905B-0521A56A6EF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E75F69A0-2087-2BE3-D6DF-BEAEF3D4EDD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FD339ED1-1693-88F4-8846-896248DC7AF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9011F097-46FF-CB79-CC74-E14FE4E57C8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018C995C-AE64-8857-9323-C9B04C8A2F7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2B244D7C-FFFA-AB68-618B-A09A0F64493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2" name="Espace réservé du texte 141">
            <a:extLst>
              <a:ext uri="{FF2B5EF4-FFF2-40B4-BE49-F238E27FC236}">
                <a16:creationId xmlns:a16="http://schemas.microsoft.com/office/drawing/2014/main" id="{0D998892-AF48-157B-D6CA-A41D8CD4B24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A1B5EDE3-EB5C-D918-2ADC-817CAC5B2F3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F71C8B5F-C94C-E299-18A1-A91884E6E2C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5AEABC4E-A3E1-D149-84BA-C75637EC993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083A39CD-18C2-19F0-C15E-896F7538F76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2" name="Espace réservé du texte 151">
            <a:extLst>
              <a:ext uri="{FF2B5EF4-FFF2-40B4-BE49-F238E27FC236}">
                <a16:creationId xmlns:a16="http://schemas.microsoft.com/office/drawing/2014/main" id="{ABCC5C8D-36BE-8D0D-8548-7CB8A418CB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509CC6C5-8CDE-18F4-4C4F-F4CA34A17D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18FD28FA-0F44-3062-8D63-4E0E2FAA1C6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8" name="Espace réservé du texte 157">
            <a:extLst>
              <a:ext uri="{FF2B5EF4-FFF2-40B4-BE49-F238E27FC236}">
                <a16:creationId xmlns:a16="http://schemas.microsoft.com/office/drawing/2014/main" id="{A1EE6866-3B25-D069-CF9E-1A30CAD399E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0" name="Espace réservé du texte 159">
            <a:extLst>
              <a:ext uri="{FF2B5EF4-FFF2-40B4-BE49-F238E27FC236}">
                <a16:creationId xmlns:a16="http://schemas.microsoft.com/office/drawing/2014/main" id="{4658891D-B616-5DFF-A6F4-8E5E1A42508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7889B4AC-805C-6955-F505-3D7789CB2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77DAF10E-55B5-4B6B-4C33-FC18251C5EE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6" name="Espace réservé du texte 165">
            <a:extLst>
              <a:ext uri="{FF2B5EF4-FFF2-40B4-BE49-F238E27FC236}">
                <a16:creationId xmlns:a16="http://schemas.microsoft.com/office/drawing/2014/main" id="{29BA4B96-EE8B-DF10-1945-1C24083726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8" name="Espace réservé du texte 167">
            <a:extLst>
              <a:ext uri="{FF2B5EF4-FFF2-40B4-BE49-F238E27FC236}">
                <a16:creationId xmlns:a16="http://schemas.microsoft.com/office/drawing/2014/main" id="{05BE509E-D1F3-AF25-C627-E040338FB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1" name="Espace réservé du texte 170">
            <a:extLst>
              <a:ext uri="{FF2B5EF4-FFF2-40B4-BE49-F238E27FC236}">
                <a16:creationId xmlns:a16="http://schemas.microsoft.com/office/drawing/2014/main" id="{B8621486-D80C-3C80-A399-98CD13F9E6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5" name="Espace réservé du texte 174">
            <a:extLst>
              <a:ext uri="{FF2B5EF4-FFF2-40B4-BE49-F238E27FC236}">
                <a16:creationId xmlns:a16="http://schemas.microsoft.com/office/drawing/2014/main" id="{5CEB1C7F-2F22-46D2-DC19-011EAE505E3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9" name="Espace réservé du texte 178">
            <a:extLst>
              <a:ext uri="{FF2B5EF4-FFF2-40B4-BE49-F238E27FC236}">
                <a16:creationId xmlns:a16="http://schemas.microsoft.com/office/drawing/2014/main" id="{FE9DD904-53B4-6F55-5833-3452F6F059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3" name="Espace réservé du texte 182">
            <a:extLst>
              <a:ext uri="{FF2B5EF4-FFF2-40B4-BE49-F238E27FC236}">
                <a16:creationId xmlns:a16="http://schemas.microsoft.com/office/drawing/2014/main" id="{CDEF4D52-6E1F-6C05-EC9A-B2C5C63F66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7" name="Espace réservé du texte 186">
            <a:extLst>
              <a:ext uri="{FF2B5EF4-FFF2-40B4-BE49-F238E27FC236}">
                <a16:creationId xmlns:a16="http://schemas.microsoft.com/office/drawing/2014/main" id="{E61CCE84-A0EE-086C-1C44-882313A59E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1" name="Espace réservé du texte 190">
            <a:extLst>
              <a:ext uri="{FF2B5EF4-FFF2-40B4-BE49-F238E27FC236}">
                <a16:creationId xmlns:a16="http://schemas.microsoft.com/office/drawing/2014/main" id="{083980B2-BF11-BC0A-92E3-B2DBC93114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5" name="Espace réservé du texte 194">
            <a:extLst>
              <a:ext uri="{FF2B5EF4-FFF2-40B4-BE49-F238E27FC236}">
                <a16:creationId xmlns:a16="http://schemas.microsoft.com/office/drawing/2014/main" id="{AD37E10B-8750-9BEE-99F8-B03BAD59E3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67D40D52-96D7-0975-2310-D47D0D0C31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989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C2B3-0BF3-1B63-5EAF-9FF3DDE00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F8308A1-9139-AA50-3EB6-72F1A25E40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4AA651E-2FD1-D7D0-6A4B-2EB33B9C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D7E1040-82EA-352C-ACE2-37168C5B8C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EF871D-A62B-7B6D-F0EB-A6C450F9E8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6D826-4FBE-7DEF-B3E4-97CFB05B2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C8535284-DEA1-7DDD-6D97-3B2A65D81F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63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D22D-D6F4-2033-A89A-1C1518BD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AA589CF1-A6C0-5901-2A4D-C5AE426A380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953EC11C-C545-EA47-292E-1CC08D78E0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6266A384-C517-7DA8-7FCA-F142CD2D01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60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A8EE-8B69-1DC8-7C36-55633353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F9EB4-E8BC-A096-D98A-65116133A9E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09AB3C8-A784-E660-A4FD-8FA3DD9F0E8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8716AEB-97BD-FE1B-4862-5FD2C28AA86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3BA3F33-19E6-338B-5D76-B4E822C7A84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BA3FD73E-E25B-AF5D-2E37-5AEB00577A2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905BA17-5EAB-C02D-2214-CB3EF53DA02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FD744C1E-9B75-BA32-BA56-23EAE5ACD10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95610FA-5DC2-92C2-1ABA-900609DB375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BD0DCF32-236A-71C1-C9D8-A9738CCF947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FAF1D521-F530-96C9-EE5D-EE46A8F8B93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B7536CFD-4FB5-2015-AA07-0D8962FA470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F9E95677-FA65-A704-092D-6269994DA09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5043FEE0-CEC3-B883-66D6-9871973819E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4726A0A5-0984-103D-4E1F-2217AD5FA5A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A65F3E1D-2789-1B4F-A6DA-04B8690FE1E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70E98303-FC70-1459-D483-BB7A7E8EC2C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6A7B9CFB-AE55-8D5B-3EB2-A5BC3208D31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96FCFD28-F6EA-54D5-18E7-486AA4B65BC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93FEB860-3B07-F78F-E2B1-509F08F5F01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5F44FA3B-5E60-C69F-46FB-FC50592DEB8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75ADD278-2E00-29C8-1042-BC9105C2362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85B294A3-D20A-9A11-44A3-F810F8D9B4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28D93648-889D-86C8-88D3-8933C950F28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03F05E9C-BE08-AE10-1406-E169D8C4831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36ACDCDB-91B7-C452-464E-D9DED092FC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5205F826-65B9-3AAC-9F0A-75D5B70CDD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3AD1EF0C-2906-8899-B233-A6496A9A9A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8AC2B629-71F5-3DF0-5FBF-999359F208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C43CDA06-5FC2-B7C8-764B-A098963663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1D8CE49D-2D22-68B7-8152-4D8733E229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0" name="Espace réservé du contenu 79">
            <a:extLst>
              <a:ext uri="{FF2B5EF4-FFF2-40B4-BE49-F238E27FC236}">
                <a16:creationId xmlns:a16="http://schemas.microsoft.com/office/drawing/2014/main" id="{7423A5DC-46F9-79C1-55BA-5079A71A39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D5FDA2A-4E29-C986-75A5-DACD8CB70ACA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3087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461877-7A62-CD84-CD22-C35313407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76D035F-90D7-75D1-C2A5-FDD10C98B7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72F9DA8-3E59-8890-0A61-B7717F06B7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E40-0EFF-3817-136A-18D4225C1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F1DE8F-846C-7C86-A252-0A3D99232EC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E06A959-93E1-2EA9-FAFF-0866F88636BB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0F917581-84A2-36C2-1166-7B452214FB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BC2696D-4AB9-9412-150D-5C34BD4D2A11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69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0501E4-6AB0-F3DA-50AD-16C21A3A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CBF74A-F950-F4CE-7450-0773E926AD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1340D9E-8260-D107-AD2C-CFFB3753C5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6E6E0-D639-90B1-0B71-9A128B1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C31137-C04A-FC54-C567-00019C7939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65E1D32-5465-94E3-91DC-F3EA476253F7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EF29844-B2AB-3B3E-857E-DDA2F0BB7266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56C8D212-8A35-678F-19BF-DA569592DFB7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2D35457-E322-FD76-AE68-CE0218C08885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8231C4C-D524-11DA-0997-C0762878E778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A260006-8E14-3CC7-5AE1-752990205F8C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D8D5EA9F-A99B-0256-AE11-35F1C8D7E3FB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4F9BAE27-DA2D-6F1D-EA0F-51088F6A9F60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7A0F31B1-348D-AEFF-0284-DFA98968060C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32506498-DD26-9694-0CC7-DDA4323FC5CF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511D52BB-941E-18DE-46BC-25123FAC1CE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132BD0E6-E648-3C57-B7E8-E36BC8053E3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460DEFB7-7A13-D2CF-24E1-AEA71A13A2BC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4D849615-4E5C-957D-D653-5993FFABF1B0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A30B5A80-7C7C-4E41-B0E4-819CE00A531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6FA2D61C-933E-5DA8-FF24-0BA73BFCF6A2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05E931A9-B5DA-2838-9963-C05C3C4E29EA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1B019026-7FFA-89CA-71EA-9284E0A61AA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3DE81378-1B29-6AD7-1FEA-D4BB9881A706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2AC91554-C84F-E6E8-91C1-C923AE6A523F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C41275D3-04FD-3AA5-3688-9CBD39EF731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64A9DF58-F35B-9620-9A6A-EBD484D6AC45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CE57CFA5-D62F-4C5A-F8CE-AE8F86D387C5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DC59F082-1CBD-1AC0-397F-37552BD13B3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C66EDD89-D3E1-3FB9-C531-0AFEC0C7D6A1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4F1C1B7C-8482-67C9-794D-0583F2D84B8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BC601CD5-8507-F890-7B14-840CAB626B51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7BBA7140-9EBA-2412-08C8-34A6B2431618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C49014B4-A878-82ED-05EB-9A3951D3E77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6E2E161D-3AB9-6995-C76D-A7450501CB6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08BCD486-C7AC-7E1E-E077-1CA33E66190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0821F81C-0643-24BE-F5C1-E2D4C8801F1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D17663A4-C640-F868-1FB0-FE8CDA82E8F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0" name="Espace réservé du texte 109">
            <a:extLst>
              <a:ext uri="{FF2B5EF4-FFF2-40B4-BE49-F238E27FC236}">
                <a16:creationId xmlns:a16="http://schemas.microsoft.com/office/drawing/2014/main" id="{DED13700-4029-75B8-9D92-395C5ECDECA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3" name="Espace réservé du texte 112">
            <a:extLst>
              <a:ext uri="{FF2B5EF4-FFF2-40B4-BE49-F238E27FC236}">
                <a16:creationId xmlns:a16="http://schemas.microsoft.com/office/drawing/2014/main" id="{4B55CB4C-BFF7-A7F2-3C52-38647C621C3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FA75217A-5B35-8881-B755-2BE6B66B444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8" name="Espace réservé du texte 117">
            <a:extLst>
              <a:ext uri="{FF2B5EF4-FFF2-40B4-BE49-F238E27FC236}">
                <a16:creationId xmlns:a16="http://schemas.microsoft.com/office/drawing/2014/main" id="{8AC0FA1C-D91F-A19C-C155-BEAA858D63E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B3E06D11-A4F2-EC2A-E8EA-718AC9E6934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343677E1-53E5-C040-72FC-5CF4688533B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1A36F9B0-EB33-5590-8A69-5F76791A3D3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5F5F66D7-D845-F647-3A88-3B570FDE899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26A8F687-B789-0993-65AB-7DDCCF0D071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AC66F792-C2F8-EF13-0C6B-BCC993E9D7C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1BF15106-9D96-746F-2258-34E45B4C65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F9ACA72E-8842-BA60-233E-C11E1BDD30E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9" name="Espace réservé du texte 148">
            <a:extLst>
              <a:ext uri="{FF2B5EF4-FFF2-40B4-BE49-F238E27FC236}">
                <a16:creationId xmlns:a16="http://schemas.microsoft.com/office/drawing/2014/main" id="{ED17283F-8CFB-03AB-BB20-A33B6B082F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F6F6F58B-E40A-A7EC-1685-B1A79700638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FCA26F49-4B10-AA83-89A7-3236A69B3B5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B97C8BBC-9D55-8009-0B95-4BF71462FC2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5" name="Espace réservé du texte 164">
            <a:extLst>
              <a:ext uri="{FF2B5EF4-FFF2-40B4-BE49-F238E27FC236}">
                <a16:creationId xmlns:a16="http://schemas.microsoft.com/office/drawing/2014/main" id="{8A0EC0B1-AAEF-D755-7BF7-A706CBF3D2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9345677C-B033-7A89-7652-21D654090B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762B06D1-F194-4F7B-931D-7D17A39610D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4" name="Espace réservé du texte 173">
            <a:extLst>
              <a:ext uri="{FF2B5EF4-FFF2-40B4-BE49-F238E27FC236}">
                <a16:creationId xmlns:a16="http://schemas.microsoft.com/office/drawing/2014/main" id="{8BF66901-A917-E2D6-2F6B-25660CCB35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7" name="Espace réservé du texte 176">
            <a:extLst>
              <a:ext uri="{FF2B5EF4-FFF2-40B4-BE49-F238E27FC236}">
                <a16:creationId xmlns:a16="http://schemas.microsoft.com/office/drawing/2014/main" id="{FD7E80B3-1279-22E0-B2EC-0B2F097060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0" name="Espace réservé du texte 179">
            <a:extLst>
              <a:ext uri="{FF2B5EF4-FFF2-40B4-BE49-F238E27FC236}">
                <a16:creationId xmlns:a16="http://schemas.microsoft.com/office/drawing/2014/main" id="{8F3CC494-267F-7605-EBF6-F0A4F2889E1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2" name="Espace réservé du texte 181">
            <a:extLst>
              <a:ext uri="{FF2B5EF4-FFF2-40B4-BE49-F238E27FC236}">
                <a16:creationId xmlns:a16="http://schemas.microsoft.com/office/drawing/2014/main" id="{9ABBB603-3828-9F08-00DC-0283BCD857D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8" name="Espace réservé du texte 187">
            <a:extLst>
              <a:ext uri="{FF2B5EF4-FFF2-40B4-BE49-F238E27FC236}">
                <a16:creationId xmlns:a16="http://schemas.microsoft.com/office/drawing/2014/main" id="{0212854A-4587-726A-636C-ECE4AE8F4A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E8B5EFBC-3402-469E-52E1-0E69C6618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B11BF5CE-07B8-BEDB-293E-1E6E18D037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6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8F7-E7C7-F75E-CC8B-FD05BAC5E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B94F9C-4F7D-CFB1-8CC1-3B00C9BEB5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429D6E27-8718-03AA-4826-D68EB68F4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B29B6FE-0A12-B13F-E1CE-3F14A019F6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765B294-C020-D161-649D-3F19D3D12C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FF9B-3496-AF0A-5160-C4B9EAE7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F6871951-4550-04B5-B00E-BFC4E4F5DB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16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55AAA-637D-0760-BDC2-0CD4A959B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15D4ED4-C712-9C31-9DE6-FCEA45652E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3E49304-691B-DBCE-60C2-5FBDB7C246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F4D78686-DC46-CCF1-E850-5428406DA20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B98A26-1C9C-671D-19D4-9422F2D54EF1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0798FEB6-1BF9-EA25-8A12-17BFF712510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922D79C4-5603-8EF1-2584-AAD3444B88B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25A76417-21A1-CEDC-9BCC-56BA1AF2E18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1691DC2B-AF7F-F434-76C7-5B7A6FF6A99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D61B6F86-AA6D-6103-35C8-0DB012001B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F6E05ED0-2A21-426C-8C17-4D3F561F13D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1406B0A-D1E4-4861-151B-137CEEA4A60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6A173542-3028-74D2-D1BD-E10A102CFE2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230B318E-4CEA-6000-8A38-82C0215D5B8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21C0E335-8EC4-2181-DBFB-0FCF814F851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63F4CEF5-078E-2755-83D6-6AD2A1E95DD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6FC69270-90ED-6299-AE64-E3C7975FF9B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CE065F0A-DBE0-91EB-7365-D23C0F9491D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137DE886-A103-B16E-4C72-2966190E714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9D344B09-9721-F238-E79F-A8EBF5B8107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1F1D32D6-C91B-5C1B-8EC0-81CCD88753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A3E84250-4572-26C6-A240-44443CDC73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FE7AED79-4104-5181-FEB9-AD730CF54D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C78A9521-671E-3F76-B84B-0996FDD7D6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63677E44-EBBC-A2D7-EF77-3838C09A67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Espace réservé du contenu 101">
            <a:extLst>
              <a:ext uri="{FF2B5EF4-FFF2-40B4-BE49-F238E27FC236}">
                <a16:creationId xmlns:a16="http://schemas.microsoft.com/office/drawing/2014/main" id="{03AEC328-EF78-E071-ABFD-B746D4D427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0FF638-BFC2-CC3D-6CAC-660CAC0863F1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10534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3A455-FC4E-8195-FF75-4EE050595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29CB2F0-1C84-1C56-760B-7A8BC4DEC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EE6BE03-F622-B7E2-D2E0-BAE459DCEE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2F089E-31A0-D57B-23B7-DD58CCCAAD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84B4-2EC0-6944-AFA9-394DB4566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0CF6DB-16B7-FBA0-34AB-A876291B4BA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1CDDD64-40AB-CF73-9FE8-CAACE2DDAA3D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AC94055-1A93-0770-ECD3-CFAD26AEAF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45AF76-2411-96E0-BF74-42DC3A5AD271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6939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2D024-4337-0330-E05E-191978D7B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0E2EDD8B-AFDA-B45C-BB0B-D65800CDEA7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4372BCEA-4240-1268-C917-28C8ED97CA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889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0C2DD-AD19-3474-7228-F27B7921B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DAD829B-608A-C5AE-034D-24DC68299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A0F2BE-46E9-5CF8-E410-23203711A9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9EE2039-BE3E-4F15-83DE-F2D4244BCA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13D4-EA2E-935F-FB3D-385F41CCC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DB340DC-40A4-227A-E435-F538AC10BA5B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BF320C6-768A-F9F3-5BC1-6E8959C00F11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BB06BD5-1EA7-2E2F-A32E-5217226FB395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4D23CC-BBF6-21D0-3FC9-56C91D2255A5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C30CDC6-8DEE-F202-5CD4-A5B9B59C385A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A688C8E7-42BD-B609-0926-DF1778EF17A9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9208EC1B-59D3-2EEC-EFFC-D10A093C62AC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7F0B862C-1989-69D2-2A00-06B09D7CE56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01B9A36C-8EFF-07AB-7041-9184DE422D1A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D3234E84-F267-321B-A30E-16778491199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E1E63897-99C3-4FD4-5B64-5C48DA63B8A2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321CD79F-1013-657D-6543-C31A414A20BB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A06B47AB-9E10-3A79-FE9E-DF978B667702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EFBC8C62-8CDB-8248-3B47-61D1E80FABD1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A5D28375-97DF-D76D-5401-1CA57F311F7A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DCBBABA8-C570-4166-C329-D12F63D6C54C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C150A067-77CA-7BA6-7EE5-052045DC69DD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F4251F5D-4D8D-ED0E-EDEB-93161FC517B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34A75346-6356-24D5-2180-C624965B310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16C1835-79FB-FDCB-B356-1C941A4ACF3F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7CC693EC-108C-6F1F-AA84-147F64B7F105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987C2A8-C3CA-44C1-52F5-4A9C517C218D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425526E1-B283-1E6B-0044-CD3060322993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D9CFBEEA-260A-6940-0364-0A8B0E4BE869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17822C21-D05F-6D7A-ECE2-D7DC3C0B707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6" name="Espace réservé du texte 105">
            <a:extLst>
              <a:ext uri="{FF2B5EF4-FFF2-40B4-BE49-F238E27FC236}">
                <a16:creationId xmlns:a16="http://schemas.microsoft.com/office/drawing/2014/main" id="{00452616-813B-2810-44C9-AC56D981AE7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291C1A4D-09F1-AFF8-4A76-D791A306FB1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D3BFE385-9258-F343-1FDC-710D7D71CED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E87F205E-CABE-B9D8-8502-280431C9BB7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9" name="Espace réservé du texte 118">
            <a:extLst>
              <a:ext uri="{FF2B5EF4-FFF2-40B4-BE49-F238E27FC236}">
                <a16:creationId xmlns:a16="http://schemas.microsoft.com/office/drawing/2014/main" id="{A61E1CEA-CAC1-5D95-8930-438DDDFA60B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2" name="Espace réservé du texte 121">
            <a:extLst>
              <a:ext uri="{FF2B5EF4-FFF2-40B4-BE49-F238E27FC236}">
                <a16:creationId xmlns:a16="http://schemas.microsoft.com/office/drawing/2014/main" id="{DA231949-F09D-8D6A-E8B3-18EE64884E7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5" name="Espace réservé du texte 124">
            <a:extLst>
              <a:ext uri="{FF2B5EF4-FFF2-40B4-BE49-F238E27FC236}">
                <a16:creationId xmlns:a16="http://schemas.microsoft.com/office/drawing/2014/main" id="{CC16C60C-2BC8-55AC-BB64-9435BEC2966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9EF3FCE5-5EFA-F8E9-B5C7-D8D2587716E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378A42C8-6D8E-F7E4-983E-ACCCAA0BDBC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B90FE1FA-CE29-A16E-205A-63E87A121FB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3BE5FD20-C660-D29C-AD0F-306F8C8615C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3" name="Espace réservé du texte 142">
            <a:extLst>
              <a:ext uri="{FF2B5EF4-FFF2-40B4-BE49-F238E27FC236}">
                <a16:creationId xmlns:a16="http://schemas.microsoft.com/office/drawing/2014/main" id="{044A5CDB-04C3-2DB4-3D2B-839514DB6A8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BBC2291F-76E5-E757-B657-ABED0950BA1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B1D44BF2-13B7-038C-A899-3B26CF893C2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A6517DFC-B237-F0F8-1BAE-C5B48C304D8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F6000D65-F30E-04DF-F117-3143DBAE2E8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070E0610-7618-2291-B79F-7FB016A2970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9" name="Espace réservé du texte 158">
            <a:extLst>
              <a:ext uri="{FF2B5EF4-FFF2-40B4-BE49-F238E27FC236}">
                <a16:creationId xmlns:a16="http://schemas.microsoft.com/office/drawing/2014/main" id="{847B116B-C145-4F0D-12B0-47C7DE32FD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2D1F743A-B901-EDCE-4D9B-6F9C1EF886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86E039D5-6AC0-4ACD-81B5-3AF81AB4DC5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2B907D0F-DD3D-A14B-CAA7-A5FA5FEB6F2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8A0989C2-0F6B-FF38-B543-C5A69ECAA2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68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80BCE-8CD1-188C-442B-2E7B88D8D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B3C79967-4CF7-5FB9-E8C6-839949B0E2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C7C92D35-0E61-B967-76E6-9F0C04D29B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2060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BF54D-5569-12DE-3D5A-BF590171B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15DA55D2-49D1-DB23-8905-FBA6E133664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35BEE467-E952-C74B-6BFD-2044F71C35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3334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A69ACD4-F99B-AFF4-1D40-4EA001B8B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C75E55D-F825-DF72-7B81-9442AFC912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2107D08-37D4-09C2-2F3E-E6CE05A3E3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28BF0B10-2FA3-8511-1584-F7CD26B634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8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FE60CF-7E06-4CEB-9139-3B846353A7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B6BE41-E2F5-4EDD-830F-3CCC21CBEA80}">
  <ds:schemaRefs>
    <ds:schemaRef ds:uri="http://schemas.openxmlformats.org/package/2006/metadata/core-properties"/>
    <ds:schemaRef ds:uri="f9f03b04-cee4-442b-93dd-4381827b0c3c"/>
    <ds:schemaRef ds:uri="http://schemas.microsoft.com/office/infopath/2007/PartnerControls"/>
    <ds:schemaRef ds:uri="http://schemas.microsoft.com/office/2006/metadata/properties"/>
    <ds:schemaRef ds:uri="http://purl.org/dc/terms/"/>
    <ds:schemaRef ds:uri="1ebd6001-44b6-4c09-858e-4bb3b0569762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77</Words>
  <Application>Microsoft Office PowerPoint</Application>
  <PresentationFormat>Grand écran</PresentationFormat>
  <Paragraphs>62</Paragraphs>
  <Slides>51</Slides>
  <Notes>51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9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Additionner deux nombres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Maxime Paul</cp:lastModifiedBy>
  <cp:revision>4</cp:revision>
  <dcterms:created xsi:type="dcterms:W3CDTF">2023-08-11T07:28:18Z</dcterms:created>
  <dcterms:modified xsi:type="dcterms:W3CDTF">2026-05-29T16:19:26Z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