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36"/>
  </p:notesMasterIdLst>
  <p:sldIdLst>
    <p:sldId id="256" r:id="rId5"/>
    <p:sldId id="257" r:id="rId6"/>
    <p:sldId id="260" r:id="rId7"/>
    <p:sldId id="298" r:id="rId8"/>
    <p:sldId id="283" r:id="rId9"/>
    <p:sldId id="273" r:id="rId10"/>
    <p:sldId id="274" r:id="rId11"/>
    <p:sldId id="297" r:id="rId12"/>
    <p:sldId id="275" r:id="rId13"/>
    <p:sldId id="276" r:id="rId14"/>
    <p:sldId id="261" r:id="rId15"/>
    <p:sldId id="262" r:id="rId16"/>
    <p:sldId id="278" r:id="rId17"/>
    <p:sldId id="279" r:id="rId18"/>
    <p:sldId id="294" r:id="rId19"/>
    <p:sldId id="281" r:id="rId20"/>
    <p:sldId id="284" r:id="rId21"/>
    <p:sldId id="272" r:id="rId22"/>
    <p:sldId id="287" r:id="rId23"/>
    <p:sldId id="288" r:id="rId24"/>
    <p:sldId id="299" r:id="rId25"/>
    <p:sldId id="289" r:id="rId26"/>
    <p:sldId id="268" r:id="rId27"/>
    <p:sldId id="259" r:id="rId28"/>
    <p:sldId id="300" r:id="rId29"/>
    <p:sldId id="296" r:id="rId30"/>
    <p:sldId id="263" r:id="rId31"/>
    <p:sldId id="290" r:id="rId32"/>
    <p:sldId id="293" r:id="rId33"/>
    <p:sldId id="292" r:id="rId34"/>
    <p:sldId id="291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67BF3FB0-7BEC-3B85-1BA7-7FB326419DF4}" name="edithlk19" initials="e" userId="S::edithlk19@gmail.com::26118ee3-ca89-401a-88d2-1b588778cc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9D8"/>
    <a:srgbClr val="000000"/>
    <a:srgbClr val="FF0000"/>
    <a:srgbClr val="FFFFFF"/>
    <a:srgbClr val="ED7D31"/>
    <a:srgbClr val="01B5A5"/>
    <a:srgbClr val="26B1B4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E5C178-FB8A-458A-AA61-AA7488DA3D8B}" v="78" dt="2026-05-29T15:48:09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09" autoAdjust="0"/>
    <p:restoredTop sz="96247" autoAdjust="0"/>
  </p:normalViewPr>
  <p:slideViewPr>
    <p:cSldViewPr snapToGrid="0">
      <p:cViewPr varScale="1">
        <p:scale>
          <a:sx n="106" d="100"/>
          <a:sy n="106" d="100"/>
        </p:scale>
        <p:origin x="1104" y="114"/>
      </p:cViewPr>
      <p:guideLst/>
    </p:cSldViewPr>
  </p:slideViewPr>
  <p:notesTextViewPr>
    <p:cViewPr>
      <p:scale>
        <a:sx n="3" d="2"/>
        <a:sy n="3" d="2"/>
      </p:scale>
      <p:origin x="0" y="-12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3:41.225" v="25" actId="20577"/>
      <pc:docMkLst>
        <pc:docMk/>
      </pc:docMkLst>
      <pc:sldChg chg="modNotesTx">
        <pc:chgData name="TAILLADE JUSTINE" userId="7689be7a-6074-46a5-a6a4-f2fd3e4f6393" providerId="ADAL" clId="{3DA4E5D2-55BE-476B-A66F-7513C64D01BF}" dt="2026-05-29T17:23:41.225" v="25" actId="20577"/>
        <pc:sldMkLst>
          <pc:docMk/>
          <pc:sldMk cId="3844889640" sldId="256"/>
        </pc:sldMkLst>
      </pc:sldChg>
      <pc:sldChg chg="delSp mod">
        <pc:chgData name="TAILLADE JUSTINE" userId="7689be7a-6074-46a5-a6a4-f2fd3e4f6393" providerId="ADAL" clId="{3DA4E5D2-55BE-476B-A66F-7513C64D01BF}" dt="2026-05-29T17:22:58.808" v="17" actId="478"/>
        <pc:sldMkLst>
          <pc:docMk/>
          <pc:sldMk cId="3102957421" sldId="259"/>
        </pc:sldMkLst>
        <pc:spChg chg="del">
          <ac:chgData name="TAILLADE JUSTINE" userId="7689be7a-6074-46a5-a6a4-f2fd3e4f6393" providerId="ADAL" clId="{3DA4E5D2-55BE-476B-A66F-7513C64D01BF}" dt="2026-05-29T17:22:58.808" v="17" actId="478"/>
          <ac:spMkLst>
            <pc:docMk/>
            <pc:sldMk cId="3102957421" sldId="259"/>
            <ac:spMk id="7" creationId="{BF3086CC-F6B2-A863-850F-7A16EA61B292}"/>
          </ac:spMkLst>
        </pc:spChg>
        <pc:spChg chg="del">
          <ac:chgData name="TAILLADE JUSTINE" userId="7689be7a-6074-46a5-a6a4-f2fd3e4f6393" providerId="ADAL" clId="{3DA4E5D2-55BE-476B-A66F-7513C64D01BF}" dt="2026-05-29T17:22:58.808" v="17" actId="478"/>
          <ac:spMkLst>
            <pc:docMk/>
            <pc:sldMk cId="3102957421" sldId="259"/>
            <ac:spMk id="10" creationId="{B30777A7-C7E1-A991-B892-EA4201412320}"/>
          </ac:spMkLst>
        </pc:spChg>
      </pc:sldChg>
      <pc:sldChg chg="delSp mod">
        <pc:chgData name="TAILLADE JUSTINE" userId="7689be7a-6074-46a5-a6a4-f2fd3e4f6393" providerId="ADAL" clId="{3DA4E5D2-55BE-476B-A66F-7513C64D01BF}" dt="2026-05-29T17:22:37.832" v="7" actId="478"/>
        <pc:sldMkLst>
          <pc:docMk/>
          <pc:sldMk cId="1848318418" sldId="261"/>
        </pc:sldMkLst>
        <pc:spChg chg="del">
          <ac:chgData name="TAILLADE JUSTINE" userId="7689be7a-6074-46a5-a6a4-f2fd3e4f6393" providerId="ADAL" clId="{3DA4E5D2-55BE-476B-A66F-7513C64D01BF}" dt="2026-05-29T17:22:37.832" v="7" actId="478"/>
          <ac:spMkLst>
            <pc:docMk/>
            <pc:sldMk cId="1848318418" sldId="261"/>
            <ac:spMk id="13" creationId="{2A19F09D-71E6-63D1-C816-25760D0742E4}"/>
          </ac:spMkLst>
        </pc:spChg>
        <pc:spChg chg="del">
          <ac:chgData name="TAILLADE JUSTINE" userId="7689be7a-6074-46a5-a6a4-f2fd3e4f6393" providerId="ADAL" clId="{3DA4E5D2-55BE-476B-A66F-7513C64D01BF}" dt="2026-05-29T17:22:37.832" v="7" actId="478"/>
          <ac:spMkLst>
            <pc:docMk/>
            <pc:sldMk cId="1848318418" sldId="261"/>
            <ac:spMk id="18" creationId="{652CC862-0223-A498-2B5C-2CC63D39D750}"/>
          </ac:spMkLst>
        </pc:spChg>
      </pc:sldChg>
      <pc:sldChg chg="delSp mod">
        <pc:chgData name="TAILLADE JUSTINE" userId="7689be7a-6074-46a5-a6a4-f2fd3e4f6393" providerId="ADAL" clId="{3DA4E5D2-55BE-476B-A66F-7513C64D01BF}" dt="2026-05-29T17:22:56.840" v="16" actId="478"/>
        <pc:sldMkLst>
          <pc:docMk/>
          <pc:sldMk cId="3795442944" sldId="268"/>
        </pc:sldMkLst>
        <pc:spChg chg="del">
          <ac:chgData name="TAILLADE JUSTINE" userId="7689be7a-6074-46a5-a6a4-f2fd3e4f6393" providerId="ADAL" clId="{3DA4E5D2-55BE-476B-A66F-7513C64D01BF}" dt="2026-05-29T17:22:56.840" v="16" actId="478"/>
          <ac:spMkLst>
            <pc:docMk/>
            <pc:sldMk cId="3795442944" sldId="268"/>
            <ac:spMk id="5" creationId="{A3EA5AEF-8614-8C3E-AB1C-812DE107B596}"/>
          </ac:spMkLst>
        </pc:spChg>
        <pc:spChg chg="del">
          <ac:chgData name="TAILLADE JUSTINE" userId="7689be7a-6074-46a5-a6a4-f2fd3e4f6393" providerId="ADAL" clId="{3DA4E5D2-55BE-476B-A66F-7513C64D01BF}" dt="2026-05-29T17:22:56.840" v="16" actId="478"/>
          <ac:spMkLst>
            <pc:docMk/>
            <pc:sldMk cId="3795442944" sldId="268"/>
            <ac:spMk id="11" creationId="{B7F4C8AA-211F-310C-935B-4D38D94D56AF}"/>
          </ac:spMkLst>
        </pc:spChg>
        <pc:spChg chg="del">
          <ac:chgData name="TAILLADE JUSTINE" userId="7689be7a-6074-46a5-a6a4-f2fd3e4f6393" providerId="ADAL" clId="{3DA4E5D2-55BE-476B-A66F-7513C64D01BF}" dt="2026-05-29T17:22:56.840" v="16" actId="478"/>
          <ac:spMkLst>
            <pc:docMk/>
            <pc:sldMk cId="3795442944" sldId="268"/>
            <ac:spMk id="13" creationId="{6877BAA4-7B3F-250A-9344-03420C757E86}"/>
          </ac:spMkLst>
        </pc:spChg>
      </pc:sldChg>
      <pc:sldChg chg="delSp mod">
        <pc:chgData name="TAILLADE JUSTINE" userId="7689be7a-6074-46a5-a6a4-f2fd3e4f6393" providerId="ADAL" clId="{3DA4E5D2-55BE-476B-A66F-7513C64D01BF}" dt="2026-05-29T17:22:47.960" v="11" actId="478"/>
        <pc:sldMkLst>
          <pc:docMk/>
          <pc:sldMk cId="2625401092" sldId="272"/>
        </pc:sldMkLst>
        <pc:spChg chg="del">
          <ac:chgData name="TAILLADE JUSTINE" userId="7689be7a-6074-46a5-a6a4-f2fd3e4f6393" providerId="ADAL" clId="{3DA4E5D2-55BE-476B-A66F-7513C64D01BF}" dt="2026-05-29T17:22:47.960" v="11" actId="478"/>
          <ac:spMkLst>
            <pc:docMk/>
            <pc:sldMk cId="2625401092" sldId="272"/>
            <ac:spMk id="6" creationId="{95DDC8C0-CD69-333E-8F55-25816372B993}"/>
          </ac:spMkLst>
        </pc:spChg>
        <pc:spChg chg="del">
          <ac:chgData name="TAILLADE JUSTINE" userId="7689be7a-6074-46a5-a6a4-f2fd3e4f6393" providerId="ADAL" clId="{3DA4E5D2-55BE-476B-A66F-7513C64D01BF}" dt="2026-05-29T17:22:47.960" v="11" actId="478"/>
          <ac:spMkLst>
            <pc:docMk/>
            <pc:sldMk cId="2625401092" sldId="272"/>
            <ac:spMk id="11" creationId="{E7435833-BBEF-E1DB-909D-B6FBF16E2BDC}"/>
          </ac:spMkLst>
        </pc:spChg>
      </pc:sldChg>
      <pc:sldChg chg="delSp mod">
        <pc:chgData name="TAILLADE JUSTINE" userId="7689be7a-6074-46a5-a6a4-f2fd3e4f6393" providerId="ADAL" clId="{3DA4E5D2-55BE-476B-A66F-7513C64D01BF}" dt="2026-05-29T17:22:29.480" v="2" actId="478"/>
        <pc:sldMkLst>
          <pc:docMk/>
          <pc:sldMk cId="3490578366" sldId="273"/>
        </pc:sldMkLst>
        <pc:spChg chg="del">
          <ac:chgData name="TAILLADE JUSTINE" userId="7689be7a-6074-46a5-a6a4-f2fd3e4f6393" providerId="ADAL" clId="{3DA4E5D2-55BE-476B-A66F-7513C64D01BF}" dt="2026-05-29T17:22:29.480" v="2" actId="478"/>
          <ac:spMkLst>
            <pc:docMk/>
            <pc:sldMk cId="3490578366" sldId="273"/>
            <ac:spMk id="6" creationId="{03507BED-6C70-D761-348E-C36BC17A7B2B}"/>
          </ac:spMkLst>
        </pc:spChg>
        <pc:spChg chg="del">
          <ac:chgData name="TAILLADE JUSTINE" userId="7689be7a-6074-46a5-a6a4-f2fd3e4f6393" providerId="ADAL" clId="{3DA4E5D2-55BE-476B-A66F-7513C64D01BF}" dt="2026-05-29T17:22:29.480" v="2" actId="478"/>
          <ac:spMkLst>
            <pc:docMk/>
            <pc:sldMk cId="3490578366" sldId="273"/>
            <ac:spMk id="23" creationId="{E78A6C92-D469-3C81-9467-858BD91584A4}"/>
          </ac:spMkLst>
        </pc:spChg>
      </pc:sldChg>
      <pc:sldChg chg="delSp mod">
        <pc:chgData name="TAILLADE JUSTINE" userId="7689be7a-6074-46a5-a6a4-f2fd3e4f6393" providerId="ADAL" clId="{3DA4E5D2-55BE-476B-A66F-7513C64D01BF}" dt="2026-05-29T17:22:31.336" v="3" actId="478"/>
        <pc:sldMkLst>
          <pc:docMk/>
          <pc:sldMk cId="77497319" sldId="274"/>
        </pc:sldMkLst>
        <pc:spChg chg="del">
          <ac:chgData name="TAILLADE JUSTINE" userId="7689be7a-6074-46a5-a6a4-f2fd3e4f6393" providerId="ADAL" clId="{3DA4E5D2-55BE-476B-A66F-7513C64D01BF}" dt="2026-05-29T17:22:31.336" v="3" actId="478"/>
          <ac:spMkLst>
            <pc:docMk/>
            <pc:sldMk cId="77497319" sldId="274"/>
            <ac:spMk id="3" creationId="{5C04C0ED-FD13-BA33-A0FA-90DFF0A95D2D}"/>
          </ac:spMkLst>
        </pc:spChg>
        <pc:spChg chg="del">
          <ac:chgData name="TAILLADE JUSTINE" userId="7689be7a-6074-46a5-a6a4-f2fd3e4f6393" providerId="ADAL" clId="{3DA4E5D2-55BE-476B-A66F-7513C64D01BF}" dt="2026-05-29T17:22:31.336" v="3" actId="478"/>
          <ac:spMkLst>
            <pc:docMk/>
            <pc:sldMk cId="77497319" sldId="274"/>
            <ac:spMk id="10" creationId="{D7FEC795-2240-C8FE-2387-E41C5CE860FE}"/>
          </ac:spMkLst>
        </pc:spChg>
      </pc:sldChg>
      <pc:sldChg chg="delSp mod">
        <pc:chgData name="TAILLADE JUSTINE" userId="7689be7a-6074-46a5-a6a4-f2fd3e4f6393" providerId="ADAL" clId="{3DA4E5D2-55BE-476B-A66F-7513C64D01BF}" dt="2026-05-29T17:22:34.568" v="5" actId="478"/>
        <pc:sldMkLst>
          <pc:docMk/>
          <pc:sldMk cId="895974837" sldId="275"/>
        </pc:sldMkLst>
        <pc:spChg chg="del">
          <ac:chgData name="TAILLADE JUSTINE" userId="7689be7a-6074-46a5-a6a4-f2fd3e4f6393" providerId="ADAL" clId="{3DA4E5D2-55BE-476B-A66F-7513C64D01BF}" dt="2026-05-29T17:22:34.568" v="5" actId="478"/>
          <ac:spMkLst>
            <pc:docMk/>
            <pc:sldMk cId="895974837" sldId="275"/>
            <ac:spMk id="3" creationId="{C4712264-BA45-BB3F-875C-C2013D97B9AE}"/>
          </ac:spMkLst>
        </pc:spChg>
        <pc:spChg chg="del">
          <ac:chgData name="TAILLADE JUSTINE" userId="7689be7a-6074-46a5-a6a4-f2fd3e4f6393" providerId="ADAL" clId="{3DA4E5D2-55BE-476B-A66F-7513C64D01BF}" dt="2026-05-29T17:22:34.568" v="5" actId="478"/>
          <ac:spMkLst>
            <pc:docMk/>
            <pc:sldMk cId="895974837" sldId="275"/>
            <ac:spMk id="19" creationId="{384E5DE9-BB64-4594-A439-351B00803508}"/>
          </ac:spMkLst>
        </pc:spChg>
      </pc:sldChg>
      <pc:sldChg chg="delSp mod">
        <pc:chgData name="TAILLADE JUSTINE" userId="7689be7a-6074-46a5-a6a4-f2fd3e4f6393" providerId="ADAL" clId="{3DA4E5D2-55BE-476B-A66F-7513C64D01BF}" dt="2026-05-29T17:22:36.168" v="6" actId="478"/>
        <pc:sldMkLst>
          <pc:docMk/>
          <pc:sldMk cId="4072901216" sldId="276"/>
        </pc:sldMkLst>
        <pc:spChg chg="del">
          <ac:chgData name="TAILLADE JUSTINE" userId="7689be7a-6074-46a5-a6a4-f2fd3e4f6393" providerId="ADAL" clId="{3DA4E5D2-55BE-476B-A66F-7513C64D01BF}" dt="2026-05-29T17:22:36.168" v="6" actId="478"/>
          <ac:spMkLst>
            <pc:docMk/>
            <pc:sldMk cId="4072901216" sldId="276"/>
            <ac:spMk id="9" creationId="{65CFED70-8777-E400-E2BA-84FE2869329D}"/>
          </ac:spMkLst>
        </pc:spChg>
        <pc:spChg chg="del">
          <ac:chgData name="TAILLADE JUSTINE" userId="7689be7a-6074-46a5-a6a4-f2fd3e4f6393" providerId="ADAL" clId="{3DA4E5D2-55BE-476B-A66F-7513C64D01BF}" dt="2026-05-29T17:22:36.168" v="6" actId="478"/>
          <ac:spMkLst>
            <pc:docMk/>
            <pc:sldMk cId="4072901216" sldId="276"/>
            <ac:spMk id="16" creationId="{2C51D421-3A81-2A9E-9328-46FFA41B51BE}"/>
          </ac:spMkLst>
        </pc:spChg>
      </pc:sldChg>
      <pc:sldChg chg="delSp mod">
        <pc:chgData name="TAILLADE JUSTINE" userId="7689be7a-6074-46a5-a6a4-f2fd3e4f6393" providerId="ADAL" clId="{3DA4E5D2-55BE-476B-A66F-7513C64D01BF}" dt="2026-05-29T17:22:40.232" v="8" actId="478"/>
        <pc:sldMkLst>
          <pc:docMk/>
          <pc:sldMk cId="4242504515" sldId="278"/>
        </pc:sldMkLst>
        <pc:spChg chg="del">
          <ac:chgData name="TAILLADE JUSTINE" userId="7689be7a-6074-46a5-a6a4-f2fd3e4f6393" providerId="ADAL" clId="{3DA4E5D2-55BE-476B-A66F-7513C64D01BF}" dt="2026-05-29T17:22:40.232" v="8" actId="478"/>
          <ac:spMkLst>
            <pc:docMk/>
            <pc:sldMk cId="4242504515" sldId="278"/>
            <ac:spMk id="10" creationId="{39822129-3032-9A5A-CFB9-970B06A99C4E}"/>
          </ac:spMkLst>
        </pc:spChg>
        <pc:spChg chg="del">
          <ac:chgData name="TAILLADE JUSTINE" userId="7689be7a-6074-46a5-a6a4-f2fd3e4f6393" providerId="ADAL" clId="{3DA4E5D2-55BE-476B-A66F-7513C64D01BF}" dt="2026-05-29T17:22:40.232" v="8" actId="478"/>
          <ac:spMkLst>
            <pc:docMk/>
            <pc:sldMk cId="4242504515" sldId="278"/>
            <ac:spMk id="14" creationId="{474F06EE-72E6-CA65-EB99-408485B83CE7}"/>
          </ac:spMkLst>
        </pc:spChg>
      </pc:sldChg>
      <pc:sldChg chg="delSp mod">
        <pc:chgData name="TAILLADE JUSTINE" userId="7689be7a-6074-46a5-a6a4-f2fd3e4f6393" providerId="ADAL" clId="{3DA4E5D2-55BE-476B-A66F-7513C64D01BF}" dt="2026-05-29T17:22:27.527" v="1" actId="478"/>
        <pc:sldMkLst>
          <pc:docMk/>
          <pc:sldMk cId="408731953" sldId="283"/>
        </pc:sldMkLst>
        <pc:spChg chg="del">
          <ac:chgData name="TAILLADE JUSTINE" userId="7689be7a-6074-46a5-a6a4-f2fd3e4f6393" providerId="ADAL" clId="{3DA4E5D2-55BE-476B-A66F-7513C64D01BF}" dt="2026-05-29T17:22:27.527" v="1" actId="478"/>
          <ac:spMkLst>
            <pc:docMk/>
            <pc:sldMk cId="408731953" sldId="283"/>
            <ac:spMk id="16" creationId="{A63C5358-0B08-DDEE-432D-D66AC6300C0F}"/>
          </ac:spMkLst>
        </pc:spChg>
        <pc:spChg chg="del">
          <ac:chgData name="TAILLADE JUSTINE" userId="7689be7a-6074-46a5-a6a4-f2fd3e4f6393" providerId="ADAL" clId="{3DA4E5D2-55BE-476B-A66F-7513C64D01BF}" dt="2026-05-29T17:22:27.527" v="1" actId="478"/>
          <ac:spMkLst>
            <pc:docMk/>
            <pc:sldMk cId="408731953" sldId="283"/>
            <ac:spMk id="22" creationId="{0BB855D6-6950-7A58-BFBB-723FC7E0D974}"/>
          </ac:spMkLst>
        </pc:spChg>
      </pc:sldChg>
      <pc:sldChg chg="delSp mod">
        <pc:chgData name="TAILLADE JUSTINE" userId="7689be7a-6074-46a5-a6a4-f2fd3e4f6393" providerId="ADAL" clId="{3DA4E5D2-55BE-476B-A66F-7513C64D01BF}" dt="2026-05-29T17:22:45.928" v="10" actId="478"/>
        <pc:sldMkLst>
          <pc:docMk/>
          <pc:sldMk cId="659103426" sldId="284"/>
        </pc:sldMkLst>
        <pc:spChg chg="del">
          <ac:chgData name="TAILLADE JUSTINE" userId="7689be7a-6074-46a5-a6a4-f2fd3e4f6393" providerId="ADAL" clId="{3DA4E5D2-55BE-476B-A66F-7513C64D01BF}" dt="2026-05-29T17:22:45.928" v="10" actId="478"/>
          <ac:spMkLst>
            <pc:docMk/>
            <pc:sldMk cId="659103426" sldId="284"/>
            <ac:spMk id="3" creationId="{D774DD9D-8024-EB20-B5EB-662FF31F2C12}"/>
          </ac:spMkLst>
        </pc:spChg>
        <pc:spChg chg="del">
          <ac:chgData name="TAILLADE JUSTINE" userId="7689be7a-6074-46a5-a6a4-f2fd3e4f6393" providerId="ADAL" clId="{3DA4E5D2-55BE-476B-A66F-7513C64D01BF}" dt="2026-05-29T17:22:45.928" v="10" actId="478"/>
          <ac:spMkLst>
            <pc:docMk/>
            <pc:sldMk cId="659103426" sldId="284"/>
            <ac:spMk id="10" creationId="{A8EF8324-5508-1C24-C7AF-C2537CD1BAE6}"/>
          </ac:spMkLst>
        </pc:spChg>
      </pc:sldChg>
      <pc:sldChg chg="delSp mod">
        <pc:chgData name="TAILLADE JUSTINE" userId="7689be7a-6074-46a5-a6a4-f2fd3e4f6393" providerId="ADAL" clId="{3DA4E5D2-55BE-476B-A66F-7513C64D01BF}" dt="2026-05-29T17:22:49.960" v="12" actId="478"/>
        <pc:sldMkLst>
          <pc:docMk/>
          <pc:sldMk cId="4282724036" sldId="287"/>
        </pc:sldMkLst>
        <pc:spChg chg="del">
          <ac:chgData name="TAILLADE JUSTINE" userId="7689be7a-6074-46a5-a6a4-f2fd3e4f6393" providerId="ADAL" clId="{3DA4E5D2-55BE-476B-A66F-7513C64D01BF}" dt="2026-05-29T17:22:49.960" v="12" actId="478"/>
          <ac:spMkLst>
            <pc:docMk/>
            <pc:sldMk cId="4282724036" sldId="287"/>
            <ac:spMk id="8" creationId="{7C0BC291-D4F8-E104-DB10-5EBB6AA03724}"/>
          </ac:spMkLst>
        </pc:spChg>
        <pc:spChg chg="del">
          <ac:chgData name="TAILLADE JUSTINE" userId="7689be7a-6074-46a5-a6a4-f2fd3e4f6393" providerId="ADAL" clId="{3DA4E5D2-55BE-476B-A66F-7513C64D01BF}" dt="2026-05-29T17:22:49.960" v="12" actId="478"/>
          <ac:spMkLst>
            <pc:docMk/>
            <pc:sldMk cId="4282724036" sldId="287"/>
            <ac:spMk id="12" creationId="{8B4695DD-87CA-37AE-FCEF-58D622540F1C}"/>
          </ac:spMkLst>
        </pc:spChg>
      </pc:sldChg>
      <pc:sldChg chg="delSp mod">
        <pc:chgData name="TAILLADE JUSTINE" userId="7689be7a-6074-46a5-a6a4-f2fd3e4f6393" providerId="ADAL" clId="{3DA4E5D2-55BE-476B-A66F-7513C64D01BF}" dt="2026-05-29T17:22:51.640" v="13" actId="478"/>
        <pc:sldMkLst>
          <pc:docMk/>
          <pc:sldMk cId="603420928" sldId="288"/>
        </pc:sldMkLst>
        <pc:spChg chg="del">
          <ac:chgData name="TAILLADE JUSTINE" userId="7689be7a-6074-46a5-a6a4-f2fd3e4f6393" providerId="ADAL" clId="{3DA4E5D2-55BE-476B-A66F-7513C64D01BF}" dt="2026-05-29T17:22:51.640" v="13" actId="478"/>
          <ac:spMkLst>
            <pc:docMk/>
            <pc:sldMk cId="603420928" sldId="288"/>
            <ac:spMk id="8" creationId="{C3EDACD9-525C-59FA-21EF-EB7611985F88}"/>
          </ac:spMkLst>
        </pc:spChg>
        <pc:spChg chg="del">
          <ac:chgData name="TAILLADE JUSTINE" userId="7689be7a-6074-46a5-a6a4-f2fd3e4f6393" providerId="ADAL" clId="{3DA4E5D2-55BE-476B-A66F-7513C64D01BF}" dt="2026-05-29T17:22:51.640" v="13" actId="478"/>
          <ac:spMkLst>
            <pc:docMk/>
            <pc:sldMk cId="603420928" sldId="288"/>
            <ac:spMk id="12" creationId="{C626A8D7-7E2A-576E-F411-FF1F7C255751}"/>
          </ac:spMkLst>
        </pc:spChg>
      </pc:sldChg>
      <pc:sldChg chg="delSp mod">
        <pc:chgData name="TAILLADE JUSTINE" userId="7689be7a-6074-46a5-a6a4-f2fd3e4f6393" providerId="ADAL" clId="{3DA4E5D2-55BE-476B-A66F-7513C64D01BF}" dt="2026-05-29T17:22:54.793" v="15" actId="478"/>
        <pc:sldMkLst>
          <pc:docMk/>
          <pc:sldMk cId="2260732972" sldId="289"/>
        </pc:sldMkLst>
        <pc:spChg chg="del">
          <ac:chgData name="TAILLADE JUSTINE" userId="7689be7a-6074-46a5-a6a4-f2fd3e4f6393" providerId="ADAL" clId="{3DA4E5D2-55BE-476B-A66F-7513C64D01BF}" dt="2026-05-29T17:22:54.793" v="15" actId="478"/>
          <ac:spMkLst>
            <pc:docMk/>
            <pc:sldMk cId="2260732972" sldId="289"/>
            <ac:spMk id="6" creationId="{D024C3CE-11A0-6A45-45B7-7FB57CA34F7B}"/>
          </ac:spMkLst>
        </pc:spChg>
        <pc:spChg chg="del">
          <ac:chgData name="TAILLADE JUSTINE" userId="7689be7a-6074-46a5-a6a4-f2fd3e4f6393" providerId="ADAL" clId="{3DA4E5D2-55BE-476B-A66F-7513C64D01BF}" dt="2026-05-29T17:22:54.793" v="15" actId="478"/>
          <ac:spMkLst>
            <pc:docMk/>
            <pc:sldMk cId="2260732972" sldId="289"/>
            <ac:spMk id="12" creationId="{99EF3D23-A47E-F79E-5206-CC910128E255}"/>
          </ac:spMkLst>
        </pc:spChg>
      </pc:sldChg>
      <pc:sldChg chg="delSp mod">
        <pc:chgData name="TAILLADE JUSTINE" userId="7689be7a-6074-46a5-a6a4-f2fd3e4f6393" providerId="ADAL" clId="{3DA4E5D2-55BE-476B-A66F-7513C64D01BF}" dt="2026-05-29T17:23:05.400" v="20" actId="478"/>
        <pc:sldMkLst>
          <pc:docMk/>
          <pc:sldMk cId="1049646304" sldId="290"/>
        </pc:sldMkLst>
        <pc:spChg chg="del">
          <ac:chgData name="TAILLADE JUSTINE" userId="7689be7a-6074-46a5-a6a4-f2fd3e4f6393" providerId="ADAL" clId="{3DA4E5D2-55BE-476B-A66F-7513C64D01BF}" dt="2026-05-29T17:23:05.400" v="20" actId="478"/>
          <ac:spMkLst>
            <pc:docMk/>
            <pc:sldMk cId="1049646304" sldId="290"/>
            <ac:spMk id="7" creationId="{92327469-F163-210C-754A-2D001C30CEB0}"/>
          </ac:spMkLst>
        </pc:spChg>
        <pc:spChg chg="del">
          <ac:chgData name="TAILLADE JUSTINE" userId="7689be7a-6074-46a5-a6a4-f2fd3e4f6393" providerId="ADAL" clId="{3DA4E5D2-55BE-476B-A66F-7513C64D01BF}" dt="2026-05-29T17:23:05.400" v="20" actId="478"/>
          <ac:spMkLst>
            <pc:docMk/>
            <pc:sldMk cId="1049646304" sldId="290"/>
            <ac:spMk id="10" creationId="{79B4AA70-8AF1-3B1D-02A5-CB0CDE8591A0}"/>
          </ac:spMkLst>
        </pc:spChg>
      </pc:sldChg>
      <pc:sldChg chg="delSp mod">
        <pc:chgData name="TAILLADE JUSTINE" userId="7689be7a-6074-46a5-a6a4-f2fd3e4f6393" providerId="ADAL" clId="{3DA4E5D2-55BE-476B-A66F-7513C64D01BF}" dt="2026-05-29T17:23:10.184" v="23" actId="478"/>
        <pc:sldMkLst>
          <pc:docMk/>
          <pc:sldMk cId="1770132262" sldId="291"/>
        </pc:sldMkLst>
        <pc:spChg chg="del">
          <ac:chgData name="TAILLADE JUSTINE" userId="7689be7a-6074-46a5-a6a4-f2fd3e4f6393" providerId="ADAL" clId="{3DA4E5D2-55BE-476B-A66F-7513C64D01BF}" dt="2026-05-29T17:23:10.184" v="23" actId="478"/>
          <ac:spMkLst>
            <pc:docMk/>
            <pc:sldMk cId="1770132262" sldId="291"/>
            <ac:spMk id="7" creationId="{FA762712-841D-9012-4E3A-395EA558D9EC}"/>
          </ac:spMkLst>
        </pc:spChg>
        <pc:spChg chg="del">
          <ac:chgData name="TAILLADE JUSTINE" userId="7689be7a-6074-46a5-a6a4-f2fd3e4f6393" providerId="ADAL" clId="{3DA4E5D2-55BE-476B-A66F-7513C64D01BF}" dt="2026-05-29T17:23:10.184" v="23" actId="478"/>
          <ac:spMkLst>
            <pc:docMk/>
            <pc:sldMk cId="1770132262" sldId="291"/>
            <ac:spMk id="10" creationId="{80CA2A58-B681-1107-47C2-BA309EEC07F8}"/>
          </ac:spMkLst>
        </pc:spChg>
      </pc:sldChg>
      <pc:sldChg chg="delSp mod">
        <pc:chgData name="TAILLADE JUSTINE" userId="7689be7a-6074-46a5-a6a4-f2fd3e4f6393" providerId="ADAL" clId="{3DA4E5D2-55BE-476B-A66F-7513C64D01BF}" dt="2026-05-29T17:23:08.392" v="22" actId="478"/>
        <pc:sldMkLst>
          <pc:docMk/>
          <pc:sldMk cId="2287174710" sldId="292"/>
        </pc:sldMkLst>
        <pc:spChg chg="del">
          <ac:chgData name="TAILLADE JUSTINE" userId="7689be7a-6074-46a5-a6a4-f2fd3e4f6393" providerId="ADAL" clId="{3DA4E5D2-55BE-476B-A66F-7513C64D01BF}" dt="2026-05-29T17:23:08.392" v="22" actId="478"/>
          <ac:spMkLst>
            <pc:docMk/>
            <pc:sldMk cId="2287174710" sldId="292"/>
            <ac:spMk id="7" creationId="{36905E2E-DC66-96C9-C0D5-32A4FBFACB2F}"/>
          </ac:spMkLst>
        </pc:spChg>
        <pc:spChg chg="del">
          <ac:chgData name="TAILLADE JUSTINE" userId="7689be7a-6074-46a5-a6a4-f2fd3e4f6393" providerId="ADAL" clId="{3DA4E5D2-55BE-476B-A66F-7513C64D01BF}" dt="2026-05-29T17:23:08.392" v="22" actId="478"/>
          <ac:spMkLst>
            <pc:docMk/>
            <pc:sldMk cId="2287174710" sldId="292"/>
            <ac:spMk id="10" creationId="{0CEAC1DC-75CE-5F6B-925D-CA33E10036B9}"/>
          </ac:spMkLst>
        </pc:spChg>
      </pc:sldChg>
      <pc:sldChg chg="delSp mod">
        <pc:chgData name="TAILLADE JUSTINE" userId="7689be7a-6074-46a5-a6a4-f2fd3e4f6393" providerId="ADAL" clId="{3DA4E5D2-55BE-476B-A66F-7513C64D01BF}" dt="2026-05-29T17:23:07.032" v="21" actId="478"/>
        <pc:sldMkLst>
          <pc:docMk/>
          <pc:sldMk cId="2851692889" sldId="293"/>
        </pc:sldMkLst>
        <pc:spChg chg="del">
          <ac:chgData name="TAILLADE JUSTINE" userId="7689be7a-6074-46a5-a6a4-f2fd3e4f6393" providerId="ADAL" clId="{3DA4E5D2-55BE-476B-A66F-7513C64D01BF}" dt="2026-05-29T17:23:07.032" v="21" actId="478"/>
          <ac:spMkLst>
            <pc:docMk/>
            <pc:sldMk cId="2851692889" sldId="293"/>
            <ac:spMk id="7" creationId="{CB2E152D-F7A1-6FB6-57E5-657FD8545ECD}"/>
          </ac:spMkLst>
        </pc:spChg>
        <pc:spChg chg="del">
          <ac:chgData name="TAILLADE JUSTINE" userId="7689be7a-6074-46a5-a6a4-f2fd3e4f6393" providerId="ADAL" clId="{3DA4E5D2-55BE-476B-A66F-7513C64D01BF}" dt="2026-05-29T17:23:07.032" v="21" actId="478"/>
          <ac:spMkLst>
            <pc:docMk/>
            <pc:sldMk cId="2851692889" sldId="293"/>
            <ac:spMk id="10" creationId="{96FF96C0-4C10-C5FB-9471-5EF3C3CFE98E}"/>
          </ac:spMkLst>
        </pc:spChg>
      </pc:sldChg>
      <pc:sldChg chg="delSp mod">
        <pc:chgData name="TAILLADE JUSTINE" userId="7689be7a-6074-46a5-a6a4-f2fd3e4f6393" providerId="ADAL" clId="{3DA4E5D2-55BE-476B-A66F-7513C64D01BF}" dt="2026-05-29T17:22:43.017" v="9" actId="478"/>
        <pc:sldMkLst>
          <pc:docMk/>
          <pc:sldMk cId="654573963" sldId="294"/>
        </pc:sldMkLst>
        <pc:spChg chg="del">
          <ac:chgData name="TAILLADE JUSTINE" userId="7689be7a-6074-46a5-a6a4-f2fd3e4f6393" providerId="ADAL" clId="{3DA4E5D2-55BE-476B-A66F-7513C64D01BF}" dt="2026-05-29T17:22:43.017" v="9" actId="478"/>
          <ac:spMkLst>
            <pc:docMk/>
            <pc:sldMk cId="654573963" sldId="294"/>
            <ac:spMk id="8" creationId="{85B3F9C7-8695-2F88-3E9D-5BB0A41570FB}"/>
          </ac:spMkLst>
        </pc:spChg>
        <pc:spChg chg="del">
          <ac:chgData name="TAILLADE JUSTINE" userId="7689be7a-6074-46a5-a6a4-f2fd3e4f6393" providerId="ADAL" clId="{3DA4E5D2-55BE-476B-A66F-7513C64D01BF}" dt="2026-05-29T17:22:43.017" v="9" actId="478"/>
          <ac:spMkLst>
            <pc:docMk/>
            <pc:sldMk cId="654573963" sldId="294"/>
            <ac:spMk id="12" creationId="{C5376691-F66B-0F10-5C40-ADFB52C520C3}"/>
          </ac:spMkLst>
        </pc:spChg>
        <pc:spChg chg="del">
          <ac:chgData name="TAILLADE JUSTINE" userId="7689be7a-6074-46a5-a6a4-f2fd3e4f6393" providerId="ADAL" clId="{3DA4E5D2-55BE-476B-A66F-7513C64D01BF}" dt="2026-05-29T17:22:43.017" v="9" actId="478"/>
          <ac:spMkLst>
            <pc:docMk/>
            <pc:sldMk cId="654573963" sldId="294"/>
            <ac:spMk id="14" creationId="{98F2C1FB-C66C-E418-830E-9F3A8F523CE0}"/>
          </ac:spMkLst>
        </pc:spChg>
      </pc:sldChg>
      <pc:sldChg chg="delSp mod">
        <pc:chgData name="TAILLADE JUSTINE" userId="7689be7a-6074-46a5-a6a4-f2fd3e4f6393" providerId="ADAL" clId="{3DA4E5D2-55BE-476B-A66F-7513C64D01BF}" dt="2026-05-29T17:23:02.904" v="19" actId="478"/>
        <pc:sldMkLst>
          <pc:docMk/>
          <pc:sldMk cId="3455041434" sldId="296"/>
        </pc:sldMkLst>
        <pc:spChg chg="del">
          <ac:chgData name="TAILLADE JUSTINE" userId="7689be7a-6074-46a5-a6a4-f2fd3e4f6393" providerId="ADAL" clId="{3DA4E5D2-55BE-476B-A66F-7513C64D01BF}" dt="2026-05-29T17:23:02.904" v="19" actId="478"/>
          <ac:spMkLst>
            <pc:docMk/>
            <pc:sldMk cId="3455041434" sldId="296"/>
            <ac:spMk id="3" creationId="{96D23533-EBBC-3507-3AF4-E956C183478C}"/>
          </ac:spMkLst>
        </pc:spChg>
        <pc:spChg chg="del">
          <ac:chgData name="TAILLADE JUSTINE" userId="7689be7a-6074-46a5-a6a4-f2fd3e4f6393" providerId="ADAL" clId="{3DA4E5D2-55BE-476B-A66F-7513C64D01BF}" dt="2026-05-29T17:23:02.904" v="19" actId="478"/>
          <ac:spMkLst>
            <pc:docMk/>
            <pc:sldMk cId="3455041434" sldId="296"/>
            <ac:spMk id="10" creationId="{35E55B34-DF43-58CF-AC83-84D95D8D299B}"/>
          </ac:spMkLst>
        </pc:spChg>
      </pc:sldChg>
      <pc:sldChg chg="delSp mod">
        <pc:chgData name="TAILLADE JUSTINE" userId="7689be7a-6074-46a5-a6a4-f2fd3e4f6393" providerId="ADAL" clId="{3DA4E5D2-55BE-476B-A66F-7513C64D01BF}" dt="2026-05-29T17:22:33" v="4" actId="478"/>
        <pc:sldMkLst>
          <pc:docMk/>
          <pc:sldMk cId="4184808093" sldId="297"/>
        </pc:sldMkLst>
        <pc:spChg chg="del">
          <ac:chgData name="TAILLADE JUSTINE" userId="7689be7a-6074-46a5-a6a4-f2fd3e4f6393" providerId="ADAL" clId="{3DA4E5D2-55BE-476B-A66F-7513C64D01BF}" dt="2026-05-29T17:22:33" v="4" actId="478"/>
          <ac:spMkLst>
            <pc:docMk/>
            <pc:sldMk cId="4184808093" sldId="297"/>
            <ac:spMk id="3" creationId="{AC92A05B-8085-4950-8A66-DDAD01DCF7E3}"/>
          </ac:spMkLst>
        </pc:spChg>
        <pc:spChg chg="del">
          <ac:chgData name="TAILLADE JUSTINE" userId="7689be7a-6074-46a5-a6a4-f2fd3e4f6393" providerId="ADAL" clId="{3DA4E5D2-55BE-476B-A66F-7513C64D01BF}" dt="2026-05-29T17:22:33" v="4" actId="478"/>
          <ac:spMkLst>
            <pc:docMk/>
            <pc:sldMk cId="4184808093" sldId="297"/>
            <ac:spMk id="10" creationId="{C6D68F9A-8A50-643D-CCA2-E1D149C58723}"/>
          </ac:spMkLst>
        </pc:spChg>
      </pc:sldChg>
      <pc:sldChg chg="delSp mod">
        <pc:chgData name="TAILLADE JUSTINE" userId="7689be7a-6074-46a5-a6a4-f2fd3e4f6393" providerId="ADAL" clId="{3DA4E5D2-55BE-476B-A66F-7513C64D01BF}" dt="2026-05-29T17:22:25.529" v="0" actId="478"/>
        <pc:sldMkLst>
          <pc:docMk/>
          <pc:sldMk cId="980499486" sldId="298"/>
        </pc:sldMkLst>
        <pc:spChg chg="del">
          <ac:chgData name="TAILLADE JUSTINE" userId="7689be7a-6074-46a5-a6a4-f2fd3e4f6393" providerId="ADAL" clId="{3DA4E5D2-55BE-476B-A66F-7513C64D01BF}" dt="2026-05-29T17:22:25.529" v="0" actId="478"/>
          <ac:spMkLst>
            <pc:docMk/>
            <pc:sldMk cId="980499486" sldId="298"/>
            <ac:spMk id="3" creationId="{BDF2768D-C979-6846-8BE9-BA740EF44ED9}"/>
          </ac:spMkLst>
        </pc:spChg>
        <pc:spChg chg="del">
          <ac:chgData name="TAILLADE JUSTINE" userId="7689be7a-6074-46a5-a6a4-f2fd3e4f6393" providerId="ADAL" clId="{3DA4E5D2-55BE-476B-A66F-7513C64D01BF}" dt="2026-05-29T17:22:25.529" v="0" actId="478"/>
          <ac:spMkLst>
            <pc:docMk/>
            <pc:sldMk cId="980499486" sldId="298"/>
            <ac:spMk id="10" creationId="{FEAB7E08-1478-6449-079D-224624B0E774}"/>
          </ac:spMkLst>
        </pc:spChg>
      </pc:sldChg>
      <pc:sldChg chg="delSp mod">
        <pc:chgData name="TAILLADE JUSTINE" userId="7689be7a-6074-46a5-a6a4-f2fd3e4f6393" providerId="ADAL" clId="{3DA4E5D2-55BE-476B-A66F-7513C64D01BF}" dt="2026-05-29T17:22:53.279" v="14" actId="478"/>
        <pc:sldMkLst>
          <pc:docMk/>
          <pc:sldMk cId="3586065056" sldId="299"/>
        </pc:sldMkLst>
        <pc:spChg chg="del">
          <ac:chgData name="TAILLADE JUSTINE" userId="7689be7a-6074-46a5-a6a4-f2fd3e4f6393" providerId="ADAL" clId="{3DA4E5D2-55BE-476B-A66F-7513C64D01BF}" dt="2026-05-29T17:22:53.279" v="14" actId="478"/>
          <ac:spMkLst>
            <pc:docMk/>
            <pc:sldMk cId="3586065056" sldId="299"/>
            <ac:spMk id="3" creationId="{20AD51D9-3068-E87D-1655-0B2E49B1AE2F}"/>
          </ac:spMkLst>
        </pc:spChg>
        <pc:spChg chg="del">
          <ac:chgData name="TAILLADE JUSTINE" userId="7689be7a-6074-46a5-a6a4-f2fd3e4f6393" providerId="ADAL" clId="{3DA4E5D2-55BE-476B-A66F-7513C64D01BF}" dt="2026-05-29T17:22:53.279" v="14" actId="478"/>
          <ac:spMkLst>
            <pc:docMk/>
            <pc:sldMk cId="3586065056" sldId="299"/>
            <ac:spMk id="12" creationId="{63483D77-DA8B-718C-F9B0-82E74C487529}"/>
          </ac:spMkLst>
        </pc:spChg>
      </pc:sldChg>
      <pc:sldChg chg="delSp mod">
        <pc:chgData name="TAILLADE JUSTINE" userId="7689be7a-6074-46a5-a6a4-f2fd3e4f6393" providerId="ADAL" clId="{3DA4E5D2-55BE-476B-A66F-7513C64D01BF}" dt="2026-05-29T17:23:00.663" v="18" actId="478"/>
        <pc:sldMkLst>
          <pc:docMk/>
          <pc:sldMk cId="3047446577" sldId="300"/>
        </pc:sldMkLst>
        <pc:spChg chg="del">
          <ac:chgData name="TAILLADE JUSTINE" userId="7689be7a-6074-46a5-a6a4-f2fd3e4f6393" providerId="ADAL" clId="{3DA4E5D2-55BE-476B-A66F-7513C64D01BF}" dt="2026-05-29T17:23:00.663" v="18" actId="478"/>
          <ac:spMkLst>
            <pc:docMk/>
            <pc:sldMk cId="3047446577" sldId="300"/>
            <ac:spMk id="3" creationId="{09CDDC99-3FB7-2ED8-AA0A-F0E7DEF667C8}"/>
          </ac:spMkLst>
        </pc:spChg>
        <pc:spChg chg="del">
          <ac:chgData name="TAILLADE JUSTINE" userId="7689be7a-6074-46a5-a6a4-f2fd3e4f6393" providerId="ADAL" clId="{3DA4E5D2-55BE-476B-A66F-7513C64D01BF}" dt="2026-05-29T17:23:00.663" v="18" actId="478"/>
          <ac:spMkLst>
            <pc:docMk/>
            <pc:sldMk cId="3047446577" sldId="300"/>
            <ac:spMk id="10" creationId="{EE39106E-466F-6D67-5C8E-2A6D8504B5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9768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8006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323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424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125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730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419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505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766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958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7567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34718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638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9111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419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949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31657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70061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66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60377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7616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555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829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320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9891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861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614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4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559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770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244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appels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68" y="8221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8872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11" name="Image 10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2EF7858-DDF0-1B4E-1E3B-6D884E878E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627210"/>
            <a:ext cx="2350800" cy="306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E6C9727-CDCD-E432-416A-0E52387004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36" y="1630810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R 1 colonne sans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F4F2A04-F65D-8DD1-42EA-AB17C3AE1A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6" name="Image 5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4D7642C5-6D64-7B2C-B522-5441CA0494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627210"/>
            <a:ext cx="2350800" cy="306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7E95804-9D3F-BCEB-4992-7ABCEFDB59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36" y="1630810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ER - 1 colonne COR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FC04FF3-EBFD-164F-F383-A00380F48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5491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2999D8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8348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76" r:id="rId9"/>
    <p:sldLayoutId id="2147483779" r:id="rId10"/>
    <p:sldLayoutId id="2147483765" r:id="rId11"/>
    <p:sldLayoutId id="2147483768" r:id="rId12"/>
    <p:sldLayoutId id="2147483769" r:id="rId13"/>
    <p:sldLayoutId id="2147483755" r:id="rId14"/>
    <p:sldLayoutId id="2147483730" r:id="rId15"/>
    <p:sldLayoutId id="2147483772" r:id="rId16"/>
    <p:sldLayoutId id="2147483773" r:id="rId17"/>
    <p:sldLayoutId id="2147483774" r:id="rId18"/>
    <p:sldLayoutId id="2147483775" r:id="rId19"/>
    <p:sldLayoutId id="2147483777" r:id="rId20"/>
    <p:sldLayoutId id="2147483778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/>
          <a:lstStyle/>
          <a:p>
            <a:r>
              <a:rPr lang="fr-FR" dirty="0"/>
              <a:t>Les angles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900" y="1079067"/>
            <a:ext cx="2139950" cy="1628775"/>
          </a:xfrm>
        </p:spPr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>
            <a:normAutofit/>
          </a:bodyPr>
          <a:lstStyle/>
          <a:p>
            <a:r>
              <a:rPr lang="fr-FR" dirty="0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6482274" cy="1006475"/>
          </a:xfrm>
        </p:spPr>
        <p:txBody>
          <a:bodyPr>
            <a:normAutofit/>
          </a:bodyPr>
          <a:lstStyle/>
          <a:p>
            <a:r>
              <a:rPr lang="fr-FR" dirty="0"/>
              <a:t>Connaitre le vocabulaire et la notation des angles.</a:t>
            </a:r>
          </a:p>
          <a:p>
            <a:r>
              <a:rPr lang="fr-FR" dirty="0"/>
              <a:t>Distinguer angles droits, angles aigus et angles obtus.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BAAAA1D0-8757-11A6-535A-1B4F96384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579" y="2752067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CF2F39C-7C3B-665A-2F18-3D42928F3C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753" y="2752067"/>
            <a:ext cx="2512800" cy="302400"/>
          </a:xfrm>
          <a:prstGeom prst="rect">
            <a:avLst/>
          </a:prstGeom>
        </p:spPr>
      </p:pic>
      <p:sp>
        <p:nvSpPr>
          <p:cNvPr id="4" name="Espace réservé du texte 24">
            <a:extLst>
              <a:ext uri="{FF2B5EF4-FFF2-40B4-BE49-F238E27FC236}">
                <a16:creationId xmlns:a16="http://schemas.microsoft.com/office/drawing/2014/main" id="{A48FE3CA-6BFF-1D6C-95D0-C5B24D5CA5B7}"/>
              </a:ext>
            </a:extLst>
          </p:cNvPr>
          <p:cNvSpPr txBox="1">
            <a:spLocks/>
          </p:cNvSpPr>
          <p:nvPr/>
        </p:nvSpPr>
        <p:spPr>
          <a:xfrm>
            <a:off x="2946398" y="4474351"/>
            <a:ext cx="3816271" cy="446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Connaitre la notion de degrés.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C6B77FB-1F66-3C54-CAAE-7F5711CAB9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134" y="4179888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EA23F-10EB-BD0F-7F96-449C40E3A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Espace réservé du contenu 26">
            <a:extLst>
              <a:ext uri="{FF2B5EF4-FFF2-40B4-BE49-F238E27FC236}">
                <a16:creationId xmlns:a16="http://schemas.microsoft.com/office/drawing/2014/main" id="{02E95DAB-5FCA-0218-4A0A-8655436565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7290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77881053-73CC-FEB3-E909-D7875A98F7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4831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F11241C-6ECB-B185-9B06-D3CE473C0D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4F625233-7FA0-10AE-E1BB-251192D3D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8A5C091-A582-D7DE-5E79-E861AEC4ED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0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8681D-2FA2-CF1B-CA85-128A361A5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D12310E7-03EA-4AB5-C903-101628AAF7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4250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DE617-2BC1-135F-27F3-2480956E6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1DAE0DE-86A0-2454-0108-AB86F5A4CB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Titre 17">
            <a:extLst>
              <a:ext uri="{FF2B5EF4-FFF2-40B4-BE49-F238E27FC236}">
                <a16:creationId xmlns:a16="http://schemas.microsoft.com/office/drawing/2014/main" id="{FB4E1464-0804-E12C-F6B6-D0E6CFC91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2" name="Espace réservé du contenu 21">
            <a:extLst>
              <a:ext uri="{FF2B5EF4-FFF2-40B4-BE49-F238E27FC236}">
                <a16:creationId xmlns:a16="http://schemas.microsoft.com/office/drawing/2014/main" id="{01F40F5B-6867-1E0E-18D4-795E300DCE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0101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3A884-25F7-714E-B991-7D7667DE7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E58EB998-BACE-F985-0CED-CC5A39B8B7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5457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D1B20-8558-7379-8618-B06F36A1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378B94-19D8-FFD4-9567-A16369D13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6D12AA19-50A2-DF27-FCE5-06F14527C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0D133DD-B3A5-6979-9976-D8F90F46053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1BECD916-D490-66DD-2882-9D1A167452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3303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DFDF2-A52C-638D-D03E-7A9E68C7C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17FE21FD-5BBE-B111-F310-C3902A5BEE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591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F54D9-ED49-B0F5-00D0-E9383C87E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2FCE9BA-95EE-1FBB-3B3A-582863B5B6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2540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42047-2E95-F360-6685-30AFA7D6A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CD0F8761-D1E4-3D38-BF06-7A65D278CD4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8272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A13F6D-E2E4-DD8F-ED77-FA0B12D580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E3F6458-A7DF-B5B9-E297-6A52686511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E42708-D239-7603-181F-18F4A18EBD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767DE-76F1-C5D5-7DB9-D0E7ECAD1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41B918C3-FC00-9C69-62B9-1064EA30C1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034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2E0AF-A59A-9460-B077-9629F5C4F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06BE5F1-640E-935C-15A5-2F1059D8B0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8606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EBB9E-5102-6C96-8387-9C3AEA8F9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E085694-515A-E6A5-700A-1EED888F2B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073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F28E152C-2300-764D-4EA0-D96F1BCEEB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954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E7C45E0-FDAA-4B0C-2C4E-1AF93FA92B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0295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2AED7-0F5E-D444-09F1-52D6C2E86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892DEE1-A36A-AF81-B8D7-6D0E7FED79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4744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6CD19-CDED-5BCA-CA03-DAFD029D9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E96B657-1EB3-7558-875D-6AD14115FE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504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342A54E-C7CB-1503-0219-B59CBC7C1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7961AC8-0585-4401-6AF1-59D6E60069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0EEE420-2539-400A-4276-F1461EC4D5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4025B-A6B4-8043-AC72-BE55EA5A5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F120E1AF-B872-8781-285B-7966396E68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4964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04FBE-6A43-E17A-13CE-A08CAF362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67572F6-8A4E-4FE1-04FB-BC06BAB020B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5169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CA9921C-2CDC-1A93-609F-3F72B3FFD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897B2F2-8051-B272-D7C6-2833626C50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E29EB32-8B1E-7AE2-5BA5-3C3209F1D6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892A2-70EF-7042-23CF-89AE6600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7CD62A4-A0ED-70A0-C43C-2EFFD3FAA5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8717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341EF-4D0E-9350-9B5E-163610EEC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14E8EFC-14EA-6D03-D1BA-B461F5D783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013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E4467-DB12-FE62-9FE2-D9DEEFD72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8BD2639F-65CF-1EAA-3304-E760EE0C85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804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EFC0E-22C2-5A21-D486-13B4605F0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du contenu 23">
            <a:extLst>
              <a:ext uri="{FF2B5EF4-FFF2-40B4-BE49-F238E27FC236}">
                <a16:creationId xmlns:a16="http://schemas.microsoft.com/office/drawing/2014/main" id="{7F7D75AD-5228-90E8-370F-38CCCCD5FA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87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EE4E7-0AB6-12B3-EC00-1654FC878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Espace réservé du contenu 26">
            <a:extLst>
              <a:ext uri="{FF2B5EF4-FFF2-40B4-BE49-F238E27FC236}">
                <a16:creationId xmlns:a16="http://schemas.microsoft.com/office/drawing/2014/main" id="{0F58B15C-8AF9-9FA9-BBB7-7370B9921C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9057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2E86D-B5A7-AE80-093E-C7AD57F6D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DDBFBEC-ED3E-9ACD-90FA-4C40A278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749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D5DA6-1AEE-D222-E2AE-D2335ED9E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4B594ED-8B1B-08C3-B9C0-3E11F84045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8480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AFC8B-F382-A7D7-C38A-0021AE661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34668CC3-C604-BDA6-177E-64B664F394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9597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A638F4-BFB8-4623-BF59-F4052FD933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B6BE41-E2F5-4EDD-830F-3CCC21CBEA80}">
  <ds:schemaRefs>
    <ds:schemaRef ds:uri="http://purl.org/dc/dcmitype/"/>
    <ds:schemaRef ds:uri="http://purl.org/dc/elements/1.1/"/>
    <ds:schemaRef ds:uri="http://purl.org/dc/terms/"/>
    <ds:schemaRef ds:uri="http://www.w3.org/XML/1998/namespace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ebd6001-44b6-4c09-858e-4bb3b0569762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64</Words>
  <Application>Microsoft Office PowerPoint</Application>
  <PresentationFormat>Grand écran</PresentationFormat>
  <Paragraphs>37</Paragraphs>
  <Slides>31</Slides>
  <Notes>31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angles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