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sldIdLst>
    <p:sldId id="266" r:id="rId5"/>
    <p:sldId id="268" r:id="rId6"/>
    <p:sldId id="278" r:id="rId7"/>
    <p:sldId id="280" r:id="rId8"/>
    <p:sldId id="279" r:id="rId9"/>
    <p:sldId id="286" r:id="rId10"/>
    <p:sldId id="285" r:id="rId11"/>
    <p:sldId id="284" r:id="rId12"/>
    <p:sldId id="281" r:id="rId13"/>
    <p:sldId id="289" r:id="rId14"/>
    <p:sldId id="290" r:id="rId15"/>
    <p:sldId id="291" r:id="rId16"/>
    <p:sldId id="288" r:id="rId17"/>
    <p:sldId id="296" r:id="rId18"/>
    <p:sldId id="294" r:id="rId19"/>
    <p:sldId id="295" r:id="rId20"/>
    <p:sldId id="293" r:id="rId21"/>
    <p:sldId id="300" r:id="rId22"/>
    <p:sldId id="297" r:id="rId23"/>
    <p:sldId id="301" r:id="rId24"/>
    <p:sldId id="302" r:id="rId2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55A45A-4A61-4FC6-B3D5-68B2683174DF}" name="Marie Bouvet-Landat" initials="MB" userId="848d415dcc77af2a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DCDCD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6F2900-E989-4171-98B5-36C01FA00D1B}" v="53" dt="2025-09-26T15:10:34.4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94694"/>
  </p:normalViewPr>
  <p:slideViewPr>
    <p:cSldViewPr snapToGrid="0">
      <p:cViewPr>
        <p:scale>
          <a:sx n="100" d="100"/>
          <a:sy n="100" d="100"/>
        </p:scale>
        <p:origin x="41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9CEE0-3720-4EE5-BBF3-390B7B13AAC5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AB300-9C9C-4AFA-911B-1A677A91DE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31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0439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84534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00141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0539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2616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1687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8966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8160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76151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7894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2838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2629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645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6714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60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224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227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021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819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1389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31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943042-71E8-A422-D476-CBA59EFBA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6AB651-8E8F-6848-9679-EDC3C71E1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A814D1-0473-3769-C45D-3920E7B41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B4FC38-F7EC-69A7-D3E5-8BE0501A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954240-7A2E-D95D-6525-B32301228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3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A75768-CE16-ABDC-BCB8-BD51ADBFF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08A6B1-7AC8-2FCD-E3A2-6CA58394C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0F56B7-22C7-0436-6192-CC300ABA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C2327A-AE60-73A7-C23E-16F7557C2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8085E-55AB-984A-C711-5435967C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17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8883FD3-CF8A-0268-AEB7-3A22779509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191707-E8CE-C050-DC23-549F305F5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6576C4-A3E4-008D-7B47-7566F9D3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5CE052-FA00-8951-BD44-6FE950A39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4BEEA2-D08D-913E-9876-D9717BF51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06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C484DF-40D1-1A80-3640-2C7820705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7D7571-ADCB-CD6F-6A96-80C07BBF5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BA4FC5-0FCE-1AC3-42C3-09566C2FB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7A30BE-2E76-5182-D919-8416F3BF4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49D265-79FC-E0FC-E4E0-1BE6F40F6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49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3F4539-757A-B9AA-B5E7-CB7E80165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B25E97-9A6B-9C38-9CDB-6F8BC7785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819B9C-6ACD-0B93-4823-537EB631D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329872-509C-EE12-60C6-8BEC58ACD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9FD8E6-77E9-7838-9EB6-5CF39DC9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99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165FE-EDFE-F87C-3075-4B270121D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E65D03-B1C4-8CC1-4ED8-C819DADEF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047AD77-CE42-1FDE-0241-497A69C74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E50A9CA-B18D-1F5F-C6E0-627E7D384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A664CB-3E34-7E85-2D1B-57ED7E6B0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23415E6-8A94-257D-F367-2FF4D65FD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69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D7CF27-9E45-1D23-566A-8F08D6FB3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1BE841-DA11-CF6E-6FD8-9CF9FEC8F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08B512A-D5F5-9DB2-0916-BCF33E33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76603D9-5B24-0503-1950-749C190DF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A0C6995-A3DF-645A-63EE-B2F793AD5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30F3677-6019-C83D-3AC7-95B65A76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91230DA-0470-ED06-8524-D8881FE8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107FD67-8E6E-D781-E1D2-12AB0E33B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407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B95C31-ADE7-49BF-2CD4-B83F329A3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AFCDC60-0E68-A0A8-8157-847E369F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05849B-A711-2540-8172-25DE9F35B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A4E2F4-FA2F-B0BA-5DB0-62191EF92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10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A6C44A2-DEF2-7923-D486-28A104E54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83408A-8E6D-A43D-CECB-3C3BF90B0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E08C29-2ADC-18C4-64A0-5D25C3B0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91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358C4D-11D2-E6AF-686A-A2106DBC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CDC88C-3423-8CAB-91E9-B3F05D0DA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13A3A6-A802-0C66-028B-6B9291270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7D175C-9143-ECF2-2ABC-626B3751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983E42-907D-FB81-741E-40B43D65D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8E66B6-2E96-2441-6DC1-2A9BA907B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11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7B4C19-D96D-99B6-99B0-F01ADC188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C6288A8-A911-0124-E993-D6734CB6E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BB2B83-81A8-B893-2C19-0AD269540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9B874C-122A-EEFD-6631-854B9B53B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45579E-9279-9A71-28E8-719501E2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1C1921-170C-21CE-AE1A-80B3B16CC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91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5E7D73F-4845-A796-BC3E-BB3007A72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BE9A4F-3C74-A149-70F0-7AA3A5BE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2EE45-C400-FE50-8199-E5D21D8590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5665B1-3B37-73D6-8BC6-029688B01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47BBF3-C53C-6FE9-0DE9-C4DE3C554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76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3" name="ZoneTexte 3">
            <a:extLst>
              <a:ext uri="{FF2B5EF4-FFF2-40B4-BE49-F238E27FC236}">
                <a16:creationId xmlns:a16="http://schemas.microsoft.com/office/drawing/2014/main" id="{CD293AA6-6032-9409-AF78-630FBD3B60FF}"/>
              </a:ext>
            </a:extLst>
          </p:cNvPr>
          <p:cNvSpPr txBox="1"/>
          <p:nvPr/>
        </p:nvSpPr>
        <p:spPr>
          <a:xfrm>
            <a:off x="1" y="0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Module Géométrie 3</a:t>
            </a:r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1000" b="1" dirty="0">
                <a:solidFill>
                  <a:srgbClr val="002060"/>
                </a:solidFill>
              </a:rPr>
              <a:t> </a:t>
            </a:r>
            <a:br>
              <a:rPr lang="fr-FR" sz="4000" b="1" dirty="0">
                <a:solidFill>
                  <a:srgbClr val="002060"/>
                </a:solidFill>
              </a:rPr>
            </a:br>
            <a:r>
              <a:rPr lang="fr-FR" sz="4000" b="1" dirty="0">
                <a:solidFill>
                  <a:srgbClr val="002060"/>
                </a:solidFill>
              </a:rPr>
              <a:t>Diaporama 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9150E11-DB18-CE2C-A412-7A847DCFC317}"/>
              </a:ext>
            </a:extLst>
          </p:cNvPr>
          <p:cNvSpPr txBox="1"/>
          <p:nvPr/>
        </p:nvSpPr>
        <p:spPr>
          <a:xfrm>
            <a:off x="2980944" y="4498848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ptos" panose="020B0004020202020204" pitchFamily="34" charset="0"/>
              </a:rPr>
              <a:t>Reproduire sur quadrillage</a:t>
            </a:r>
            <a:endParaRPr lang="fr-FR" sz="2200" b="1" dirty="0"/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3E791-70F3-92A4-AD3D-8511495705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 41">
            <a:extLst>
              <a:ext uri="{FF2B5EF4-FFF2-40B4-BE49-F238E27FC236}">
                <a16:creationId xmlns:a16="http://schemas.microsoft.com/office/drawing/2014/main" id="{6E3CB958-D252-4D4E-38E7-ADE1B28D42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949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63C651-2976-64A9-46C8-05FBDE6C66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>
            <a:extLst>
              <a:ext uri="{FF2B5EF4-FFF2-40B4-BE49-F238E27FC236}">
                <a16:creationId xmlns:a16="http://schemas.microsoft.com/office/drawing/2014/main" id="{543F688C-7A1F-8F46-906B-9C2904295C7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184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2AADC-B099-A7D1-8893-CB91C73DA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 43">
            <a:extLst>
              <a:ext uri="{FF2B5EF4-FFF2-40B4-BE49-F238E27FC236}">
                <a16:creationId xmlns:a16="http://schemas.microsoft.com/office/drawing/2014/main" id="{9330D97F-804E-C20B-F5FB-301A55B6037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817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DD34C-610D-F276-3F40-6E472E701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 44">
            <a:extLst>
              <a:ext uri="{FF2B5EF4-FFF2-40B4-BE49-F238E27FC236}">
                <a16:creationId xmlns:a16="http://schemas.microsoft.com/office/drawing/2014/main" id="{212EE29C-6186-3A41-2CA1-53FF65236B9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68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1CE85-8328-2048-AEAF-E2211EE5D8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 44">
            <a:extLst>
              <a:ext uri="{FF2B5EF4-FFF2-40B4-BE49-F238E27FC236}">
                <a16:creationId xmlns:a16="http://schemas.microsoft.com/office/drawing/2014/main" id="{563FE972-0E3E-FD0D-3B7A-94D932D30DD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109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98FFC-9A2B-8606-D38E-75016BE400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 46">
            <a:extLst>
              <a:ext uri="{FF2B5EF4-FFF2-40B4-BE49-F238E27FC236}">
                <a16:creationId xmlns:a16="http://schemas.microsoft.com/office/drawing/2014/main" id="{7D40028E-D3AA-3025-6DCB-EEBC85C1792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700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05C9B-2E48-392C-3870-191314F07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 48">
            <a:extLst>
              <a:ext uri="{FF2B5EF4-FFF2-40B4-BE49-F238E27FC236}">
                <a16:creationId xmlns:a16="http://schemas.microsoft.com/office/drawing/2014/main" id="{584D8FCA-947A-86F0-B254-C090353F8D6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44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03FC7-3A66-3800-669D-5371BA579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 45">
            <a:extLst>
              <a:ext uri="{FF2B5EF4-FFF2-40B4-BE49-F238E27FC236}">
                <a16:creationId xmlns:a16="http://schemas.microsoft.com/office/drawing/2014/main" id="{C01C7313-4466-77B5-FECC-D56F952C54B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9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F8D8C0-860E-D413-E60A-BD798F636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>
            <a:extLst>
              <a:ext uri="{FF2B5EF4-FFF2-40B4-BE49-F238E27FC236}">
                <a16:creationId xmlns:a16="http://schemas.microsoft.com/office/drawing/2014/main" id="{8FFF84BB-6D36-960C-CF9B-64366FFCB90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0997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D46722-F23B-5E52-6373-06373104D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32">
            <a:extLst>
              <a:ext uri="{FF2B5EF4-FFF2-40B4-BE49-F238E27FC236}">
                <a16:creationId xmlns:a16="http://schemas.microsoft.com/office/drawing/2014/main" id="{1AABEF03-147D-225D-00A0-D2B9AC2E0D2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966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8B4FEE-AD87-DD7E-65BF-14B99F2A92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CF5FA87-70EB-C994-93A1-E1CCF30DBE4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14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090C0-3F17-82DD-5E43-F070A312A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19905417-9870-0960-AAE9-14C9DBE4FB0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305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FB4B8-358A-AF57-407F-51519A045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>
            <a:extLst>
              <a:ext uri="{FF2B5EF4-FFF2-40B4-BE49-F238E27FC236}">
                <a16:creationId xmlns:a16="http://schemas.microsoft.com/office/drawing/2014/main" id="{55D7ADDA-5BE0-517D-3AA0-3398F8E4E7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82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09317-E034-FC05-2147-FCA6BED5A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38">
            <a:extLst>
              <a:ext uri="{FF2B5EF4-FFF2-40B4-BE49-F238E27FC236}">
                <a16:creationId xmlns:a16="http://schemas.microsoft.com/office/drawing/2014/main" id="{2831DAF5-60A1-52AA-AFD2-A33E4E98985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167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A28729-F659-64AE-3AF0-8A69CF491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>
            <a:extLst>
              <a:ext uri="{FF2B5EF4-FFF2-40B4-BE49-F238E27FC236}">
                <a16:creationId xmlns:a16="http://schemas.microsoft.com/office/drawing/2014/main" id="{818FD87B-6D3D-9C97-CEAA-F1C0D367E05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505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C700C-ABD6-68FE-F23D-C0E87B069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>
            <a:extLst>
              <a:ext uri="{FF2B5EF4-FFF2-40B4-BE49-F238E27FC236}">
                <a16:creationId xmlns:a16="http://schemas.microsoft.com/office/drawing/2014/main" id="{A1225A00-AD59-D325-CB96-5EED8DC755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042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9ED06C-2A0C-256D-ECB4-900304B3C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35">
            <a:extLst>
              <a:ext uri="{FF2B5EF4-FFF2-40B4-BE49-F238E27FC236}">
                <a16:creationId xmlns:a16="http://schemas.microsoft.com/office/drawing/2014/main" id="{46EBFA8F-2DEA-9C7C-7158-0606CE242A3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123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90F48-D866-3D1C-C3AF-7A7B2A685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339C991-AA9B-1C9C-4641-7993D43F8FA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752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1BB22-E594-017C-3D92-1FCF0759B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38">
            <a:extLst>
              <a:ext uri="{FF2B5EF4-FFF2-40B4-BE49-F238E27FC236}">
                <a16:creationId xmlns:a16="http://schemas.microsoft.com/office/drawing/2014/main" id="{8C8E777B-8100-9849-3ABE-845117B6749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75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3A180-18D7-8F91-5932-059EB9820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39">
            <a:extLst>
              <a:ext uri="{FF2B5EF4-FFF2-40B4-BE49-F238E27FC236}">
                <a16:creationId xmlns:a16="http://schemas.microsoft.com/office/drawing/2014/main" id="{35FB49D8-692B-7265-D9BD-805E10C594B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508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672d04e-69db-4785-9e07-b6467e700e0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D9FCBE773B6546BD2A902737A04B7B" ma:contentTypeVersion="11" ma:contentTypeDescription="Create a new document." ma:contentTypeScope="" ma:versionID="ff7522945f239b77ae9da4e279cad950">
  <xsd:schema xmlns:xsd="http://www.w3.org/2001/XMLSchema" xmlns:xs="http://www.w3.org/2001/XMLSchema" xmlns:p="http://schemas.microsoft.com/office/2006/metadata/properties" xmlns:ns2="7672d04e-69db-4785-9e07-b6467e700e07" targetNamespace="http://schemas.microsoft.com/office/2006/metadata/properties" ma:root="true" ma:fieldsID="ba2a8d8ffd8f9c6aabec9cf62f667df3" ns2:_="">
    <xsd:import namespace="7672d04e-69db-4785-9e07-b6467e700e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72d04e-69db-4785-9e07-b6467e700e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62BC16-4A50-4F46-8129-0BE67D8255E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2F55FD-33FF-4133-A16F-AE63ABDA718E}">
  <ds:schemaRefs>
    <ds:schemaRef ds:uri="http://schemas.microsoft.com/office/2006/metadata/properties"/>
    <ds:schemaRef ds:uri="http://schemas.microsoft.com/office/infopath/2007/PartnerControls"/>
    <ds:schemaRef ds:uri="7672d04e-69db-4785-9e07-b6467e700e07"/>
  </ds:schemaRefs>
</ds:datastoreItem>
</file>

<file path=customXml/itemProps3.xml><?xml version="1.0" encoding="utf-8"?>
<ds:datastoreItem xmlns:ds="http://schemas.openxmlformats.org/officeDocument/2006/customXml" ds:itemID="{7829276B-41EB-4227-AA60-08CECEDA08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72d04e-69db-4785-9e07-b6467e700e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Grand écran</PresentationFormat>
  <Paragraphs>27</Paragraphs>
  <Slides>21</Slides>
  <Notes>21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6" baseType="lpstr">
      <vt:lpstr>Aptos</vt:lpstr>
      <vt:lpstr>Aptos Display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Marie Bouvet-Landat</cp:lastModifiedBy>
  <cp:revision>2</cp:revision>
  <dcterms:created xsi:type="dcterms:W3CDTF">2024-08-12T08:57:32Z</dcterms:created>
  <dcterms:modified xsi:type="dcterms:W3CDTF">2025-09-26T15:15:33Z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0x0101009AD9FCBE773B6546BD2A902737A04B7B</vt:lpwstr>
  </property>
</Properties>
</file>