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66" r:id="rId5"/>
    <p:sldId id="303" r:id="rId6"/>
    <p:sldId id="306" r:id="rId7"/>
    <p:sldId id="304" r:id="rId8"/>
    <p:sldId id="307" r:id="rId9"/>
    <p:sldId id="308" r:id="rId10"/>
    <p:sldId id="30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55A45A-4A61-4FC6-B3D5-68B2683174DF}" name="Marie Bouvet-Landat" initials="MB" userId="848d415dcc77af2a" providerId="Windows Live"/>
  <p188:author id="{A71B92D0-A076-A492-FC24-348B50D573F5}" name="Marie Paule" initials="MP" userId="Marie Paul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93" d="100"/>
          <a:sy n="93" d="100"/>
        </p:scale>
        <p:origin x="16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9CEE0-3720-4EE5-BBF3-390B7B13AAC5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AB300-9C9C-4AFA-911B-1A677A91DE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31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630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284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846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490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39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936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2AB300-9C9C-4AFA-911B-1A677A91DEC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455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43042-71E8-A422-D476-CBA59EFBA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6AB651-8E8F-6848-9679-EDC3C71E1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A814D1-0473-3769-C45D-3920E7B4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B4FC38-F7EC-69A7-D3E5-8BE0501A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954240-7A2E-D95D-6525-B3230122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3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A75768-CE16-ABDC-BCB8-BD51ADBFF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08A6B1-7AC8-2FCD-E3A2-6CA58394C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0F56B7-22C7-0436-6192-CC300ABA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2327A-AE60-73A7-C23E-16F7557C2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8085E-55AB-984A-C711-5435967C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17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883FD3-CF8A-0268-AEB7-3A2277950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191707-E8CE-C050-DC23-549F305F5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6576C4-A3E4-008D-7B47-7566F9D3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5CE052-FA00-8951-BD44-6FE950A3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BEEA2-D08D-913E-9876-D9717BF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6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84DF-40D1-1A80-3640-2C7820705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7D7571-ADCB-CD6F-6A96-80C07BBF5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A4FC5-0FCE-1AC3-42C3-09566C2F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7A30BE-2E76-5182-D919-8416F3BF4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49D265-79FC-E0FC-E4E0-1BE6F40F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49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3F4539-757A-B9AA-B5E7-CB7E8016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B25E97-9A6B-9C38-9CDB-6F8BC7785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819B9C-6ACD-0B93-4823-537EB631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29872-509C-EE12-60C6-8BEC58ACD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FD8E6-77E9-7838-9EB6-5CF39DC9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99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165FE-EDFE-F87C-3075-4B270121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E65D03-B1C4-8CC1-4ED8-C819DADEF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47AD77-CE42-1FDE-0241-497A69C74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E50A9CA-B18D-1F5F-C6E0-627E7D38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A664CB-3E34-7E85-2D1B-57ED7E6B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3415E6-8A94-257D-F367-2FF4D65F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69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7CF27-9E45-1D23-566A-8F08D6FB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1BE841-DA11-CF6E-6FD8-9CF9FEC8F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8B512A-D5F5-9DB2-0916-BCF33E33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76603D9-5B24-0503-1950-749C190DF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A0C6995-A3DF-645A-63EE-B2F793AD5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0F3677-6019-C83D-3AC7-95B65A76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1230DA-0470-ED06-8524-D8881FE8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107FD67-8E6E-D781-E1D2-12AB0E33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40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95C31-ADE7-49BF-2CD4-B83F329A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FCDC60-0E68-A0A8-8157-847E369F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05849B-A711-2540-8172-25DE9F35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A4E2F4-FA2F-B0BA-5DB0-62191EF9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10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6C44A2-DEF2-7923-D486-28A104E5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83408A-8E6D-A43D-CECB-3C3BF90B0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E08C29-2ADC-18C4-64A0-5D25C3B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1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58C4D-11D2-E6AF-686A-A2106DBC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CDC88C-3423-8CAB-91E9-B3F05D0DA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3A3A6-A802-0C66-028B-6B9291270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7D175C-9143-ECF2-2ABC-626B3751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983E42-907D-FB81-741E-40B43D65D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8E66B6-2E96-2441-6DC1-2A9BA907B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11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B4C19-D96D-99B6-99B0-F01ADC18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6288A8-A911-0124-E993-D6734CB6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BB2B83-81A8-B893-2C19-0AD269540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9B874C-122A-EEFD-6631-854B9B53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45579E-9279-9A71-28E8-719501E2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1C1921-170C-21CE-AE1A-80B3B16C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9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5E7D73F-4845-A796-BC3E-BB3007A7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BE9A4F-3C74-A149-70F0-7AA3A5BE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2EE45-C400-FE50-8199-E5D21D859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BEF97-CF5E-E945-8104-AC8715548730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5665B1-3B37-73D6-8BC6-029688B01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47BBF3-C53C-6FE9-0DE9-C4DE3C554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6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3" name="ZoneTexte 3">
            <a:extLst>
              <a:ext uri="{FF2B5EF4-FFF2-40B4-BE49-F238E27FC236}">
                <a16:creationId xmlns:a16="http://schemas.microsoft.com/office/drawing/2014/main" id="{CD293AA6-6032-9409-AF78-630FBD3B60FF}"/>
              </a:ext>
            </a:extLst>
          </p:cNvPr>
          <p:cNvSpPr txBox="1"/>
          <p:nvPr/>
        </p:nvSpPr>
        <p:spPr>
          <a:xfrm>
            <a:off x="1" y="0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Module Géométrie 3</a:t>
            </a:r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1000" b="1" dirty="0">
                <a:solidFill>
                  <a:srgbClr val="002060"/>
                </a:solidFill>
              </a:rPr>
              <a:t> </a:t>
            </a:r>
            <a:br>
              <a:rPr lang="fr-FR" sz="4000" b="1" dirty="0">
                <a:solidFill>
                  <a:srgbClr val="002060"/>
                </a:solidFill>
              </a:rPr>
            </a:br>
            <a:r>
              <a:rPr lang="fr-FR" sz="4000" b="1" dirty="0">
                <a:solidFill>
                  <a:srgbClr val="002060"/>
                </a:solidFill>
              </a:rPr>
              <a:t>Diaporama 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9150E11-DB18-CE2C-A412-7A847DCFC317}"/>
              </a:ext>
            </a:extLst>
          </p:cNvPr>
          <p:cNvSpPr txBox="1"/>
          <p:nvPr/>
        </p:nvSpPr>
        <p:spPr>
          <a:xfrm>
            <a:off x="2980944" y="4498848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ptos" panose="020B0004020202020204" pitchFamily="34" charset="0"/>
              </a:rPr>
              <a:t>Construire sur quadrillage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1E3BC2-870A-63A4-4478-A4772BDDE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F23511C-9EA1-A0AB-32D6-B73A3329563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92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CEF5E-37CE-CAAB-E7EF-7B550F417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DC68498-5D26-FCF2-5325-50FAD3316EF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19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19951-86AC-7B23-D09B-8180396CE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DF09104-5685-1C53-8AA3-124DA9E99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93E94DE-6EBE-87A2-9C01-DB874ABA96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730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9CCB97-EAF9-45BD-F6A4-481644B48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0640FCA-7ED8-D632-B09A-90637EF87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B9F69C2-900A-7FCF-72EC-F7606C6F55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472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C5154-B989-D2FC-59A5-DDE4E2522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7FB13F0-6831-5B01-480F-B76050AF3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7CFA2D6-022D-C0CB-7BD7-6A09EC7AAA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178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A9E51-E648-E623-1A5A-7B2E1DAC4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2EF192A-18C4-E242-3FE1-EFA6E6D0D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CDF0180-68FF-DEA2-6D3B-A59AA24263B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251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D9FCBE773B6546BD2A902737A04B7B" ma:contentTypeVersion="11" ma:contentTypeDescription="Crée un document." ma:contentTypeScope="" ma:versionID="bc26b73c281ec5d72ad9d8db79c1fd8a">
  <xsd:schema xmlns:xsd="http://www.w3.org/2001/XMLSchema" xmlns:xs="http://www.w3.org/2001/XMLSchema" xmlns:p="http://schemas.microsoft.com/office/2006/metadata/properties" xmlns:ns2="7672d04e-69db-4785-9e07-b6467e700e07" targetNamespace="http://schemas.microsoft.com/office/2006/metadata/properties" ma:root="true" ma:fieldsID="40a757bd7b1affe3e261372795ada323" ns2:_="">
    <xsd:import namespace="7672d04e-69db-4785-9e07-b6467e700e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72d04e-69db-4785-9e07-b6467e700e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672d04e-69db-4785-9e07-b6467e700e0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921804-63D8-4A0F-8E6B-553C694619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72d04e-69db-4785-9e07-b6467e700e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4D8E98-FAF9-428A-855A-3704B92164EE}">
  <ds:schemaRefs>
    <ds:schemaRef ds:uri="http://schemas.microsoft.com/office/2006/metadata/properties"/>
    <ds:schemaRef ds:uri="http://schemas.microsoft.com/office/infopath/2007/PartnerControls"/>
    <ds:schemaRef ds:uri="7672d04e-69db-4785-9e07-b6467e700e07"/>
  </ds:schemaRefs>
</ds:datastoreItem>
</file>

<file path=customXml/itemProps3.xml><?xml version="1.0" encoding="utf-8"?>
<ds:datastoreItem xmlns:ds="http://schemas.openxmlformats.org/officeDocument/2006/customXml" ds:itemID="{7483592E-72CA-48CB-A398-93F3E6B25D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Grand écran</PresentationFormat>
  <Paragraphs>13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Marie Bouvet-Landat</cp:lastModifiedBy>
  <cp:revision>2</cp:revision>
  <dcterms:created xsi:type="dcterms:W3CDTF">2024-08-12T08:57:32Z</dcterms:created>
  <dcterms:modified xsi:type="dcterms:W3CDTF">2025-09-26T15:15:30Z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0x0101009AD9FCBE773B6546BD2A902737A04B7B</vt:lpwstr>
  </property>
  <property fmtid="{D5CDD505-2E9C-101B-9397-08002B2CF9AE}" pid="3" name="MediaServiceImageTags">
    <vt:lpwstr/>
  </property>
</Properties>
</file>