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7" r:id="rId5"/>
    <p:sldId id="262" r:id="rId6"/>
    <p:sldId id="263" r:id="rId7"/>
    <p:sldId id="264" r:id="rId8"/>
    <p:sldId id="266" r:id="rId9"/>
  </p:sldIdLst>
  <p:sldSz cx="12192000" cy="6858000"/>
  <p:notesSz cx="9945688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FFFF"/>
    <a:srgbClr val="FFFF99"/>
    <a:srgbClr val="FFCCFF"/>
    <a:srgbClr val="7DFF7D"/>
    <a:srgbClr val="66FFFF"/>
    <a:srgbClr val="FF66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6C2DAF-03C4-4EE5-90DB-7BADCD9AF129}" v="53" dt="2025-09-18T13:05:07.0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93" d="100"/>
          <a:sy n="93" d="100"/>
        </p:scale>
        <p:origin x="27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E0C778BF-82AE-CE8A-AE5C-31353DFE2F5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/>
              <a:t>Module 4 MG Séance 2 et bilan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79178A7-2908-9136-4F21-66DA0341C4B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33588" y="1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A34BC22-BE83-FED9-CCFA-F97B9847902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7BDD2A0-9009-120E-D6A1-13CA8481DC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33588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B0D94-DF9C-4356-812E-BA03CAD10F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569375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/>
              <a:t>Module 4 MG Séance 2 et bilan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33588" y="1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57250"/>
            <a:ext cx="4116388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94569" y="3300412"/>
            <a:ext cx="795655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33588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D0FD7-1643-4C16-B160-0C25BAD9C0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50454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Module 4 MG Séance 2 et bilan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D0FD7-1643-4C16-B160-0C25BAD9C01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33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Module 4 MG Séance 2 et bilan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D0FD7-1643-4C16-B160-0C25BAD9C01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120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Module 4 MG Séance 2 et bilan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D0FD7-1643-4C16-B160-0C25BAD9C01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277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Module 4 MG Séance 2 et bilan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D0FD7-1643-4C16-B160-0C25BAD9C01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3406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Module 4 MG Séance 2 et bilan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D0FD7-1643-4C16-B160-0C25BAD9C01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5900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943042-71E8-A422-D476-CBA59EFBA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6AB651-8E8F-6848-9679-EDC3C71E1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A814D1-0473-3769-C45D-3920E7B41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B4FC38-F7EC-69A7-D3E5-8BE0501A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954240-7A2E-D95D-6525-B32301228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3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A75768-CE16-ABDC-BCB8-BD51ADBFF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08A6B1-7AC8-2FCD-E3A2-6CA58394C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0F56B7-22C7-0436-6192-CC300ABA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C2327A-AE60-73A7-C23E-16F7557C2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8085E-55AB-984A-C711-5435967C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17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8883FD3-CF8A-0268-AEB7-3A22779509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191707-E8CE-C050-DC23-549F305F5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6576C4-A3E4-008D-7B47-7566F9D3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5CE052-FA00-8951-BD44-6FE950A39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4BEEA2-D08D-913E-9876-D9717BF51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06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C484DF-40D1-1A80-3640-2C7820705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7D7571-ADCB-CD6F-6A96-80C07BBF5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BA4FC5-0FCE-1AC3-42C3-09566C2FB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7A30BE-2E76-5182-D919-8416F3BF4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49D265-79FC-E0FC-E4E0-1BE6F40F6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49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3F4539-757A-B9AA-B5E7-CB7E80165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B25E97-9A6B-9C38-9CDB-6F8BC7785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819B9C-6ACD-0B93-4823-537EB631D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329872-509C-EE12-60C6-8BEC58ACD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9FD8E6-77E9-7838-9EB6-5CF39DC9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99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165FE-EDFE-F87C-3075-4B270121D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E65D03-B1C4-8CC1-4ED8-C819DADEF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047AD77-CE42-1FDE-0241-497A69C74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E50A9CA-B18D-1F5F-C6E0-627E7D384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A664CB-3E34-7E85-2D1B-57ED7E6B0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23415E6-8A94-257D-F367-2FF4D65FD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69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D7CF27-9E45-1D23-566A-8F08D6FB3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1BE841-DA11-CF6E-6FD8-9CF9FEC8F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08B512A-D5F5-9DB2-0916-BCF33E33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76603D9-5B24-0503-1950-749C190DF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A0C6995-A3DF-645A-63EE-B2F793AD5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30F3677-6019-C83D-3AC7-95B65A76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91230DA-0470-ED06-8524-D8881FE8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107FD67-8E6E-D781-E1D2-12AB0E33B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407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B95C31-ADE7-49BF-2CD4-B83F329A3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AFCDC60-0E68-A0A8-8157-847E369F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05849B-A711-2540-8172-25DE9F35B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A4E2F4-FA2F-B0BA-5DB0-62191EF92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10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A6C44A2-DEF2-7923-D486-28A104E54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83408A-8E6D-A43D-CECB-3C3BF90B0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E08C29-2ADC-18C4-64A0-5D25C3B0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91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358C4D-11D2-E6AF-686A-A2106DBC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CDC88C-3423-8CAB-91E9-B3F05D0DA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13A3A6-A802-0C66-028B-6B9291270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7D175C-9143-ECF2-2ABC-626B3751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983E42-907D-FB81-741E-40B43D65D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8E66B6-2E96-2441-6DC1-2A9BA907B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11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7B4C19-D96D-99B6-99B0-F01ADC188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C6288A8-A911-0124-E993-D6734CB6E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BB2B83-81A8-B893-2C19-0AD269540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9B874C-122A-EEFD-6631-854B9B53B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45579E-9279-9A71-28E8-719501E2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1C1921-170C-21CE-AE1A-80B3B16CC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91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5E7D73F-4845-A796-BC3E-BB3007A72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BE9A4F-3C74-A149-70F0-7AA3A5BE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2EE45-C400-FE50-8199-E5D21D8590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5665B1-3B37-73D6-8BC6-029688B01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47BBF3-C53C-6FE9-0DE9-C4DE3C554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76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3" name="ZoneTexte 3">
            <a:extLst>
              <a:ext uri="{FF2B5EF4-FFF2-40B4-BE49-F238E27FC236}">
                <a16:creationId xmlns:a16="http://schemas.microsoft.com/office/drawing/2014/main" id="{CD293AA6-6032-9409-AF78-630FBD3B60FF}"/>
              </a:ext>
            </a:extLst>
          </p:cNvPr>
          <p:cNvSpPr txBox="1"/>
          <p:nvPr/>
        </p:nvSpPr>
        <p:spPr>
          <a:xfrm>
            <a:off x="1" y="0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Module Géométrie 3</a:t>
            </a:r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1000" b="1" dirty="0">
                <a:solidFill>
                  <a:srgbClr val="002060"/>
                </a:solidFill>
              </a:rPr>
              <a:t> </a:t>
            </a:r>
            <a:br>
              <a:rPr lang="fr-FR" sz="4000" b="1" dirty="0">
                <a:solidFill>
                  <a:srgbClr val="002060"/>
                </a:solidFill>
              </a:rPr>
            </a:br>
            <a:r>
              <a:rPr lang="fr-FR" sz="4000" b="1" dirty="0">
                <a:solidFill>
                  <a:srgbClr val="002060"/>
                </a:solidFill>
              </a:rPr>
              <a:t>Diaporama 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9150E11-DB18-CE2C-A412-7A847DCFC317}"/>
              </a:ext>
            </a:extLst>
          </p:cNvPr>
          <p:cNvSpPr txBox="1"/>
          <p:nvPr/>
        </p:nvSpPr>
        <p:spPr>
          <a:xfrm>
            <a:off x="2980944" y="4498848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ptos" panose="020B0004020202020204" pitchFamily="34" charset="0"/>
              </a:rPr>
              <a:t>Des figures planes :</a:t>
            </a:r>
          </a:p>
          <a:p>
            <a:pPr algn="ctr"/>
            <a:r>
              <a:rPr lang="fr-FR" sz="2200" b="1" dirty="0">
                <a:latin typeface="Aptos" panose="020B0004020202020204" pitchFamily="34" charset="0"/>
              </a:rPr>
              <a:t>triangles, carrés, rectangles et disques</a:t>
            </a:r>
            <a:endParaRPr lang="fr-FR" sz="2200" b="1" dirty="0"/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7BFE6B9C-7B40-2872-8AC1-79096A6C3BA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970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3D4ED6DA-CC5A-1830-F66F-F75DDA9824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726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B9C3CECE-191A-61C1-7DA8-9B19A21BB32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302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AD1B5-D702-6F0E-72B6-34EF1DC73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C19DC1B8-BE60-F8C1-611E-9CEFE488981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2906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D9FCBE773B6546BD2A902737A04B7B" ma:contentTypeVersion="10" ma:contentTypeDescription="Crée un document." ma:contentTypeScope="" ma:versionID="dd0ccf8a219a8e099b43ac049cd5ce19">
  <xsd:schema xmlns:xsd="http://www.w3.org/2001/XMLSchema" xmlns:xs="http://www.w3.org/2001/XMLSchema" xmlns:p="http://schemas.microsoft.com/office/2006/metadata/properties" xmlns:ns2="7672d04e-69db-4785-9e07-b6467e700e07" targetNamespace="http://schemas.microsoft.com/office/2006/metadata/properties" ma:root="true" ma:fieldsID="2a77a1e93dab65aa61d4b77295817daf" ns2:_="">
    <xsd:import namespace="7672d04e-69db-4785-9e07-b6467e700e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72d04e-69db-4785-9e07-b6467e700e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672d04e-69db-4785-9e07-b6467e700e0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431B4F-BAA6-4D01-BF8E-C7B4E460EA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72d04e-69db-4785-9e07-b6467e700e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6B18AD1-BA91-4F85-9C7C-B5D393361194}">
  <ds:schemaRefs>
    <ds:schemaRef ds:uri="http://schemas.microsoft.com/office/2006/metadata/properties"/>
    <ds:schemaRef ds:uri="http://schemas.microsoft.com/office/infopath/2007/PartnerControls"/>
    <ds:schemaRef ds:uri="7672d04e-69db-4785-9e07-b6467e700e07"/>
  </ds:schemaRefs>
</ds:datastoreItem>
</file>

<file path=customXml/itemProps3.xml><?xml version="1.0" encoding="utf-8"?>
<ds:datastoreItem xmlns:ds="http://schemas.openxmlformats.org/officeDocument/2006/customXml" ds:itemID="{2A6450F5-DEE9-43E5-8A60-50FC2AD1CB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Grand écran</PresentationFormat>
  <Paragraphs>17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Marie Bouvet-Landat</cp:lastModifiedBy>
  <cp:revision>2</cp:revision>
  <cp:lastPrinted>2024-10-06T09:16:57Z</cp:lastPrinted>
  <dcterms:created xsi:type="dcterms:W3CDTF">2024-08-12T08:57:32Z</dcterms:created>
  <dcterms:modified xsi:type="dcterms:W3CDTF">2025-09-26T15:15:28Z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0x0101009AD9FCBE773B6546BD2A902737A04B7B</vt:lpwstr>
  </property>
</Properties>
</file>