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Paule" initials="MP" lastIdx="1" clrIdx="0">
    <p:extLst>
      <p:ext uri="{19B8F6BF-5375-455C-9EA6-DF929625EA0E}">
        <p15:presenceInfo xmlns:p15="http://schemas.microsoft.com/office/powerpoint/2012/main" userId="Marie Paul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8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7667D-EFB1-482F-B1C5-EA3D4E1633EB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14899-86C2-4E0C-9E1D-5E58665391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31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68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8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452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86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400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184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914899-86C2-4E0C-9E1D-5E586653919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16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3E4985-CD40-85A3-A496-351BB7F7E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31F816-4603-7873-FE85-3C8DAF98C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F6A478-3C5F-6A0B-1EAB-C26507147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992144-86AC-AE55-6320-8B8BB064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FD53D2-52F7-9084-D22B-6859EFBB8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83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8E784-10B0-5091-7ACD-32930C80E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69CD964-FCB8-0738-DE71-BEFB3CFE5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F6DBA1-D91F-255A-05D5-B5910DB0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248EAB-A640-045F-7DC3-A0D46EC71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9E4E59-0317-1CF5-0635-F96309A56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29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4079CFF-012C-AC89-B10D-CA3B5CBF21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C8F918-4331-AC8A-7493-FC8CD1153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CAC56E-395C-07C0-AE9B-C58960800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BC893-AE46-AA71-9439-D8F0B00D7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64B6C-2A6E-C92E-B96A-63ACB85A9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9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5D04A-36AB-7D87-5B13-A5CB55F1F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429B26-6158-9150-1DB8-B443A3EA2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3F35DD-84FB-4043-D29E-8B079792B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245651-65AA-5437-0CAB-1C98E05C3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4C2285-BF38-1266-9A69-0A1962EA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281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10D7FB-A57E-7E0C-F2FA-BA1E1CE34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1675EC-13A9-EB83-ADA3-3EA5A911F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413A88-A96F-F7BC-33CC-71930B0C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B4F47E-B7A2-462D-2799-D42B01F1A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18E533-FCCB-A794-5473-FCD76A682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53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6FCFFF-B2BD-912F-EA5C-9FD43DAF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A85921-410A-0BF3-2BDD-503D41CB40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50DB609-ABBD-8FC2-7D97-A1E46BBAC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D9FC08-165F-A661-54B3-379E6E1C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A36F35-FAC1-B5C0-76C9-62D05DA64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EBD8DF-0309-0989-030D-F4EF9C244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60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FFFEA-64F7-9BDA-103A-0C241928A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096507-8DC5-0AD2-A393-55F9303E6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FB8D72-0C70-1599-44A9-AEC8C9FAC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154C69-D60A-2D3B-354F-A504303DDF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9FD29D7-8388-5C9C-6304-1EDDF38C4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5C46416-7E49-45F5-2720-6BAAA2D7B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1E2759B-6E3E-F617-B06E-476886BFA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7BB187E-1256-9374-A3EF-1B2B31410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7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CD68AB-CEC6-ED13-0444-72993B0CC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07C007-F117-D707-AED0-5D6647C07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891765-58EE-FAB6-C80E-2DD366260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06CB0B-00FB-CE73-8C2D-E6E019AF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45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1C3D19A-73B2-DC3B-D3E6-C782BEFC9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CE8EAE2-FF93-6F9E-78BD-03703E130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99DE40-647F-CF9F-30AC-1D667EEFD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17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DA03A9-14F2-B39A-195B-0D718993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522879-3A92-54D0-78A0-E0C2A9719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A67B1C-BB55-AE96-FDD4-D356B73F0F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645EE1-8650-BEEF-4A3A-C2BE43E16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093648-1281-6E9A-B027-A53083781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39EC90-A7DE-6978-24ED-E56EB81D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95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55A72-CBE4-F90A-5516-03904FFB5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03B1A83-F64C-00A1-1A3E-4BF199B21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33DFB3-919A-B598-0098-05B39B09A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C319924-370E-B758-41FF-E197FE11D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322D8A-87EC-AE47-96C7-425A5156A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DF7D1E-23D6-496B-E60A-169EAA630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35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EAA1F5-9E0B-C0ED-0612-2E6CC4558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52ED3C-9963-73CA-A5E0-0F9C223C2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2ED10D-8D97-2A9A-A257-A575DD380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1DA7C-A94C-45AA-B389-4A989A18E018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2B3234-3DD2-CF9A-BDF9-4AEA05B30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AFCAD6-C875-FA26-6C47-09D896E60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5B1BF-F184-4980-8B37-E488EE2BE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64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2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Utiliser une règle graduée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E028C72-B930-9FD2-D961-5E20510D852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86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40870-203F-9310-2E1C-14D908D87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A488CC3-D12F-AA2E-8173-DD60CE168C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94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4E8D4EA-C189-035C-4835-AE7A5BDC06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7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8F9ACD-402E-72B9-5946-CBF201662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8B85027-1252-B9B7-7740-F0206D1EB7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206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D02E9-E946-9545-BD27-2EE40085A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 54">
            <a:extLst>
              <a:ext uri="{FF2B5EF4-FFF2-40B4-BE49-F238E27FC236}">
                <a16:creationId xmlns:a16="http://schemas.microsoft.com/office/drawing/2014/main" id="{6A9A27A3-E1AB-C66C-D531-F208D84F8F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2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36FBD-E00D-F85D-A3B3-6F77A2159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F74EE5B-9019-FAB0-DDAC-5EF24853E8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17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ée un document." ma:contentTypeScope="" ma:versionID="bc26b73c281ec5d72ad9d8db79c1fd8a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40a757bd7b1affe3e261372795ada32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4126082-BC8A-4CB3-8BF7-DD6C421F6A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99877B-0909-4851-B533-01C7B0F5C3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14B5F1-F1B6-4430-82FF-4697D2F5D0B6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Grand écran</PresentationFormat>
  <Paragraphs>13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2025-02-21T06:59:42Z</dcterms:created>
  <dcterms:modified xsi:type="dcterms:W3CDTF">2025-09-26T15:15:27Z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  <property fmtid="{D5CDD505-2E9C-101B-9397-08002B2CF9AE}" pid="3" name="MediaServiceImageTags">
    <vt:lpwstr/>
  </property>
</Properties>
</file>