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sldIdLst>
    <p:sldId id="266" r:id="rId5"/>
    <p:sldId id="257" r:id="rId6"/>
    <p:sldId id="358" r:id="rId7"/>
    <p:sldId id="359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387" r:id="rId19"/>
    <p:sldId id="388" r:id="rId20"/>
    <p:sldId id="389" r:id="rId21"/>
    <p:sldId id="258" r:id="rId22"/>
    <p:sldId id="394" r:id="rId23"/>
    <p:sldId id="360" r:id="rId24"/>
    <p:sldId id="362" r:id="rId25"/>
    <p:sldId id="395" r:id="rId26"/>
    <p:sldId id="364" r:id="rId27"/>
    <p:sldId id="365" r:id="rId28"/>
    <p:sldId id="391" r:id="rId29"/>
    <p:sldId id="404" r:id="rId30"/>
    <p:sldId id="396" r:id="rId31"/>
    <p:sldId id="408" r:id="rId32"/>
    <p:sldId id="409" r:id="rId33"/>
    <p:sldId id="411" r:id="rId34"/>
    <p:sldId id="412" r:id="rId35"/>
    <p:sldId id="413" r:id="rId36"/>
    <p:sldId id="403" r:id="rId37"/>
    <p:sldId id="423" r:id="rId38"/>
    <p:sldId id="414" r:id="rId39"/>
    <p:sldId id="415" r:id="rId40"/>
    <p:sldId id="416" r:id="rId41"/>
    <p:sldId id="417" r:id="rId42"/>
    <p:sldId id="418" r:id="rId43"/>
    <p:sldId id="419" r:id="rId44"/>
    <p:sldId id="420" r:id="rId45"/>
    <p:sldId id="421" r:id="rId46"/>
    <p:sldId id="393" r:id="rId47"/>
    <p:sldId id="422" r:id="rId4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55A45A-4A61-4FC6-B3D5-68B2683174DF}" name="Marie Bouvet-Landat" initials="MB" userId="848d415dcc77af2a" providerId="Windows Live"/>
  <p188:author id="{A71B92D0-A076-A492-FC24-348B50D573F5}" name="Marie Paule" initials="MP" userId="Marie Paul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2CB"/>
    <a:srgbClr val="11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CA048F-2D4B-4852-9CAC-120DFF330EEE}" v="8" dt="2025-09-26T07:51:47.8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27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55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D4A5F-A833-4EFC-9931-9531EC696C7B}" type="datetimeFigureOut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024A1-F06C-4C84-B836-F05F357D0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56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437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816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72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338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802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83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00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518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936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683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198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2406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3891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9736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6353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3473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0361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9155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310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563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6912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228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6761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6546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398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3987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7049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8283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610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9713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3278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6683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795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6710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25476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5300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13179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380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943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019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5441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623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732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15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F96400-42B5-CBF7-B400-7D2845EC8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2CCC75F-9539-3867-BB51-4F0A2AF2F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0F3F6A-5123-185A-9701-FEC4017EE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9357-0206-4BC8-86D3-7A709092C470}" type="datetime1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8592AE-D5B9-FBEB-DA8A-0A11E93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24BF31-A4BB-4BCC-8ABE-AA74764D3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0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05CB2-5A94-B660-5C2A-EEEBCCD14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67B8F63-FD8F-B555-D844-BC8B70922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CEDD6-2410-8EB8-72FF-3AC7AB2CD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40A0-9CDC-41A4-9D29-13D4F0F638E4}" type="datetime1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B1072-1C00-316E-B492-EE2D0D615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007E75-6196-95B0-4691-D3DE0098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28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D889D6B-8069-804E-A782-4774658E9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C9418A-971F-31F7-9E09-2EB517E59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3EBAB2-F7F0-A80B-ED93-0885C553F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50FB-C65A-4FCA-8934-17FFE28145C3}" type="datetime1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216C6E-7287-6CC0-EA84-085F30BD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5C2DD-E2FA-0FDA-1636-C41D000D9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4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C4A459-60DE-453F-D5E0-FD0A52AD4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4BA3C0-2D43-BC39-F75E-D441BF795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7B8671-17A5-18DC-BB00-A49A07E49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6C1D-C3BE-479F-91A9-C0EEB0B66527}" type="datetime1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E66D8-0463-0904-FF32-9DD31C562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7C4DB2-FFE2-D127-5041-B586664CA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09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5AB2FC-B803-8EE6-96E7-DAF079B2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3B8AA3-F248-CCC5-5C18-9C02FE86B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07DB21-1D7A-BE6F-C85C-A31212E98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CAA4-BA41-4D0A-893E-49B32FB8E3D6}" type="datetime1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5CDCD7-B24E-2082-8829-2E23C85C8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6F9A9F-90D3-6818-CCCF-1A89DAC30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5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02C024-A467-2D57-26F3-E542E404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583B6-4ADA-AA61-56EB-D19E427A3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739EA1-C9EC-2ADE-6339-31E09782C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5B4971-7D69-EE87-AEC3-7ED279ED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048CC-76DE-4B0B-AF39-7F227E29182B}" type="datetime1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D13856-B3E1-1CEA-68F6-016A3369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889785-DCD2-09E1-580E-FAC61E49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6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4B0BA-43BD-7A67-8016-F339EAB66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105739-0D1C-E90F-5BFC-1FCEF32DB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3227BE-D167-D3E7-7D11-C0DF57D8C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8A2D57-2D48-FCAF-DD70-DDB44AF41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84A048C-3D2D-0384-0C97-597EB33B6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1C68CFA-6BDF-B94E-6B65-427A23BA1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09B-4A14-4B7C-AEC0-443D1F5CE8A8}" type="datetime1">
              <a:rPr lang="fr-FR" smtClean="0"/>
              <a:t>26/09/25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1998A7-801E-5474-3FB5-8927A2961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FC8D640-06AF-F08D-FD30-61E64C329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96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B1E4F4-2DE7-7079-28D0-961AAB8E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6673D7-08D5-DEC2-319B-050D6F3DF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34635-E0F9-493B-BB60-4F9B0EDF9EF1}" type="datetime1">
              <a:rPr lang="fr-FR" smtClean="0"/>
              <a:t>26/09/25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8458E-DB73-5AA6-146F-34BE25713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7947E1-5A0D-34D2-0E45-8B183356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9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420D7B6-C1E3-B543-8BB6-1154AD532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F650-7D58-4773-AD65-4A902961FC95}" type="datetime1">
              <a:rPr lang="fr-FR" smtClean="0"/>
              <a:t>26/09/25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A564643-978F-C2C2-88BB-278FA6D39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FAB562-949E-5E45-1F20-5F26C834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41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A4FC31-961E-4405-8F7B-10EB10DE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9D2959-6023-60F1-E7F3-08076AEF2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C278B2-3718-DE92-15B6-069DC249A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370AFC-A9FD-30A4-40BC-1E64C9517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2904-D65E-40BF-BA53-DA6D4F4F0799}" type="datetime1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739CA9-CD2E-A145-4BE0-CB51400EB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48C998-BBF1-A1EB-1154-628CEF2A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33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E8CE3-7CF8-D46E-2C23-64670756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E8B0534-BE88-093F-AF45-7F5D594A42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9CA8E8-507A-6CCB-2DE0-A35F54BF1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E7CFFA-A1E2-3FD1-7CD0-AC0B6E91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74A1-BF77-4E84-A62E-61CB3031CD40}" type="datetime1">
              <a:rPr lang="fr-FR" smtClean="0"/>
              <a:t>26/09/25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43FC2-CCCD-5958-5559-EC2FAD18B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0221E0-CCCB-BD38-AB58-80482B6F1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24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C2B1D6F-5436-F961-BF1D-8BB7F5CC8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98905F-E763-883E-8CD7-3B021320E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12D27-46ED-E35C-9488-4129A9A14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19B5-CF5F-49E3-8863-DF4B1701B30D}" type="datetime1">
              <a:rPr lang="fr-FR" smtClean="0"/>
              <a:t>26/09/25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A72109-95DB-F570-BD0A-58690B708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8DC318-09B4-2482-ACA6-53C3C0BC8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9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CD293AA6-6032-9409-AF78-630FBD3B60FF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2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150E11-DB18-CE2C-A412-7A847DCFC317}"/>
              </a:ext>
            </a:extLst>
          </p:cNvPr>
          <p:cNvSpPr txBox="1"/>
          <p:nvPr/>
        </p:nvSpPr>
        <p:spPr>
          <a:xfrm>
            <a:off x="2980944" y="4498848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Lecture de l’heure en heures, </a:t>
            </a:r>
            <a:br>
              <a:rPr lang="fr-FR" sz="2200" b="1" dirty="0">
                <a:latin typeface="Aptos" panose="020B0004020202020204" pitchFamily="34" charset="0"/>
              </a:rPr>
            </a:br>
            <a:r>
              <a:rPr lang="fr-FR" sz="2200" b="1" dirty="0">
                <a:latin typeface="Aptos" panose="020B0004020202020204" pitchFamily="34" charset="0"/>
              </a:rPr>
              <a:t>demi-heure et quart d’heure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86C2E-3DDF-B46C-B853-4015FEFBB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F46A6EA-0EE1-7AAD-8505-0352E96FA8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8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A445F-CFDA-7BC8-5C8B-A6DC109F6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73ECD50-76BF-F5E6-7DC0-6443BAD0070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9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C0A4F1-28A7-A009-A272-AD89F5AA1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600E9ED-D622-8D7F-E4A5-0DAA6F597EC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2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F496D-F9BC-907C-30B1-E4EC0D928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6067C66-DFA4-3A2A-1EA1-310FD6C6727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7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CC22A-ACE3-72FA-9698-5D7DF335C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BDF4D89-4B4F-0158-D3D3-7B2BD39625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17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894BF-835B-A0AB-2658-2B7777F0D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4E98953C-6A6A-C348-A445-A87F17ED95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52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FBE4C-8018-2496-61D3-0CD8BFF3C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FFB0F5E-3EA1-DF82-3F44-C687DE94FD8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4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BB90A-4963-AA33-D900-8A953798A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82FF377-7FFA-CB77-8EC3-A4C2EAECB22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3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5E06522-C2FF-9A86-A565-263CC35211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62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90E03-2783-6103-C563-B165C60FF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E50F347-41E7-559B-BA22-E9C370476B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3395822-DA83-01BC-C319-F30D10789C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34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C517A86-059D-0270-F0F2-4CD0CC20A3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72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AC7FBFE-1FF3-3C4D-A006-F4EA5BAEF36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7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38CB7-29B4-5488-6CA4-28BAAEE68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E5739A5-AA01-F756-1A27-E8A8469D2DD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4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258E997-08D5-BA7E-0735-4080259B8B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3349E13-3DCE-01B3-F657-7CFE8B99EF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6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7D816-9620-B988-26A2-D61FB2AA7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8B12766-408E-11A2-3EB7-9AD3D8B59D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2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F6111-F267-E326-56B3-F131B8774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502A905-76F3-68D9-1317-D746030AAE0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3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8F095-D0F3-C5E2-28D8-1E67700CD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F946F64-9B49-AD91-094E-6B66FEBA4A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6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E041250-3F88-8664-0A03-776F24C4E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A52BEBE4-9E08-FB96-7D54-576F330AB2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4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9D2BC-C480-3E12-C0AE-3B36344DA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A09C85C3-EE7A-8BBE-D7C1-59811580CD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74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F10B999-C524-9795-2ECF-8ABB1D0AA9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020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14E69-5140-88F2-E2A2-8C6250718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B7B8B4F-E565-B254-08B1-0CA07FF263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7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30B68-A883-D60C-2F55-C692F9C6B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48571A1-DFD8-0136-0037-DDAB79FEA0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2240B-9C60-0CC1-BDFB-E4FF41403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559DCE5-DB2D-72E0-51E2-48A4BF8868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18818-A97C-13B7-7391-B0BA73B054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E4D089C-8752-4EAB-E6AC-4565AF629E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6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B0FB544-1774-8E4B-299D-9E9841831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2A8AC7F-D752-161A-C586-7EA5B5E061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88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063B220-7476-D21D-6CE7-82E86800E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A7966BF-7DFC-EF4E-098D-DCBB050FD47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3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A17566-87AD-20F3-0095-CD600C7A6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705C45C-87E9-FDEC-FAAE-410EA6B5AB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1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C4A12-D930-B84B-D88A-441821B64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7CC3EF2-3F66-622E-51E3-225A58E98BC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9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4CF90-11E6-CEF4-12A8-0B2BF604B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2954559-24B2-F925-3051-8F7EDCC4E1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3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7E4D0-ACB9-00F5-B1FB-8ED041B23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495114C-EDB1-A3BF-184D-1E1073BA5D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08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957BED7A-8727-27FB-DB3A-280BA81168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5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99B54-0B62-F99D-439E-4C292873B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CC281F8-099F-D365-3C1B-BEDDCFA09FE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8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9AFFC-F7B0-6D44-F78E-6DFE9E011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2BDB497-C467-65D8-4104-9078CEFBCAD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4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83136C1-F524-BFF8-8A0F-D51C8D037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D8E7584-D57A-96C3-E229-839387DA30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4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6BFD2-43D9-79CD-BB65-5191F5DC9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6BCDF57-0A57-7EEB-48EB-B852598969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501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3D390D1-20C8-28FA-1692-799B098FB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432BB5C-8817-A085-27DE-A061C1DA37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0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7821D-ABE4-A60B-334F-8DD56C926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A84279-96D4-D1FA-3F2D-F69CCCCB7F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1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1734E-39E2-9E0C-7953-729E5A080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74CF084-D83E-C4D9-C7DA-820FEF830A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73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6C6A8-5CAD-7112-54FE-11615C454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E14621A-C352-3CD3-E3BF-5C73827A18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8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FADD5-1CAB-12D1-3571-CA0EFF926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A7D8DEB-1C6A-172A-4BF6-4968856DBE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7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F9F61-EBA2-E5EF-E739-88701B375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8D7139A-8F3D-7CB3-44F0-5EEC7C10BD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2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1" ma:contentTypeDescription="Crée un document." ma:contentTypeScope="" ma:versionID="bc26b73c281ec5d72ad9d8db79c1fd8a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40a757bd7b1affe3e261372795ada323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CA608D-6A59-4EF7-9FBF-A4D1EA4ACC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A8EE85-E9EC-4D0E-B50F-FCAF3B67D263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3.xml><?xml version="1.0" encoding="utf-8"?>
<ds:datastoreItem xmlns:ds="http://schemas.openxmlformats.org/officeDocument/2006/customXml" ds:itemID="{18FEB1BC-2462-40FD-8497-D531B14E2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</Words>
  <Application>Microsoft Office PowerPoint</Application>
  <PresentationFormat>Grand écran</PresentationFormat>
  <Paragraphs>50</Paragraphs>
  <Slides>44</Slides>
  <Notes>44</Notes>
  <HiddenSlides>5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49" baseType="lpstr">
      <vt:lpstr>Aptos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dcterms:created xsi:type="dcterms:W3CDTF">2024-11-20T20:04:06Z</dcterms:created>
  <dcterms:modified xsi:type="dcterms:W3CDTF">2025-09-26T15:15:26Z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  <property fmtid="{D5CDD505-2E9C-101B-9397-08002B2CF9AE}" pid="3" name="MediaServiceImageTags">
    <vt:lpwstr/>
  </property>
</Properties>
</file>