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9"/>
  </p:notesMasterIdLst>
  <p:sldIdLst>
    <p:sldId id="258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302" r:id="rId40"/>
    <p:sldId id="301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299" r:id="rId56"/>
    <p:sldId id="298" r:id="rId57"/>
    <p:sldId id="297" r:id="rId5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78B22A-6F99-DF98-BAD3-B84A25C20BDF}" name="CARATY CORINNE" initials="CC" userId="S::CCARATY@editions-hatier.fr::8ff7d65e-e73f-48f4-8c35-2e9a1daaa9f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8"/>
    <p:restoredTop sz="94593"/>
  </p:normalViewPr>
  <p:slideViewPr>
    <p:cSldViewPr snapToGrid="0">
      <p:cViewPr varScale="1">
        <p:scale>
          <a:sx n="96" d="100"/>
          <a:sy n="96" d="100"/>
        </p:scale>
        <p:origin x="133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5199-78A8-5349-AFE6-8EBCDF6A6886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2AFE3-F102-6D47-BE17-831BD17FF83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5028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9916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8659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3243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8011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80759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8624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02036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99848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89109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6469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8839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6494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7087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8099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73539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23769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37395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95330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76207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25459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4383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6333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4760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24017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24587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0805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55787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95766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6988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70511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728580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451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0758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49605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51340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133698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37160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26774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441245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28745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518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148689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12500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371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195331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841423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888360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543361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351756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0967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922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230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93998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42AFE3-F102-6D47-BE17-831BD17FF83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6748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0BAF30-7A62-CA9F-0C7B-8B37FD7610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0CFCB93-1636-A023-6C7B-452BDD3E0C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B18574-3247-5C9D-9C17-6F25377D5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A3C32C-F444-9AD7-6518-E9C99339C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E5ED7CA-C036-6DDE-1642-ACD028DE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148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68F1D3-D9E0-27D2-3706-53F25AB81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EADD9A6-656F-E476-20AC-B942E57E11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238E40-5540-91F3-4F90-277DB1716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44F287-E4E3-1B06-919B-3B20FD1A3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35611E-58AE-3E03-8A85-4152EFA19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6664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FADDC2-B5DF-25A4-6A39-E1CFECA447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33A9E6F-E315-9F51-2C1F-1B77868D21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D9CF1AB-A20A-254C-FDF1-92C4A2074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D0618A-DD2F-0B04-50DB-764B62CE3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360FFE-1BAE-E77E-D16B-1633EE3DE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831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80768E-B486-04AF-0D14-E343864AD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9C5FBDE-1B38-639F-9476-09C70B1A61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5E1BC9-259A-3D95-A6E7-4714F038A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945BB5-61BE-85D2-9FE0-BC7559B17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8D954F4-DD2D-5C3F-8D90-2E0A9507C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8953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F81BBF-61AE-E7C6-7D2F-B082ADC9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DE3EAEE-1925-5A39-A5FB-12AD7D347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D8E8A9-B4FD-3A4C-D7AF-518350E5A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CB3A982-47F7-2074-9948-25CBBDCC8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2D15368-ACE3-2DBC-4385-080E36D19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743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09DE00-0623-F86F-3D25-E7851DE99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64F7FAA-D847-D722-D3A4-6188562343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0485FAF-C815-1C8E-3105-3109B7B41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474F3C3-C29F-3FE2-5875-2E42EB4F7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4964922-849F-0FF6-2DA7-624F23A48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3E04BD2-70AB-D3D7-9237-73EBAC00D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061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9D8BA1-38A0-9748-C801-6935A2481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6EC663-19CB-1FB7-52EC-EFD12B3DD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4594071-C2BE-8BF1-3CBE-380B0CE764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9622553-8CFF-FBAF-0D13-317DA92D70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F39AE0F-C9DB-D1CE-4FC2-7CBFABA450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CA4E7E3-CC3B-2A7A-727A-263E282BD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94BAC82-4AE4-FA22-759B-58A1670E9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573022B-F2D5-192A-545E-67E08C8D4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5371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9BEFFB-4388-6C32-944E-DBA410E21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5BB5417-048A-16AE-8629-CD5420131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514DA5A-DF21-4313-541A-90B99E616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640A693-C00B-7EBA-EF14-87CC5FC9F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461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D99E84E-FAB9-5B2E-399A-496ADEE86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1C3D1EB-3D17-D80E-185B-66B4FE8C5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A0528B6-CB59-C529-5F31-89D2FD931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1588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25B553-878E-24E5-2EF0-745D0E62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629A62-4FDB-91FB-AD2A-EFA650CBC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9274EE-F385-8D43-D24A-77C19BFE44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2B0C637-501C-4CAF-65DA-B2300ED82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1598E0C-B5D8-6733-3993-21EBC8AA1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004F7D5-40E2-8707-60C7-81FC62A9F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702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57DBA-1E7D-7B65-E295-05E4BAA2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764688B-2126-AE02-9479-A4D782C626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5FA3B20-8FD8-1AA0-5A04-F3E692AE17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2284A96-8F3D-241B-B5A5-719F3C4BA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6468169-FD5B-250D-F965-0B22B1D58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D89B95A-C8F1-78A4-B1F7-7B54DD5AA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8245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10B51DF-CE53-67C7-47F5-4B972D398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EB42AB-2043-1045-45C4-128F9262F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4CED82-4DD5-D4DE-7314-4D0DDB67F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0B49F1-F89D-7B4C-872E-73ED261BE310}" type="datetimeFigureOut">
              <a:rPr lang="fr-FR" smtClean="0"/>
              <a:t>26/08/2025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2AB78B-D041-F43B-52CD-2070115A23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B260C6-6F21-9EC6-37CB-8619F3240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0F2C58-7F58-D44F-B24D-397922C3B4A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8810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74C9D7-4287-6131-BEF7-1989137D9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capture d’écran, logo, conception&#10;&#10;Description générée automatiquement">
            <a:extLst>
              <a:ext uri="{FF2B5EF4-FFF2-40B4-BE49-F238E27FC236}">
                <a16:creationId xmlns:a16="http://schemas.microsoft.com/office/drawing/2014/main" id="{4650197F-1CC2-DD87-FD44-D0A5EB611D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4936" y="0"/>
            <a:ext cx="12206935" cy="7105553"/>
          </a:xfr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80FE965-17BB-222D-A2A5-1F3280CE50DA}"/>
              </a:ext>
            </a:extLst>
          </p:cNvPr>
          <p:cNvSpPr txBox="1"/>
          <p:nvPr/>
        </p:nvSpPr>
        <p:spPr>
          <a:xfrm>
            <a:off x="3053306" y="4441149"/>
            <a:ext cx="594533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 nombres jusqu’à 1 000</a:t>
            </a:r>
          </a:p>
          <a:p>
            <a:pPr algn="ctr"/>
            <a:r>
              <a:rPr lang="fr-FR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Suites de nombres de 1 en 1, 10 en 10, 1OO en 100</a:t>
            </a:r>
          </a:p>
          <a:p>
            <a:pPr algn="ctr"/>
            <a:r>
              <a:rPr lang="fr-FR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endParaRPr lang="fr-FR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3B53BEE-1F7E-6EEA-D8B8-ED81FFF1F46D}"/>
              </a:ext>
            </a:extLst>
          </p:cNvPr>
          <p:cNvSpPr txBox="1"/>
          <p:nvPr/>
        </p:nvSpPr>
        <p:spPr>
          <a:xfrm>
            <a:off x="2941026" y="2603513"/>
            <a:ext cx="616989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Module Nombres 7</a:t>
            </a:r>
          </a:p>
          <a:p>
            <a:pPr algn="ctr"/>
            <a:r>
              <a:rPr lang="fr-FR" sz="40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Diaporama 1</a:t>
            </a:r>
          </a:p>
        </p:txBody>
      </p:sp>
    </p:spTree>
    <p:extLst>
      <p:ext uri="{BB962C8B-B14F-4D97-AF65-F5344CB8AC3E}">
        <p14:creationId xmlns:p14="http://schemas.microsoft.com/office/powerpoint/2010/main" val="4074212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BD871-852C-D120-C2FE-08B0C0EDF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6BC94F16-95A9-0157-129C-4693CB405D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05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F1466-6B9A-954B-5D9E-FAD842F51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BA24B2F0-5C40-42FE-8D4E-4AB5D449AA9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15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9E5A9-DC0D-270C-201D-1598327C2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8F24F32C-9E82-94D4-FA38-D7BDA91ADC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97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2BABA-F034-1247-B964-4E9F3F411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3077079F-DE20-E050-8266-6D9A878883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5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C3D94-F64C-A80D-1B58-1B27F7A5A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4D576FFB-915E-E788-B058-EFEA3CDCAA5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74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7C9B2-3C20-3B1A-303D-FC2DC3FF7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1382957D-732D-94EA-7D2E-11DAA6978FE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815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3B036-7925-ED9D-238A-B561793CD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D54BF34F-5890-8A84-46AF-20141C694B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03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C8EC6-F0F8-3A2E-82F5-0DB62D123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41E636AD-5188-4DB2-3139-0D6DA09980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429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9C611-DD54-242E-77E9-B551FC6A4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5198664-9F51-536A-95BA-2D536D7F9DF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614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FD1A9-6647-7614-D117-301633B16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ED780413-0F44-5487-2899-B8C025D1D7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20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48363CB-5B8C-933E-6B2E-04ECD428EC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547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42E53-3EE0-213E-2004-AF21600405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F8CD4FBA-2C03-813D-8BA4-1160C9AD57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346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1DDFF-140E-EF15-D633-BFABA4A4E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C44B5C9E-64AC-53DF-871B-27572F3A3E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97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86969-85A8-DDAF-3A8D-91550A5F2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536D6F1D-5D4C-28F5-E3C5-EC13B45EFE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47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1382A-FA07-355B-F942-EC50CF9FF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CEC97C96-FA72-DCA6-DE02-A2AB2CF2EF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521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7DFF0-44E2-A6B6-CCA9-851AD290E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DA94886A-A59B-DD03-2662-88B906341A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193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04492-FBAF-FF6B-C7DE-23335C8FB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166713D8-2C0B-6C1B-BDE2-AC5758EEC6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4225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D1A04-C45A-AA43-726C-6EBFC11B9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44A4C3BC-EC18-8BA4-66EB-D830E3834C4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4183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8795C-D3DB-6460-F5B8-9ADB46D82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8459BEE2-463F-10C6-5F96-8E5ED9F226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877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B2A49-704E-E32C-4C5F-5E4BBFF78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2F2B1489-43F7-2A95-FEAF-3F0BA3AAF1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357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90759-A10C-AEF3-E589-22DC93A67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DAAEBA32-0213-9D41-9739-947242A9413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44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A82BE-5699-5B6F-F323-DDD1C158F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C3EF338-D254-89D3-1BCC-C597D4A9A3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164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403E4-159E-1449-8B10-BC9D5480C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ABF05770-5468-D10A-E3EB-4E01D56905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183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5E60E-94E0-2C79-DA44-410391687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F017DDFA-2E7B-274B-5E5E-7BFD6991BC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1521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EC2F9-9A56-A3E7-D1C8-0B86E23D7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9C7E8B9C-AE7B-FB24-A3F9-B88D07F4E8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5839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593E0-E5BF-E322-C0ED-2C3450B0E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061C5E58-528C-9A87-7C0D-B21DDD2060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1564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FC01A-DACE-0CC6-6295-C284EFBA5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CC4742A6-E0DC-E63D-8F41-F2D2F8B0AE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81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10D7F-8C1A-1331-4BB8-5E7D7B5B9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C9735B2D-A877-6DC5-14B3-5FCA28EE21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418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1FE56-5935-7900-0357-E141FA78A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1666BEE9-2452-9A01-1E81-80640B551E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800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4F56F-47A5-A324-D251-E201E0991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B3DD3737-D1EF-5F82-19A2-B64F07576B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410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0BBDA-7621-6D7F-3712-E6E23F3E1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EA18903F-F88B-84B9-B888-BC3743AC30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021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5FE6B-4C68-DF9D-5A6C-DAE35D313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>
            <a:extLst>
              <a:ext uri="{FF2B5EF4-FFF2-40B4-BE49-F238E27FC236}">
                <a16:creationId xmlns:a16="http://schemas.microsoft.com/office/drawing/2014/main" id="{C37CF959-942B-FE3D-B29E-D1035AA864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1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8D369-5A59-9328-4DD7-2B12F2691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736C4431-216C-15BA-4F4C-9F585776FE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121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1754F-F77A-E23E-B83F-86246A782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>
            <a:extLst>
              <a:ext uri="{FF2B5EF4-FFF2-40B4-BE49-F238E27FC236}">
                <a16:creationId xmlns:a16="http://schemas.microsoft.com/office/drawing/2014/main" id="{07829A99-8426-F4A4-7BCD-688BEDEADC7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5824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DAAFD-EDC3-8CAD-B868-C09CED7D1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>
            <a:extLst>
              <a:ext uri="{FF2B5EF4-FFF2-40B4-BE49-F238E27FC236}">
                <a16:creationId xmlns:a16="http://schemas.microsoft.com/office/drawing/2014/main" id="{88B69C67-0EDA-70F9-D5AE-771B826E03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274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B8A38-811A-5201-3A6A-90E0B6EDB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>
            <a:extLst>
              <a:ext uri="{FF2B5EF4-FFF2-40B4-BE49-F238E27FC236}">
                <a16:creationId xmlns:a16="http://schemas.microsoft.com/office/drawing/2014/main" id="{53AE8CF1-55DF-561A-2246-8C9E3326E5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3941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8E4D2-E933-49E8-9FC3-4C3D04F38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>
            <a:extLst>
              <a:ext uri="{FF2B5EF4-FFF2-40B4-BE49-F238E27FC236}">
                <a16:creationId xmlns:a16="http://schemas.microsoft.com/office/drawing/2014/main" id="{53024B67-DE33-B952-78E5-7555455694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825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5CF11-DAE6-CA40-746F-16301EDC6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>
            <a:extLst>
              <a:ext uri="{FF2B5EF4-FFF2-40B4-BE49-F238E27FC236}">
                <a16:creationId xmlns:a16="http://schemas.microsoft.com/office/drawing/2014/main" id="{EAF5D511-0CE3-18DE-F1A2-E17FE9E403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787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2D834-B7BA-B1D7-D938-D37CA338A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>
            <a:extLst>
              <a:ext uri="{FF2B5EF4-FFF2-40B4-BE49-F238E27FC236}">
                <a16:creationId xmlns:a16="http://schemas.microsoft.com/office/drawing/2014/main" id="{750CC70A-58D0-027F-2009-BD76869EDE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35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B6B54-82F9-C5BD-1FC9-C56421EDC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>
            <a:extLst>
              <a:ext uri="{FF2B5EF4-FFF2-40B4-BE49-F238E27FC236}">
                <a16:creationId xmlns:a16="http://schemas.microsoft.com/office/drawing/2014/main" id="{4D854C25-2803-CE27-A9C9-C96045BA19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1957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37649-5245-0CCA-9A6F-BFEDC9C90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7151C1B0-F4C6-3B87-21F7-5A4241B26A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342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B9D94-60AE-CA6A-5523-614929350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B866BAB0-BEB4-65E5-4220-DABBE54431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764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76991-9BD3-94A0-B182-BB808F6B7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>
            <a:extLst>
              <a:ext uri="{FF2B5EF4-FFF2-40B4-BE49-F238E27FC236}">
                <a16:creationId xmlns:a16="http://schemas.microsoft.com/office/drawing/2014/main" id="{D6EA7CEB-26C5-7CCB-216A-C3A2C01B48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47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F4792C-A590-78DF-1AB3-C0A751AFF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3B82BBB-FE14-BF5D-72E3-C2DD991FEA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168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3B824-2FFE-385F-23DC-5F5FB293D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>
            <a:extLst>
              <a:ext uri="{FF2B5EF4-FFF2-40B4-BE49-F238E27FC236}">
                <a16:creationId xmlns:a16="http://schemas.microsoft.com/office/drawing/2014/main" id="{7495086F-49EA-6B66-8498-D9BA45EF11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29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22BC2-51B8-BD08-3F1B-891824F12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8007E679-EB66-D7D5-8541-1EBB5600808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245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4EA87-B0F4-9045-97DE-2CCEA20D3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75DDECCC-CFB0-070D-9FD1-A723CB2EC3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068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4B14E-ADDF-6E9B-B8EA-3F896C01B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309F58EC-8B20-0798-7461-E8F27C0B96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6462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78113-CD9C-66D5-2FED-92B5A6558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FFCC18E3-FFD7-E9D3-3ED3-172C8E0D1B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79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60F7-7859-9B68-7DB2-51B8EE443A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F5608F4-D0ED-51D7-116B-D4D45556AA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39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5DF72-F6BE-080E-E27E-365520F3D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E94583D1-6AC0-872C-A999-4FBC073A6E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20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ADA53-2ABA-E018-C3F2-56886F3E0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B4671D4-EE68-68C9-B563-CAA9D0B0D3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203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80211-0EA8-A67B-8ADB-ED9EFFD80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151B63D5-0CC0-4D70-495F-C8B135CEFC3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68917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1def38-9a45-411c-acbe-912be090dc8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DB7E09DC0F9145A115270BCEBE6C3E" ma:contentTypeVersion="14" ma:contentTypeDescription="Crée un document." ma:contentTypeScope="" ma:versionID="028ffe961e0ee345387155cc5137db20">
  <xsd:schema xmlns:xsd="http://www.w3.org/2001/XMLSchema" xmlns:xs="http://www.w3.org/2001/XMLSchema" xmlns:p="http://schemas.microsoft.com/office/2006/metadata/properties" xmlns:ns2="a51def38-9a45-411c-acbe-912be090dc82" xmlns:ns3="1e63315f-c8e9-457b-ad00-9175c6743e81" targetNamespace="http://schemas.microsoft.com/office/2006/metadata/properties" ma:root="true" ma:fieldsID="a82ae7ab3420e81c9b5ca8e30094c4c3" ns2:_="" ns3:_="">
    <xsd:import namespace="a51def38-9a45-411c-acbe-912be090dc82"/>
    <xsd:import namespace="1e63315f-c8e9-457b-ad00-9175c6743e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1def38-9a45-411c-acbe-912be090dc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63315f-c8e9-457b-ad00-9175c6743e8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D480A4-3CE4-4066-AF5C-A5496608F7D2}">
  <ds:schemaRefs>
    <ds:schemaRef ds:uri="http://schemas.microsoft.com/office/2006/metadata/properties"/>
    <ds:schemaRef ds:uri="http://schemas.microsoft.com/office/infopath/2007/PartnerControls"/>
    <ds:schemaRef ds:uri="7672d04e-69db-4785-9e07-b6467e700e07"/>
    <ds:schemaRef ds:uri="a51def38-9a45-411c-acbe-912be090dc82"/>
  </ds:schemaRefs>
</ds:datastoreItem>
</file>

<file path=customXml/itemProps2.xml><?xml version="1.0" encoding="utf-8"?>
<ds:datastoreItem xmlns:ds="http://schemas.openxmlformats.org/officeDocument/2006/customXml" ds:itemID="{8F1023D8-4CED-4AB5-88DD-A5EFFB4C1A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1def38-9a45-411c-acbe-912be090dc82"/>
    <ds:schemaRef ds:uri="1e63315f-c8e9-457b-ad00-9175c6743e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A7F46BE-E388-46A5-871D-924E79D061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Grand écran</PresentationFormat>
  <Paragraphs>59</Paragraphs>
  <Slides>54</Slides>
  <Notes>54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54</vt:i4>
      </vt:variant>
    </vt:vector>
  </HeadingPairs>
  <TitlesOfParts>
    <vt:vector size="59" baseType="lpstr">
      <vt:lpstr>Aptos</vt:lpstr>
      <vt:lpstr>Aptos Display</vt:lpstr>
      <vt:lpstr>Arial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CARATY CORINNE</cp:lastModifiedBy>
  <cp:revision>2</cp:revision>
  <dcterms:created xsi:type="dcterms:W3CDTF">2024-11-16T08:44:30Z</dcterms:created>
  <dcterms:modified xsi:type="dcterms:W3CDTF">2025-08-26T08:15:57Z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0x010100FCDB7E09DC0F9145A115270BCEBE6C3E</vt:lpwstr>
  </property>
</Properties>
</file>