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sldIdLst>
    <p:sldId id="303" r:id="rId5"/>
    <p:sldId id="304" r:id="rId6"/>
    <p:sldId id="275" r:id="rId7"/>
    <p:sldId id="286" r:id="rId8"/>
    <p:sldId id="285" r:id="rId9"/>
    <p:sldId id="284" r:id="rId10"/>
    <p:sldId id="283" r:id="rId11"/>
    <p:sldId id="282" r:id="rId12"/>
    <p:sldId id="281" r:id="rId13"/>
    <p:sldId id="280" r:id="rId14"/>
    <p:sldId id="279" r:id="rId15"/>
    <p:sldId id="278" r:id="rId16"/>
    <p:sldId id="277" r:id="rId17"/>
    <p:sldId id="276" r:id="rId18"/>
    <p:sldId id="258" r:id="rId19"/>
    <p:sldId id="305" r:id="rId20"/>
    <p:sldId id="301" r:id="rId21"/>
    <p:sldId id="290" r:id="rId22"/>
    <p:sldId id="300" r:id="rId23"/>
    <p:sldId id="298" r:id="rId24"/>
    <p:sldId id="302" r:id="rId25"/>
    <p:sldId id="299" r:id="rId26"/>
    <p:sldId id="297" r:id="rId27"/>
    <p:sldId id="296" r:id="rId28"/>
    <p:sldId id="295" r:id="rId29"/>
    <p:sldId id="294" r:id="rId30"/>
    <p:sldId id="293" r:id="rId31"/>
    <p:sldId id="292" r:id="rId32"/>
    <p:sldId id="291" r:id="rId33"/>
    <p:sldId id="259" r:id="rId3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3A2DE9-2B47-4BF6-A481-4D68F1F1438C}" v="9" dt="2025-08-13T16:09:53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94"/>
    <p:restoredTop sz="94593"/>
  </p:normalViewPr>
  <p:slideViewPr>
    <p:cSldViewPr snapToGrid="0">
      <p:cViewPr varScale="1">
        <p:scale>
          <a:sx n="101" d="100"/>
          <a:sy n="101" d="100"/>
        </p:scale>
        <p:origin x="23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AC09C-C641-413B-B555-9277354E305C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7B3FB-FA47-4755-801F-8531A94A25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0009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473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821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1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03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826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339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9502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489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0364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786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846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499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0033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804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042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7139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2495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3302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7294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823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8686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328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8367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961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70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9635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12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14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376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7B3FB-FA47-4755-801F-8531A94A258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54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C7696-702B-4D55-9845-3F0A7BC7E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9D2FF7-FA53-F95A-55F2-FA2962EB9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893039-5FF1-4AB0-FBE9-338F78A0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D18ACD-CD9E-1494-0419-D6E9C18DA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BA46F-6607-E4A0-468C-1A84BC3E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02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8AE8B5-58A0-24E5-7FB2-2C679C350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06398C-4213-4B24-83DC-4944488E6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2FEA51-9014-D2E2-BE18-75C63743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D3B2F2-728C-ACC0-BB55-33520B71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383886-F24A-9AF8-B63E-9E0EA2FBE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34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ED99B72-A0A0-70D7-8AB5-964E5C354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27369E-F498-9E8E-18D2-615A590C6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C394B0-7FE3-CCF6-9756-1C9F3FC5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85211-55E0-6187-4897-61021E8C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2D1EC-49F3-5E6A-A067-5601AAAA8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07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7CD469-CDDF-6FB0-B940-1B95669B7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DA9871-C787-E6B0-5FD7-BD66B0830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184192-647C-1153-2038-D9468DC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86CAFC-6BE2-185D-FEF9-728D68A3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91B0E2-BC65-30C5-8639-D6AEA65E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34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FF722-AD13-53B7-CAEA-4D396E1E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A4BF18-319E-A722-F338-5D5F47382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A5B4F8-BBBC-0E3A-11DA-9A81E1A32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5BFA6-876E-750B-EAF5-5354B4EA1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10C56A-AB5F-E82B-C4B6-5B3A55B6E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9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F4F221-E8F4-2D55-51F8-90CF7BE28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82C564-3B0F-7D40-2389-99E047A35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CDFD89-9D32-EDBD-69BC-F3A76D558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8F8654-A56E-8E93-A2A9-EF70BE808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751D3F-AF54-FFD2-8656-5E50B4C80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D5BCED-1763-BFCB-409D-145D6DC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347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C858D-E573-B121-7AE6-3588D9C16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4D0CEB-34FF-9A0E-8EA7-21357254F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E21746-9BA1-3024-CA74-A11DA143E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1B153C-2A08-0B88-933A-4A976EDD9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94836DC-2265-CD6C-5744-8052EE422C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1A4FA84-9957-F08C-DC2D-7CE3B204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E2D8361-4F33-7701-7E9E-B20F7AD33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FEAFF6-F44F-CF65-183F-19973ED2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6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B618F2-E0E7-6518-5F1C-9A285DE92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EAB24F3-5216-F4F9-3AAA-8A625E0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881147-867B-26C3-C5CD-20B03B35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B963A4-F9B8-D0BD-14A8-62512E75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81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AB4498-8318-DF81-9610-AA83A8744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107C48-BC88-94AC-38B5-B2DA51B9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004FF3-69C6-294C-0FD9-13C91BEC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26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3D8C8-5AF9-6BF0-AAA0-6D9FC0C7D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BCAAA-9A61-B776-249C-0EE9DFE91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A77F5C-7A85-BDB2-C1D2-3F6CF45E3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2FFAA9-0B94-0D35-FE0B-472499BD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B0D811-4775-216B-6DA2-F1159F04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6E4167-46CB-3E19-2635-0BF4E308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70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1E22B0-7768-3446-0971-2C16EB26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272198E-14F8-9046-AEA1-FDBF57BB8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FE7FF7-92BF-0649-9078-0699FA1612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3F233D-1A2D-0F2C-5034-738B7CF1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DFE089-FA1F-DAEA-9C30-8FFB52DC7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590FA1-D20F-8DC4-929A-7ED48BF0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51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A4A868D-2DB4-A42F-C950-DFE944609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4F09A0-1722-D16F-B321-67BAF1C64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9B5695-AB68-19DC-C4D1-6DA9B5D6B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B4C5B7-08D5-CFD3-3EC0-16B454CCF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33FC3A-D1B7-1EBC-C7AB-3455CC372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90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80500" y="2305615"/>
            <a:ext cx="5416062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10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  <a:endParaRPr lang="fr-FR" sz="1600" dirty="0">
              <a:solidFill>
                <a:srgbClr val="0070C0"/>
              </a:solidFill>
            </a:endParaRPr>
          </a:p>
          <a:p>
            <a:pPr algn="ctr"/>
            <a:r>
              <a:rPr lang="fr-FR" sz="2400" dirty="0">
                <a:solidFill>
                  <a:srgbClr val="0070C0"/>
                </a:solidFill>
              </a:rPr>
              <a:t>Phases 1 &amp; 2</a:t>
            </a:r>
          </a:p>
          <a:p>
            <a:pPr algn="ctr"/>
            <a:endParaRPr lang="fr-FR" sz="1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pPr algn="ctr"/>
            <a:br>
              <a:rPr lang="fr-FR" sz="1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endParaRPr lang="fr-FR" sz="3200" dirty="0">
              <a:latin typeface="SG Cursive OT A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84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E57A7-B6B8-0914-F99E-E1AE5AB23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D4BB33FA-71F2-380F-4F97-81BD943CA08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168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311B1-662B-F4F9-19DD-F913F642F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4B03B616-7059-F883-4A1C-B03E0B460E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1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358F48-24F1-A09C-B14E-E5920CAB0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B472F7BF-15EA-2879-83AB-A38B0C6B9D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2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E563E-5716-9562-B3D6-B2CD2454C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7C027DF1-7B0E-1686-46EE-B81689C99C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740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91799-983F-28AA-6B5E-DBE05DA85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456720E5-0F1E-6864-84DD-A9D0068D74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91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4E81B-20DA-EDF0-3897-D3F8E0290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D4924089-7688-64C8-4B3C-5EEBD68995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00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7371A-D77F-170F-BB83-3BF54A282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33A2D95-7894-0FBB-7916-653E8FF5A4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61792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34037-1439-49F5-7334-0AA593061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68233368-3167-5227-7777-D631DCC925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00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B4F51-F042-6A82-C2C8-7065703D0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22305F91-7848-9168-B1C1-527B95D31D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880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E1571-C767-F565-5C2D-A7FF8DDAA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 63">
            <a:extLst>
              <a:ext uri="{FF2B5EF4-FFF2-40B4-BE49-F238E27FC236}">
                <a16:creationId xmlns:a16="http://schemas.microsoft.com/office/drawing/2014/main" id="{054291A5-A706-DA96-3D55-8BF251C451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2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63B0-77EB-7516-E7AF-DACB5B8D5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10157F6-59E0-AA85-1D06-BE4529EC90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06558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956A0-66E1-EDE7-74E2-CB5F45131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79">
            <a:extLst>
              <a:ext uri="{FF2B5EF4-FFF2-40B4-BE49-F238E27FC236}">
                <a16:creationId xmlns:a16="http://schemas.microsoft.com/office/drawing/2014/main" id="{8975A4C8-478D-304C-342F-AB7E9209D0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571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9DE3C-B15D-6A62-3F03-87C425D1F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31CD2F10-E4A8-B0E6-49BD-AF940CCA13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12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D0A59-E723-A6D4-56AE-56E174C75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FFB4A3EC-2FCF-F934-91CC-8C1C06820D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53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329CD-4B73-AAE7-E639-B31C5ACCF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E762E3B2-DF14-9EB0-BFF6-550436FC0C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74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E6612-7120-887F-FCD6-FD3392909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A0082581-987C-BC55-DF4C-C40144CB9B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42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9EE11-DACC-9F8B-CD26-DE6058635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ED9CA2B3-94AA-BF10-4991-FB937C1796F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06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345F3-C592-954A-E935-ECC095E86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B3BB5306-279F-B830-32DA-C6BFAA2F45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681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FAE8B-6280-3D81-8159-B4789210A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2647F294-0951-1D4A-DE32-D27A512BA9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37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FFD57-FBFB-8587-EEAE-C19AEB1F1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32D3E709-E8AB-19D2-AFAD-49A820ED8F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407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EA391-6354-A6E8-7F7A-BA66D4CA2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39CD6D34-FA15-8EC0-F919-A7136A9C01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81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435BE-DE63-F123-88D2-7AB5D8CC67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986B9059-4ADE-CDD3-DA40-2C802E125D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98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69397-A54E-C1AE-3EF3-E03CE1E05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80B879C2-CF42-528E-7422-4EEEE59090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01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93003-E720-F7CF-61AA-B171A2AEF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C8478664-676E-F4E6-B7BE-12F5841AD7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97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33F01-AA2C-6591-7465-AFE0E98F3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F8E2398A-DE45-719A-165E-03AA6C2710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317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DB812-8C07-39B5-26F7-4FC944232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E1F22505-C69F-89C1-11FE-4C362E0BC8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41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8A6B7-5DD9-647F-516E-E9316E7EF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29EA2B83-D642-DACB-3071-9CE2649DF31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64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F83CD-FE88-BCC4-B8F2-A288FBDE3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07F7928B-09F0-BE67-31F8-473BC07919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49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4E473-251A-1246-3D7B-322D0CA39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77F1857C-995C-660B-837A-8E5276931D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26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65F338-B6C1-44F3-977D-338E3997A0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7B9500-0C19-416C-83B4-D7DE6130FC93}">
  <ds:schemaRefs>
    <ds:schemaRef ds:uri="http://schemas.microsoft.com/office/2006/metadata/properties"/>
    <ds:schemaRef ds:uri="http://schemas.microsoft.com/office/infopath/2007/PartnerControls"/>
    <ds:schemaRef ds:uri="7672d04e-69db-4785-9e07-b6467e700e07"/>
    <ds:schemaRef ds:uri="a51def38-9a45-411c-acbe-912be090dc82"/>
  </ds:schemaRefs>
</ds:datastoreItem>
</file>

<file path=customXml/itemProps3.xml><?xml version="1.0" encoding="utf-8"?>
<ds:datastoreItem xmlns:ds="http://schemas.openxmlformats.org/officeDocument/2006/customXml" ds:itemID="{610DA7DD-88ED-4EE1-B5DA-FC6A742528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def38-9a45-411c-acbe-912be090dc82"/>
    <ds:schemaRef ds:uri="1e63315f-c8e9-457b-ad00-9175c6743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35</Paragraphs>
  <Slides>30</Slides>
  <Notes>30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7" baseType="lpstr">
      <vt:lpstr>Aptos</vt:lpstr>
      <vt:lpstr>Aptos Display</vt:lpstr>
      <vt:lpstr>Arial</vt:lpstr>
      <vt:lpstr>Calibri</vt:lpstr>
      <vt:lpstr>DINRoundPro-Medium</vt:lpstr>
      <vt:lpstr>SG Cursive OT AC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CARATY CORINNE</cp:lastModifiedBy>
  <cp:revision>2</cp:revision>
  <dcterms:created xsi:type="dcterms:W3CDTF">2024-12-16T08:17:27Z</dcterms:created>
  <dcterms:modified xsi:type="dcterms:W3CDTF">2025-08-26T08:16:12Z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