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9"/>
  </p:notesMasterIdLst>
  <p:sldIdLst>
    <p:sldId id="273" r:id="rId5"/>
    <p:sldId id="301" r:id="rId6"/>
    <p:sldId id="256" r:id="rId7"/>
    <p:sldId id="278" r:id="rId8"/>
    <p:sldId id="279" r:id="rId9"/>
    <p:sldId id="280" r:id="rId10"/>
    <p:sldId id="281" r:id="rId11"/>
    <p:sldId id="274" r:id="rId12"/>
    <p:sldId id="282" r:id="rId13"/>
    <p:sldId id="276" r:id="rId14"/>
    <p:sldId id="302" r:id="rId15"/>
    <p:sldId id="257" r:id="rId16"/>
    <p:sldId id="287" r:id="rId17"/>
    <p:sldId id="288" r:id="rId18"/>
    <p:sldId id="289" r:id="rId19"/>
    <p:sldId id="290" r:id="rId20"/>
    <p:sldId id="292" r:id="rId21"/>
    <p:sldId id="293" r:id="rId22"/>
    <p:sldId id="294" r:id="rId23"/>
    <p:sldId id="295" r:id="rId24"/>
    <p:sldId id="296" r:id="rId25"/>
    <p:sldId id="298" r:id="rId26"/>
    <p:sldId id="299" r:id="rId27"/>
    <p:sldId id="300" r:id="rId2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878B22A-6F99-DF98-BAD3-B84A25C20BDF}" name="CARATY CORINNE" initials="CC" userId="S::CCARATY@editions-hatier.fr::8ff7d65e-e73f-48f4-8c35-2e9a1daaa9f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36"/>
    <p:restoredTop sz="94593"/>
  </p:normalViewPr>
  <p:slideViewPr>
    <p:cSldViewPr snapToGrid="0">
      <p:cViewPr varScale="1">
        <p:scale>
          <a:sx n="110" d="100"/>
          <a:sy n="110" d="100"/>
        </p:scale>
        <p:origin x="27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EFE9FC-92BF-455E-B312-1F63AAB19569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AA6163-23BA-4185-A3A5-745AD94AE3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28727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A6163-23BA-4185-A3A5-745AD94AE334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43677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A6163-23BA-4185-A3A5-745AD94AE334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41103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A6163-23BA-4185-A3A5-745AD94AE334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70756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A6163-23BA-4185-A3A5-745AD94AE334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37269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A6163-23BA-4185-A3A5-745AD94AE334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58914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A6163-23BA-4185-A3A5-745AD94AE334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2608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A6163-23BA-4185-A3A5-745AD94AE334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8515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A6163-23BA-4185-A3A5-745AD94AE334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85450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A6163-23BA-4185-A3A5-745AD94AE334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00078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A6163-23BA-4185-A3A5-745AD94AE334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92045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A6163-23BA-4185-A3A5-745AD94AE334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80186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A6163-23BA-4185-A3A5-745AD94AE334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905472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A6163-23BA-4185-A3A5-745AD94AE334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79441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A6163-23BA-4185-A3A5-745AD94AE334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327871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A6163-23BA-4185-A3A5-745AD94AE334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894596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A6163-23BA-4185-A3A5-745AD94AE334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117393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A6163-23BA-4185-A3A5-745AD94AE334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3167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A6163-23BA-4185-A3A5-745AD94AE334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92494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A6163-23BA-4185-A3A5-745AD94AE334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38137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A6163-23BA-4185-A3A5-745AD94AE334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47752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A6163-23BA-4185-A3A5-745AD94AE334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68398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A6163-23BA-4185-A3A5-745AD94AE334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76645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A6163-23BA-4185-A3A5-745AD94AE334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06828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A6163-23BA-4185-A3A5-745AD94AE334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0655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DC7696-702B-4D55-9845-3F0A7BC7E2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59D2FF7-FA53-F95A-55F2-FA2962EB9C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5893039-5FF1-4AB0-FBE9-338F78A09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5C402-8CDB-8E49-9488-89D2B0F1D26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BD18ACD-CD9E-1494-0419-D6E9C18DA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9BA46F-6607-E4A0-468C-1A84BC3EE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352B6-F659-6048-AD1E-7826DE19AA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9027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8AE8B5-58A0-24E5-7FB2-2C679C350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006398C-4213-4B24-83DC-4944488E6E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42FEA51-9014-D2E2-BE18-75C637430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5C402-8CDB-8E49-9488-89D2B0F1D26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0D3B2F2-728C-ACC0-BB55-33520B718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2383886-F24A-9AF8-B63E-9E0EA2FBE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352B6-F659-6048-AD1E-7826DE19AA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2348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5ED99B72-A0A0-70D7-8AB5-964E5C3543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927369E-F498-9E8E-18D2-615A590C64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8C394B0-7FE3-CCF6-9756-1C9F3FC58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5C402-8CDB-8E49-9488-89D2B0F1D26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185211-55E0-6187-4897-61021E8C5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AE2D1EC-49F3-5E6A-A067-5601AAAA8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352B6-F659-6048-AD1E-7826DE19AA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2070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27CD469-CDDF-6FB0-B940-1B95669B7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BDA9871-C787-E6B0-5FD7-BD66B08304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8184192-647C-1153-2038-D9468DCD8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5C402-8CDB-8E49-9488-89D2B0F1D26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F86CAFC-6BE2-185D-FEF9-728D68A3A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991B0E2-BC65-30C5-8639-D6AEA65EC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352B6-F659-6048-AD1E-7826DE19AA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3346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4FF722-AD13-53B7-CAEA-4D396E1EE0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1A4BF18-319E-A722-F338-5D5F473825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4A5B4F8-BBBC-0E3A-11DA-9A81E1A32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5C402-8CDB-8E49-9488-89D2B0F1D26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A5BFA6-876E-750B-EAF5-5354B4EA18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910C56A-AB5F-E82B-C4B6-5B3A55B6E7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352B6-F659-6048-AD1E-7826DE19AA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690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F4F221-E8F4-2D55-51F8-90CF7BE28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D82C564-3B0F-7D40-2389-99E047A358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CCDFD89-9D32-EDBD-69BC-F3A76D5584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B8F8654-A56E-8E93-A2A9-EF70BE808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5C402-8CDB-8E49-9488-89D2B0F1D26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B751D3F-AF54-FFD2-8656-5E50B4C80C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0D5BCED-1763-BFCB-409D-145D6DC01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352B6-F659-6048-AD1E-7826DE19AA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3471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7C858D-E573-B121-7AE6-3588D9C166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84D0CEB-34FF-9A0E-8EA7-21357254F6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3E21746-9BA1-3024-CA74-A11DA143E3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411B153C-2A08-0B88-933A-4A976EDD92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94836DC-2265-CD6C-5744-8052EE422C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E1A4FA84-9957-F08C-DC2D-7CE3B204C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5C402-8CDB-8E49-9488-89D2B0F1D26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FE2D8361-4F33-7701-7E9E-B20F7AD33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D5FEAFF6-F44F-CF65-183F-19973ED2F9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352B6-F659-6048-AD1E-7826DE19AA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260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AB618F2-E0E7-6518-5F1C-9A285DE92B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EAB24F3-5216-F4F9-3AAA-8A625E04A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5C402-8CDB-8E49-9488-89D2B0F1D26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B881147-867B-26C3-C5CD-20B03B35F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FB963A4-F9B8-D0BD-14A8-62512E753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352B6-F659-6048-AD1E-7826DE19AA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7815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7AB4498-8318-DF81-9610-AA83A8744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5C402-8CDB-8E49-9488-89D2B0F1D26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5107C48-BC88-94AC-38B5-B2DA51B9C2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0004FF3-69C6-294C-0FD9-13C91BECE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352B6-F659-6048-AD1E-7826DE19AA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4260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F3D8C8-5AF9-6BF0-AAA0-6D9FC0C7D6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3CBCAAA-9A61-B776-249C-0EE9DFE912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9A77F5C-7A85-BDB2-C1D2-3F6CF45E3F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82FFAA9-0B94-0D35-FE0B-472499BD9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5C402-8CDB-8E49-9488-89D2B0F1D26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AB0D811-4775-216B-6DA2-F1159F04F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A6E4167-46CB-3E19-2635-0BF4E3083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352B6-F659-6048-AD1E-7826DE19AA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9708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81E22B0-7768-3446-0971-2C16EB260A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272198E-14F8-9046-AEA1-FDBF57BB8A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5FE7FF7-92BF-0649-9078-0699FA1612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E3F233D-1A2D-0F2C-5034-738B7CF103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5C402-8CDB-8E49-9488-89D2B0F1D26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3DFE089-FA1F-DAEA-9C30-8FFB52DC7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E590FA1-D20F-8DC4-929A-7ED48BF01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352B6-F659-6048-AD1E-7826DE19AA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0517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9A4A868D-2DB4-A42F-C950-DFE944609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14F09A0-1722-D16F-B321-67BAF1C64A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69B5695-AB68-19DC-C4D1-6DA9B5D6BC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925C402-8CDB-8E49-9488-89D2B0F1D26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9B4C5B7-08D5-CFD3-3EC0-16B454CCF4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D33FC3A-D1B7-1EBC-C7AB-3455CC3725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D352B6-F659-6048-AD1E-7826DE19AA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0907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74C9D7-4287-6131-BEF7-1989137D9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 descr="Une image contenant texte, capture d’écran, logo, conception&#10;&#10;Description générée automatiquement">
            <a:extLst>
              <a:ext uri="{FF2B5EF4-FFF2-40B4-BE49-F238E27FC236}">
                <a16:creationId xmlns:a16="http://schemas.microsoft.com/office/drawing/2014/main" id="{4650197F-1CC2-DD87-FD44-D0A5EB611D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14936" y="0"/>
            <a:ext cx="12206935" cy="7105553"/>
          </a:xfr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A80FE965-17BB-222D-A2A5-1F3280CE50DA}"/>
              </a:ext>
            </a:extLst>
          </p:cNvPr>
          <p:cNvSpPr txBox="1"/>
          <p:nvPr/>
        </p:nvSpPr>
        <p:spPr>
          <a:xfrm>
            <a:off x="3380500" y="2305615"/>
            <a:ext cx="5416062" cy="27392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48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Module Nombres 8</a:t>
            </a:r>
          </a:p>
          <a:p>
            <a:pPr algn="ctr"/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Diaporama 1</a:t>
            </a:r>
            <a:endParaRPr lang="fr-FR" sz="1600" dirty="0">
              <a:solidFill>
                <a:srgbClr val="0070C0"/>
              </a:solidFill>
            </a:endParaRPr>
          </a:p>
          <a:p>
            <a:pPr algn="ctr"/>
            <a:r>
              <a:rPr lang="fr-FR" sz="2400" dirty="0">
                <a:solidFill>
                  <a:srgbClr val="0070C0"/>
                </a:solidFill>
              </a:rPr>
              <a:t>Phases 1 &amp; 2</a:t>
            </a:r>
          </a:p>
          <a:p>
            <a:pPr algn="ctr"/>
            <a:endParaRPr lang="fr-FR" sz="1400" dirty="0">
              <a:latin typeface="DINRoundPro-Medium" panose="020B0604020101020102" pitchFamily="34" charset="77"/>
              <a:cs typeface="DINRoundPro-Medium" panose="020B0604020101020102" pitchFamily="34" charset="77"/>
            </a:endParaRPr>
          </a:p>
          <a:p>
            <a:pPr algn="ctr"/>
            <a:br>
              <a:rPr lang="fr-FR" sz="1400" dirty="0">
                <a:latin typeface="DINRoundPro-Medium" panose="020B0604020101020102" pitchFamily="34" charset="77"/>
                <a:cs typeface="DINRoundPro-Medium" panose="020B0604020101020102" pitchFamily="34" charset="77"/>
              </a:rPr>
            </a:br>
            <a:endParaRPr lang="fr-FR" sz="3200" dirty="0">
              <a:latin typeface="SG Cursive OT AC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2126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B4CFA1-F7EB-C231-43D9-D0AC5C7F4E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F9CA427A-A081-9998-82BC-DA4DF77A34C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189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D287DD-191A-FB59-2C71-A85772DB99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68488C9E-2ADC-BE25-24CA-71058766135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0406053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CCA379-5EF8-45A2-CCE7-EB4B031FBD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4753DE7-8BF0-626C-0EB5-B9A1067557F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9776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D10D7E-AE40-5A8E-40B8-C423A461AB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4447CBE7-CE79-3202-1619-AF79E63289B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3969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0FDCF7-5A7A-9CE1-AD15-2C1191598B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FE7A579A-65F6-2FFF-DEA0-D38DE2A77E1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3965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C78487-4953-EFC1-6937-BFBC278C86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Image 223">
            <a:extLst>
              <a:ext uri="{FF2B5EF4-FFF2-40B4-BE49-F238E27FC236}">
                <a16:creationId xmlns:a16="http://schemas.microsoft.com/office/drawing/2014/main" id="{58A35793-2688-AA20-47C7-CD9D2543644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497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ABE299-B191-84D1-9B1C-95E3868FC9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" name="Image 224">
            <a:extLst>
              <a:ext uri="{FF2B5EF4-FFF2-40B4-BE49-F238E27FC236}">
                <a16:creationId xmlns:a16="http://schemas.microsoft.com/office/drawing/2014/main" id="{4780A54E-4E79-AA5A-D028-83AC24AF665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3373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FB3592-0E10-E8E9-669E-3F0E19129D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" name="Image 224">
            <a:extLst>
              <a:ext uri="{FF2B5EF4-FFF2-40B4-BE49-F238E27FC236}">
                <a16:creationId xmlns:a16="http://schemas.microsoft.com/office/drawing/2014/main" id="{58BF4F0D-FA96-ED41-69A8-3BC6013B3DB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2510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645AF3-1345-1695-2A04-6B18A5A823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" name="Image 224">
            <a:extLst>
              <a:ext uri="{FF2B5EF4-FFF2-40B4-BE49-F238E27FC236}">
                <a16:creationId xmlns:a16="http://schemas.microsoft.com/office/drawing/2014/main" id="{696803A2-166A-C7E5-AC5A-341E5238F3F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4917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930A85-7442-49C8-F2B1-06017FF37C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" name="Image 224">
            <a:extLst>
              <a:ext uri="{FF2B5EF4-FFF2-40B4-BE49-F238E27FC236}">
                <a16:creationId xmlns:a16="http://schemas.microsoft.com/office/drawing/2014/main" id="{EEA0E39F-0DC3-1592-B596-D1E0506499E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675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7487A8-8892-8DEC-00FC-CC9C2D45C9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BBDCE433-00C3-B2B2-E48B-6B76F98A521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784145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70AA7F-6F50-F8EA-A51A-9226F6A2FA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" name="Image 224">
            <a:extLst>
              <a:ext uri="{FF2B5EF4-FFF2-40B4-BE49-F238E27FC236}">
                <a16:creationId xmlns:a16="http://schemas.microsoft.com/office/drawing/2014/main" id="{EBE35519-863A-E780-157B-0FB69A208DA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7683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7CC2E5-EC70-7397-9AC3-15D6DD7EEF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82C52ED6-7EB0-C2E7-21CC-61E8D6B1EB6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7584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F8643D-4AB8-FDAF-3AF9-7645331C83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" name="Image 224">
            <a:extLst>
              <a:ext uri="{FF2B5EF4-FFF2-40B4-BE49-F238E27FC236}">
                <a16:creationId xmlns:a16="http://schemas.microsoft.com/office/drawing/2014/main" id="{126C1D42-E3CB-9AD5-FB9B-B8ACD586523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7842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22FD1A-8BCC-C24B-2DEC-FBD022046D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68D7164F-4493-4FE4-5437-1DA500ECF89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4428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442162-1B17-EF6E-6A4E-6456543AB7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57F437ED-6A0D-0775-A2EC-9381384AA21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687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A97811F4-7CC3-F652-1D9B-F159FA1D35D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680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76A20B-67B0-52F0-8BD7-3B9EAE1A04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9FDD60EF-A689-51AB-2D17-74128A1AB8B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9407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ABFEB0-02C3-9526-BCBC-9915E51202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63913D4B-DB67-E72C-8794-07E57FA0892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463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A9E2E3-674D-595C-5808-1027CC3F3A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E3D207FD-4C74-BD2E-7781-D023EFCDFFA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3141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D6B150-249A-1032-0697-6FFCCFCDF0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>
            <a:extLst>
              <a:ext uri="{FF2B5EF4-FFF2-40B4-BE49-F238E27FC236}">
                <a16:creationId xmlns:a16="http://schemas.microsoft.com/office/drawing/2014/main" id="{FBA011F0-4173-14F7-7921-7582FAE8A6E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8051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071899-97B1-6FAA-C310-9DC440922F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D5B53A4D-4DEF-7B12-F439-7071DDCF1A9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6080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26070F-7C05-C00E-61ED-D37923CB94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ACC135DF-066C-7D8F-E290-457E52BFF75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68976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DB7E09DC0F9145A115270BCEBE6C3E" ma:contentTypeVersion="14" ma:contentTypeDescription="Crée un document." ma:contentTypeScope="" ma:versionID="028ffe961e0ee345387155cc5137db20">
  <xsd:schema xmlns:xsd="http://www.w3.org/2001/XMLSchema" xmlns:xs="http://www.w3.org/2001/XMLSchema" xmlns:p="http://schemas.microsoft.com/office/2006/metadata/properties" xmlns:ns2="a51def38-9a45-411c-acbe-912be090dc82" xmlns:ns3="1e63315f-c8e9-457b-ad00-9175c6743e81" targetNamespace="http://schemas.microsoft.com/office/2006/metadata/properties" ma:root="true" ma:fieldsID="a82ae7ab3420e81c9b5ca8e30094c4c3" ns2:_="" ns3:_="">
    <xsd:import namespace="a51def38-9a45-411c-acbe-912be090dc82"/>
    <xsd:import namespace="1e63315f-c8e9-457b-ad00-9175c6743e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1def38-9a45-411c-acbe-912be090dc8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63315f-c8e9-457b-ad00-9175c6743e8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51def38-9a45-411c-acbe-912be090dc8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5F1D4A3-7B34-42A1-96E3-B53C0B17A9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1def38-9a45-411c-acbe-912be090dc82"/>
    <ds:schemaRef ds:uri="1e63315f-c8e9-457b-ad00-9175c6743e8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A73C29A-658B-40D6-9A24-91EB3E876AB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8AC0CA2-CEF2-4A0B-B9AB-332C691019A3}">
  <ds:schemaRefs>
    <ds:schemaRef ds:uri="http://schemas.microsoft.com/office/2006/metadata/properties"/>
    <ds:schemaRef ds:uri="http://schemas.microsoft.com/office/infopath/2007/PartnerControls"/>
    <ds:schemaRef ds:uri="7672d04e-69db-4785-9e07-b6467e700e07"/>
    <ds:schemaRef ds:uri="a51def38-9a45-411c-acbe-912be090dc82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</Words>
  <Application>Microsoft Office PowerPoint</Application>
  <PresentationFormat>Grand écran</PresentationFormat>
  <Paragraphs>29</Paragraphs>
  <Slides>24</Slides>
  <Notes>24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31" baseType="lpstr">
      <vt:lpstr>Aptos</vt:lpstr>
      <vt:lpstr>Aptos Display</vt:lpstr>
      <vt:lpstr>Arial</vt:lpstr>
      <vt:lpstr>Calibri</vt:lpstr>
      <vt:lpstr>DINRoundPro-Medium</vt:lpstr>
      <vt:lpstr>SG Cursive OT AC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Éditions Hatier</dc:creator>
  <cp:lastModifiedBy>CARATY CORINNE</cp:lastModifiedBy>
  <cp:revision>2</cp:revision>
  <dcterms:created xsi:type="dcterms:W3CDTF">2024-12-16T08:17:27Z</dcterms:created>
  <dcterms:modified xsi:type="dcterms:W3CDTF">2025-08-26T08:16:07Z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0x010100FCDB7E09DC0F9145A115270BCEBE6C3E</vt:lpwstr>
  </property>
</Properties>
</file>