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268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78B22A-6F99-DF98-BAD3-B84A25C20BDF}" name="CARATY CORINNE" initials="CC" userId="S::CCARATY@editions-hatier.fr::8ff7d65e-e73f-48f4-8c35-2e9a1daaa9f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79"/>
    <p:restoredTop sz="94667"/>
  </p:normalViewPr>
  <p:slideViewPr>
    <p:cSldViewPr snapToGrid="0">
      <p:cViewPr varScale="1">
        <p:scale>
          <a:sx n="103" d="100"/>
          <a:sy n="103" d="100"/>
        </p:scale>
        <p:origin x="17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E5199-78A8-5349-AFE6-8EBCDF6A6886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2AFE3-F102-6D47-BE17-831BD17FF8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028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514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320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264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14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567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3225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065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695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516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911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243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1834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0BAF30-7A62-CA9F-0C7B-8B37FD761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0CFCB93-1636-A023-6C7B-452BDD3E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B18574-3247-5C9D-9C17-6F25377D5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A3C32C-F444-9AD7-6518-E9C99339C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5ED7CA-C036-6DDE-1642-ACD028DE9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148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68F1D3-D9E0-27D2-3706-53F25AB81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EADD9A6-656F-E476-20AC-B942E57E1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238E40-5540-91F3-4F90-277DB1716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44F287-E4E3-1B06-919B-3B20FD1A3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611E-58AE-3E03-8A85-4152EFA1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6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FADDC2-B5DF-25A4-6A39-E1CFECA447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3A9E6F-E315-9F51-2C1F-1B77868D2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9CF1AB-A20A-254C-FDF1-92C4A2074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D0618A-DD2F-0B04-50DB-764B62CE3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360FFE-1BAE-E77E-D16B-1633EE3DE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31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80768E-B486-04AF-0D14-E343864AD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C5FBDE-1B38-639F-9476-09C70B1A6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5E1BC9-259A-3D95-A6E7-4714F038A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945BB5-61BE-85D2-9FE0-BC7559B17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954F4-DD2D-5C3F-8D90-2E0A9507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95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F81BBF-61AE-E7C6-7D2F-B082ADC94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E3EAEE-1925-5A39-A5FB-12AD7D347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D8E8A9-B4FD-3A4C-D7AF-518350E5A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B3A982-47F7-2074-9948-25CBBDCC8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D15368-ACE3-2DBC-4385-080E36D19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74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09DE00-0623-F86F-3D25-E7851DE99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4F7FAA-D847-D722-D3A4-618856234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0485FAF-C815-1C8E-3105-3109B7B41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74F3C3-C29F-3FE2-5875-2E42EB4F7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964922-849F-0FF6-2DA7-624F23A4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E04BD2-70AB-D3D7-9237-73EBAC00D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061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D8BA1-38A0-9748-C801-6935A2481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6EC663-19CB-1FB7-52EC-EFD12B3DD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4594071-C2BE-8BF1-3CBE-380B0CE76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9622553-8CFF-FBAF-0D13-317DA92D70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F39AE0F-C9DB-D1CE-4FC2-7CBFABA450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CA4E7E3-CC3B-2A7A-727A-263E282BD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94BAC82-4AE4-FA22-759B-58A1670E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573022B-F2D5-192A-545E-67E08C8D4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371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9BEFFB-4388-6C32-944E-DBA410E2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5BB5417-048A-16AE-8629-CD542013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514DA5A-DF21-4313-541A-90B99E616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640A693-C00B-7EBA-EF14-87CC5FC9F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61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99E84E-FAB9-5B2E-399A-496ADEE86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C3D1EB-3D17-D80E-185B-66B4FE8C5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A0528B6-CB59-C529-5F31-89D2FD931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58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25B553-878E-24E5-2EF0-745D0E620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629A62-4FDB-91FB-AD2A-EFA650CBC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9274EE-F385-8D43-D24A-77C19BFE4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0C637-501C-4CAF-65DA-B2300ED82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1598E0C-B5D8-6733-3993-21EBC8AA1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04F7D5-40E2-8707-60C7-81FC62A9F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702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57DBA-1E7D-7B65-E295-05E4BAA27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764688B-2126-AE02-9479-A4D782C626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5FA3B20-8FD8-1AA0-5A04-F3E692AE1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284A96-8F3D-241B-B5A5-719F3C4BA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6468169-FD5B-250D-F965-0B22B1D58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89B95A-C8F1-78A4-B1F7-7B54DD5A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24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0B51DF-CE53-67C7-47F5-4B972D398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EB42AB-2043-1045-45C4-128F9262F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4CED82-4DD5-D4DE-7314-4D0DDB67F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2AB78B-D041-F43B-52CD-2070115A2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B260C6-6F21-9EC6-37CB-8619F32403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881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80FE965-17BB-222D-A2A5-1F3280CE50DA}"/>
              </a:ext>
            </a:extLst>
          </p:cNvPr>
          <p:cNvSpPr txBox="1"/>
          <p:nvPr/>
        </p:nvSpPr>
        <p:spPr>
          <a:xfrm>
            <a:off x="3380500" y="2305615"/>
            <a:ext cx="541606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7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4</a:t>
            </a:r>
          </a:p>
          <a:p>
            <a:pPr algn="ctr"/>
            <a:r>
              <a:rPr lang="fr-FR" sz="2400" dirty="0">
                <a:solidFill>
                  <a:srgbClr val="0070C0"/>
                </a:solidFill>
              </a:rPr>
              <a:t>Séance 2 Phase 3</a:t>
            </a:r>
          </a:p>
          <a:p>
            <a:pPr algn="ctr"/>
            <a:endParaRPr lang="fr-FR" sz="24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  <a:p>
            <a:pPr algn="ctr"/>
            <a:endParaRPr lang="fr-FR" sz="3200" dirty="0">
              <a:latin typeface="SG Cursive OT AC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919F936-42C8-9090-4ADD-85CCA5BBD540}"/>
              </a:ext>
            </a:extLst>
          </p:cNvPr>
          <p:cNvSpPr txBox="1"/>
          <p:nvPr/>
        </p:nvSpPr>
        <p:spPr>
          <a:xfrm>
            <a:off x="3380500" y="4493172"/>
            <a:ext cx="541606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nombres jusqu’à 1 000</a:t>
            </a:r>
          </a:p>
          <a:p>
            <a:pPr algn="ctr"/>
            <a:r>
              <a:rPr lang="fr-FR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Lignes graduées (3)</a:t>
            </a:r>
          </a:p>
          <a:p>
            <a:pPr algn="ctr"/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08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1EE1E-A06D-F5A7-BC17-D7DA83D23E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CB73FFA-C769-B2FA-2093-C16A475491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169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E29B9-8F6E-43E6-825A-1D8EC3EB8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D11646F4-79B9-06CA-044F-CA837ABBD22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164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01DDF8-06FE-1E5A-693D-D79156F155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82E040EC-C5FA-12CD-6CAF-929D8E3FC3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776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A066D8-71AC-2017-0AA4-4D5825F25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DEB8040-CD3D-ACF4-FC69-8FC914B513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46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7B34C-337F-52DF-E92D-AD0D7D9A0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63FB5A0-5DF2-15C9-FEA5-F81750BE2E9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25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FF8B5-B8F5-3CC6-364D-8AA6C80C6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B477933C-88D4-93B0-79CE-08A0121E70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01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AEC51-8613-A54C-65BD-AD2260C66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45141FBF-3C6F-4592-DF25-43E76BD6BF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199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2C5F79-81F9-906F-AB34-185866258E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13F8500C-62D6-B2BA-F7DD-EE9B868EBFD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967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84F41-E4FD-A49F-4F47-591B22606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8F814A83-94A5-9E7D-7B16-15F6F6737E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901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BC24-38EF-400E-0F81-672ED1B2D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420B6F10-ED0E-F85C-09D6-0E9159DAEC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261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074A8-A23C-47DE-EBD1-A82A6CEA1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C91D3612-0071-A42B-546F-C28A0AC71C8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2410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E1E6063-F7E0-4058-940E-46ADAAAF1C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A5E840-83B7-4BA0-98C1-398CA92E80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1def38-9a45-411c-acbe-912be090dc82"/>
    <ds:schemaRef ds:uri="1e63315f-c8e9-457b-ad00-9175c6743e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BA4A130-C2D4-4E8E-8F0D-8A4717BE7CF9}">
  <ds:schemaRefs>
    <ds:schemaRef ds:uri="http://schemas.microsoft.com/office/2006/metadata/properties"/>
    <ds:schemaRef ds:uri="http://schemas.microsoft.com/office/infopath/2007/PartnerControls"/>
    <ds:schemaRef ds:uri="7672d04e-69db-4785-9e07-b6467e700e07"/>
    <ds:schemaRef ds:uri="a51def38-9a45-411c-acbe-912be090dc8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Grand écran</PresentationFormat>
  <Paragraphs>18</Paragraphs>
  <Slides>12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DINRoundPro-Medium</vt:lpstr>
      <vt:lpstr>SG Cursive OT AC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CARATY CORINNE</cp:lastModifiedBy>
  <cp:revision>2</cp:revision>
  <dcterms:created xsi:type="dcterms:W3CDTF">2024-11-16T08:44:30Z</dcterms:created>
  <dcterms:modified xsi:type="dcterms:W3CDTF">2025-08-26T08:16:04Z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</Properties>
</file>