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sldIdLst>
    <p:sldId id="268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074"/>
    <p:restoredTop sz="94696"/>
  </p:normalViewPr>
  <p:slideViewPr>
    <p:cSldViewPr snapToGrid="0">
      <p:cViewPr varScale="1">
        <p:scale>
          <a:sx n="54" d="100"/>
          <a:sy n="54" d="100"/>
        </p:scale>
        <p:origin x="232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5199-78A8-5349-AFE6-8EBCDF6A6886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2AFE3-F102-6D47-BE17-831BD17FF8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02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22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395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481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508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634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665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784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01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399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075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536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592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891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34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527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302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BAF30-7A62-CA9F-0C7B-8B37FD761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CFCB93-1636-A023-6C7B-452BDD3E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B18574-3247-5C9D-9C17-6F25377D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3C32C-F444-9AD7-6518-E9C9933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5ED7CA-C036-6DDE-1642-ACD028DE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8F1D3-D9E0-27D2-3706-53F25AB8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ADD9A6-656F-E476-20AC-B942E57E1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238E40-5540-91F3-4F90-277DB171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4F287-E4E3-1B06-919B-3B20FD1A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611E-58AE-3E03-8A85-4152EFA1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6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FADDC2-B5DF-25A4-6A39-E1CFECA447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3A9E6F-E315-9F51-2C1F-1B77868D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CF1AB-A20A-254C-FDF1-92C4A207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D0618A-DD2F-0B04-50DB-764B62CE3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60FFE-1BAE-E77E-D16B-1633EE3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80768E-B486-04AF-0D14-E343864A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C5FBDE-1B38-639F-9476-09C70B1A6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E1BC9-259A-3D95-A6E7-4714F038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45BB5-61BE-85D2-9FE0-BC7559B1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954F4-DD2D-5C3F-8D90-2E0A950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9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1BBF-61AE-E7C6-7D2F-B082ADC9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E3EAEE-1925-5A39-A5FB-12AD7D34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8E8A9-B4FD-3A4C-D7AF-518350E5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B3A982-47F7-2074-9948-25CBBDC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15368-ACE3-2DBC-4385-080E36D1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9DE00-0623-F86F-3D25-E7851DE9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F7FAA-D847-D722-D3A4-61885623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485FAF-C815-1C8E-3105-3109B7B41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4F3C3-C29F-3FE2-5875-2E42EB4F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964922-849F-0FF6-2DA7-624F23A4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04BD2-70AB-D3D7-9237-73EBAC00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61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D8BA1-38A0-9748-C801-6935A248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6EC663-19CB-1FB7-52EC-EFD12B3DD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94071-C2BE-8BF1-3CBE-380B0CE7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622553-8CFF-FBAF-0D13-317DA92D7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39AE0F-C9DB-D1CE-4FC2-7CBFABA45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A4E7E3-CC3B-2A7A-727A-263E282B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94BAC82-4AE4-FA22-759B-58A1670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73022B-F2D5-192A-545E-67E08C8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BEFFB-4388-6C32-944E-DBA410E2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BB5417-048A-16AE-8629-CD542013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14DA5A-DF21-4313-541A-90B99E61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40A693-C00B-7EBA-EF14-87CC5FC9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1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99E84E-FAB9-5B2E-399A-496ADEE8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C3D1EB-3D17-D80E-185B-66B4FE8C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0528B6-CB59-C529-5F31-89D2FD9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5B553-878E-24E5-2EF0-745D0E620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29A62-4FDB-91FB-AD2A-EFA650CBC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9274EE-F385-8D43-D24A-77C19BFE4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0C637-501C-4CAF-65DA-B2300ED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98E0C-B5D8-6733-3993-21EBC8A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04F7D5-40E2-8707-60C7-81FC62A9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7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57DBA-1E7D-7B65-E295-05E4BAA2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64688B-2126-AE02-9479-A4D782C62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FA3B20-8FD8-1AA0-5A04-F3E692AE1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84A96-8F3D-241B-B5A5-719F3C4B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468169-FD5B-250D-F965-0B22B1D5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89B95A-C8F1-78A4-B1F7-7B54DD5A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B51DF-CE53-67C7-47F5-4B972D39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B42AB-2043-1045-45C4-128F9262F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4CED82-4DD5-D4DE-7314-4D0DDB67F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AB78B-D041-F43B-52CD-2070115A2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260C6-6F21-9EC6-37CB-8619F3240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81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80500" y="2305615"/>
            <a:ext cx="541606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7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3</a:t>
            </a:r>
          </a:p>
          <a:p>
            <a:pPr algn="ctr"/>
            <a:r>
              <a:rPr lang="fr-FR" sz="2400" dirty="0">
                <a:solidFill>
                  <a:srgbClr val="0070C0"/>
                </a:solidFill>
              </a:rPr>
              <a:t>Séance 2 Phase 2</a:t>
            </a:r>
          </a:p>
          <a:p>
            <a:pPr algn="ctr"/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pPr algn="ctr"/>
            <a:endParaRPr lang="fr-FR" sz="3200" dirty="0">
              <a:latin typeface="SG Cursive OT AC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19F936-42C8-9090-4ADD-85CCA5BBD540}"/>
              </a:ext>
            </a:extLst>
          </p:cNvPr>
          <p:cNvSpPr txBox="1"/>
          <p:nvPr/>
        </p:nvSpPr>
        <p:spPr>
          <a:xfrm>
            <a:off x="3380500" y="4493172"/>
            <a:ext cx="54160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nombres jusqu’à 1 000</a:t>
            </a:r>
          </a:p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Lignes </a:t>
            </a:r>
            <a:r>
              <a:rPr lang="fr-FR" sz="2000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graduées (2)</a:t>
            </a:r>
            <a:endParaRPr lang="fr-FR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BC7D6-8175-0146-3741-8A3B92373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9B254A-4BBC-CFCD-CF57-9DFE2478EA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2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62E35-A56D-9E29-66B1-139BC71D7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CC22091-90EE-3325-6851-FBD6AF39E8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65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19066-9BA2-B893-F614-C2F98B956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CDEF69A-A79F-8643-2CF4-E71216D8E15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51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61D84-E69E-BFDB-7BCF-7DC8459AB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C16C4E9E-CC44-4C12-5236-A230C0D178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00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A690D-8C76-16AB-0393-9E7EBA395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129705F-8813-B097-1214-BD0FA4FCFB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1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AF8C1-0D2C-2D4F-8026-DB6217B59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114C03F-381F-FC03-AC08-A8445F183F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0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95F99-60C9-E8E8-1C53-6E2F15207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C293F8F2-3979-9A04-39EF-CB91E6F170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1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B8F6C-4783-6C23-2EF8-07134422E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8361F43-D923-12C4-7E0E-6B5CC679D0D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74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066D8-71AC-2017-0AA4-4D5825F25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545F575-685D-76F2-EF5C-998E018364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3ACD4-B9C7-47D0-7714-F815E2CD0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47A1BC3-6785-313B-26CB-C948B57F11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3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32220-0F4D-4712-7E57-AB2BEEF59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73F1BB5B-4EA0-0F9A-7D19-FEF9DC1A1E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366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96899-9C45-BE89-FBF0-D849C0885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758ED2B8-813F-1D3C-9400-8085CC7188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0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E5342-A4E8-2B0E-C38B-0DAEB365B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985FF0F-3F2E-E03C-D8DC-DEA6526858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8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F3D86-2A81-A960-1590-2B0EC9772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1C1CAE41-4694-94C6-AE6F-B9B91B9D15C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7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B36C2-C1B2-6D7A-93BB-A55963223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D89CD78D-DF34-58D6-B17D-572DE47AF8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11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7A2D108-B0D3-44D0-9F3F-865BEC9EFD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3D83E4-2282-4D44-A34F-4965120D03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def38-9a45-411c-acbe-912be090dc82"/>
    <ds:schemaRef ds:uri="1e63315f-c8e9-457b-ad00-9175c6743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0BDB07-C609-44E6-A992-89514EB9C7B0}">
  <ds:schemaRefs>
    <ds:schemaRef ds:uri="http://schemas.microsoft.com/office/2006/metadata/properties"/>
    <ds:schemaRef ds:uri="http://schemas.microsoft.com/office/infopath/2007/PartnerControls"/>
    <ds:schemaRef ds:uri="7672d04e-69db-4785-9e07-b6467e700e07"/>
    <ds:schemaRef ds:uri="a51def38-9a45-411c-acbe-912be090dc8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Grand écran</PresentationFormat>
  <Paragraphs>22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DINRoundPro-Medium</vt:lpstr>
      <vt:lpstr>SG Cursive OT AC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CARATY CORINNE</cp:lastModifiedBy>
  <cp:revision>2</cp:revision>
  <dcterms:created xsi:type="dcterms:W3CDTF">2024-11-16T08:44:30Z</dcterms:created>
  <dcterms:modified xsi:type="dcterms:W3CDTF">2025-08-26T08:16:02Z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