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268" r:id="rId5"/>
    <p:sldId id="270" r:id="rId6"/>
    <p:sldId id="274" r:id="rId7"/>
    <p:sldId id="271" r:id="rId8"/>
    <p:sldId id="272" r:id="rId9"/>
    <p:sldId id="273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63"/>
    <p:restoredTop sz="94667"/>
  </p:normalViewPr>
  <p:slideViewPr>
    <p:cSldViewPr snapToGrid="0">
      <p:cViewPr varScale="1">
        <p:scale>
          <a:sx n="83" d="100"/>
          <a:sy n="83" d="100"/>
        </p:scale>
        <p:origin x="216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E5199-78A8-5349-AFE6-8EBCDF6A6886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2AFE3-F102-6D47-BE17-831BD17FF8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02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213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855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59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647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351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792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954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883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96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655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948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15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85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422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2AFE3-F102-6D47-BE17-831BD17FF83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113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BAF30-7A62-CA9F-0C7B-8B37FD761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CFCB93-1636-A023-6C7B-452BDD3E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B18574-3247-5C9D-9C17-6F25377D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3C32C-F444-9AD7-6518-E9C99339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5ED7CA-C036-6DDE-1642-ACD028DE9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148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68F1D3-D9E0-27D2-3706-53F25AB81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ADD9A6-656F-E476-20AC-B942E57E1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238E40-5540-91F3-4F90-277DB171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44F287-E4E3-1B06-919B-3B20FD1A3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611E-58AE-3E03-8A85-4152EFA1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6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FADDC2-B5DF-25A4-6A39-E1CFECA447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3A9E6F-E315-9F51-2C1F-1B77868D2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9CF1AB-A20A-254C-FDF1-92C4A207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D0618A-DD2F-0B04-50DB-764B62CE3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60FFE-1BAE-E77E-D16B-1633EE3D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80768E-B486-04AF-0D14-E343864A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C5FBDE-1B38-639F-9476-09C70B1A6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E1BC9-259A-3D95-A6E7-4714F038A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945BB5-61BE-85D2-9FE0-BC7559B17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954F4-DD2D-5C3F-8D90-2E0A9507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95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81BBF-61AE-E7C6-7D2F-B082ADC9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E3EAEE-1925-5A39-A5FB-12AD7D34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D8E8A9-B4FD-3A4C-D7AF-518350E5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B3A982-47F7-2074-9948-25CBBDCC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D15368-ACE3-2DBC-4385-080E36D1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74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9DE00-0623-F86F-3D25-E7851DE9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F7FAA-D847-D722-D3A4-618856234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485FAF-C815-1C8E-3105-3109B7B41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74F3C3-C29F-3FE2-5875-2E42EB4F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964922-849F-0FF6-2DA7-624F23A4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E04BD2-70AB-D3D7-9237-73EBAC00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61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D8BA1-38A0-9748-C801-6935A248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6EC663-19CB-1FB7-52EC-EFD12B3DD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594071-C2BE-8BF1-3CBE-380B0CE76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622553-8CFF-FBAF-0D13-317DA92D7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39AE0F-C9DB-D1CE-4FC2-7CBFABA45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A4E7E3-CC3B-2A7A-727A-263E282B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94BAC82-4AE4-FA22-759B-58A1670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73022B-F2D5-192A-545E-67E08C8D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3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BEFFB-4388-6C32-944E-DBA410E2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BB5417-048A-16AE-8629-CD542013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14DA5A-DF21-4313-541A-90B99E61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40A693-C00B-7EBA-EF14-87CC5FC9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61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99E84E-FAB9-5B2E-399A-496ADEE8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C3D1EB-3D17-D80E-185B-66B4FE8C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0528B6-CB59-C529-5F31-89D2FD93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5B553-878E-24E5-2EF0-745D0E620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629A62-4FDB-91FB-AD2A-EFA650CBC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9274EE-F385-8D43-D24A-77C19BFE4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0C637-501C-4CAF-65DA-B2300ED8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598E0C-B5D8-6733-3993-21EBC8A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04F7D5-40E2-8707-60C7-81FC62A9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70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57DBA-1E7D-7B65-E295-05E4BAA2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764688B-2126-AE02-9479-A4D782C62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FA3B20-8FD8-1AA0-5A04-F3E692AE1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84A96-8F3D-241B-B5A5-719F3C4B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468169-FD5B-250D-F965-0B22B1D5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89B95A-C8F1-78A4-B1F7-7B54DD5A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24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B51DF-CE53-67C7-47F5-4B972D39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B42AB-2043-1045-45C4-128F9262F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4CED82-4DD5-D4DE-7314-4D0DDB67F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0B49F1-F89D-7B4C-872E-73ED261BE310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2AB78B-D041-F43B-52CD-2070115A2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260C6-6F21-9EC6-37CB-8619F3240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81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380500" y="4831839"/>
            <a:ext cx="54160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nombres jusqu’à 1 000</a:t>
            </a:r>
          </a:p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Lignes graduées (1)</a:t>
            </a:r>
          </a:p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BC30511-0BC7-79AC-4E0A-F4B355C6FF4C}"/>
              </a:ext>
            </a:extLst>
          </p:cNvPr>
          <p:cNvSpPr txBox="1"/>
          <p:nvPr/>
        </p:nvSpPr>
        <p:spPr>
          <a:xfrm>
            <a:off x="3003586" y="2400404"/>
            <a:ext cx="6169890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7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  <a:p>
            <a:pPr algn="ctr"/>
            <a:r>
              <a:rPr lang="fr-FR" sz="2400" dirty="0">
                <a:solidFill>
                  <a:srgbClr val="0070C0"/>
                </a:solidFill>
              </a:rPr>
              <a:t>Séance 2 Phase 1</a:t>
            </a:r>
          </a:p>
          <a:p>
            <a:pPr algn="ctr"/>
            <a:endParaRPr lang="fr-FR" sz="4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2A535-12AD-9427-23D0-C24C885EA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977802AD-2CE5-8578-FBEC-AA8ED8958EE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502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90557-B6B6-14C2-461B-B3CC154D4A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F918A2E-C828-8083-3DF6-0459A28FD9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30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573D9-144C-16AC-7A32-9E8B1E1F7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5ECFA465-AA11-E30C-ABE6-A38E550350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78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5CA87-FFA2-B7A3-B318-049D21E97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458F1FF-1743-9429-7137-1189560976E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00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E7104-60AB-334B-EEDC-D2C5CF1BF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BB64527-3A7D-E50B-E076-0B2894C13D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87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DF21B-97D7-CFAB-863B-F1D709F45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9E13594-CD3A-2DD1-867E-78CAA17E14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06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74357-8D24-01E0-8F15-9A295BDA6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CB4E367-8A49-122E-C755-29B60AF443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2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B8F6C-4783-6C23-2EF8-07134422E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773EDAC1-4754-5D52-7D91-937BF507BD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74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4B6C3-D683-5F6E-79DB-F543D2F486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8BB83E08-BCE2-8600-137A-3E6881A8996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86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6B61B-4934-C60B-BE0C-890B3264C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845C957-BEAF-C809-56D5-32D98EAA6B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30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8471D-4F40-7817-4158-256F3490D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CF1FA75A-F2E6-A78B-F71B-0C911AA779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02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EA9E5-0413-2021-F56E-1CAA43054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F688CB4E-498F-3707-1310-B93F113792C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67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EE283-F49F-BCC3-0C5C-E2F8D97A7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D68CD6A2-FD84-A34B-2D58-FDAE1E6D9B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84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8AEB3-B52C-84D5-A255-958D950C7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5E4F9604-1A85-ED56-EF4D-E6AF8AE618F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363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90667F-9910-4B51-99BF-02076B4C5B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AA98FC-2CC8-4566-8084-2BBC884E88B1}">
  <ds:schemaRefs>
    <ds:schemaRef ds:uri="http://schemas.microsoft.com/office/2006/metadata/properties"/>
    <ds:schemaRef ds:uri="http://schemas.microsoft.com/office/infopath/2007/PartnerControls"/>
    <ds:schemaRef ds:uri="7672d04e-69db-4785-9e07-b6467e700e07"/>
    <ds:schemaRef ds:uri="a51def38-9a45-411c-acbe-912be090dc82"/>
  </ds:schemaRefs>
</ds:datastoreItem>
</file>

<file path=customXml/itemProps3.xml><?xml version="1.0" encoding="utf-8"?>
<ds:datastoreItem xmlns:ds="http://schemas.openxmlformats.org/officeDocument/2006/customXml" ds:itemID="{641BFAE3-7BA1-43BA-9AB8-FCDA427001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1def38-9a45-411c-acbe-912be090dc82"/>
    <ds:schemaRef ds:uri="1e63315f-c8e9-457b-ad00-9175c6743e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Grand écran</PresentationFormat>
  <Paragraphs>21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CARATY CORINNE</cp:lastModifiedBy>
  <cp:revision>2</cp:revision>
  <dcterms:created xsi:type="dcterms:W3CDTF">2024-11-16T08:44:30Z</dcterms:created>
  <dcterms:modified xsi:type="dcterms:W3CDTF">2025-08-26T08:16:00Z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