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52"/>
  </p:notesMasterIdLst>
  <p:sldIdLst>
    <p:sldId id="500" r:id="rId5"/>
    <p:sldId id="501" r:id="rId6"/>
    <p:sldId id="471" r:id="rId7"/>
    <p:sldId id="469" r:id="rId8"/>
    <p:sldId id="470" r:id="rId9"/>
    <p:sldId id="320" r:id="rId10"/>
    <p:sldId id="468" r:id="rId11"/>
    <p:sldId id="467" r:id="rId12"/>
    <p:sldId id="466" r:id="rId13"/>
    <p:sldId id="465" r:id="rId14"/>
    <p:sldId id="488" r:id="rId15"/>
    <p:sldId id="482" r:id="rId16"/>
    <p:sldId id="487" r:id="rId17"/>
    <p:sldId id="486" r:id="rId18"/>
    <p:sldId id="514" r:id="rId19"/>
    <p:sldId id="515" r:id="rId20"/>
    <p:sldId id="516" r:id="rId21"/>
    <p:sldId id="517" r:id="rId22"/>
    <p:sldId id="518" r:id="rId23"/>
    <p:sldId id="519" r:id="rId24"/>
    <p:sldId id="520" r:id="rId25"/>
    <p:sldId id="521" r:id="rId26"/>
    <p:sldId id="522" r:id="rId27"/>
    <p:sldId id="523" r:id="rId28"/>
    <p:sldId id="524" r:id="rId29"/>
    <p:sldId id="525" r:id="rId30"/>
    <p:sldId id="526" r:id="rId31"/>
    <p:sldId id="527" r:id="rId32"/>
    <p:sldId id="528" r:id="rId33"/>
    <p:sldId id="502" r:id="rId34"/>
    <p:sldId id="313" r:id="rId35"/>
    <p:sldId id="426" r:id="rId36"/>
    <p:sldId id="425" r:id="rId37"/>
    <p:sldId id="427" r:id="rId38"/>
    <p:sldId id="436" r:id="rId39"/>
    <p:sldId id="490" r:id="rId40"/>
    <p:sldId id="428" r:id="rId41"/>
    <p:sldId id="504" r:id="rId42"/>
    <p:sldId id="505" r:id="rId43"/>
    <p:sldId id="506" r:id="rId44"/>
    <p:sldId id="507" r:id="rId45"/>
    <p:sldId id="508" r:id="rId46"/>
    <p:sldId id="509" r:id="rId47"/>
    <p:sldId id="510" r:id="rId48"/>
    <p:sldId id="511" r:id="rId49"/>
    <p:sldId id="512" r:id="rId50"/>
    <p:sldId id="513" r:id="rId5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6CD8FD19-7ABB-4FC6-8C70-12B55FD7D67C}">
          <p14:sldIdLst>
            <p14:sldId id="500"/>
            <p14:sldId id="501"/>
            <p14:sldId id="471"/>
            <p14:sldId id="469"/>
            <p14:sldId id="470"/>
            <p14:sldId id="320"/>
            <p14:sldId id="468"/>
            <p14:sldId id="467"/>
            <p14:sldId id="466"/>
            <p14:sldId id="465"/>
            <p14:sldId id="488"/>
            <p14:sldId id="482"/>
            <p14:sldId id="487"/>
            <p14:sldId id="486"/>
            <p14:sldId id="514"/>
            <p14:sldId id="515"/>
            <p14:sldId id="516"/>
            <p14:sldId id="517"/>
            <p14:sldId id="518"/>
            <p14:sldId id="519"/>
            <p14:sldId id="520"/>
            <p14:sldId id="521"/>
            <p14:sldId id="522"/>
            <p14:sldId id="523"/>
            <p14:sldId id="524"/>
            <p14:sldId id="525"/>
            <p14:sldId id="526"/>
            <p14:sldId id="527"/>
            <p14:sldId id="528"/>
            <p14:sldId id="502"/>
            <p14:sldId id="313"/>
            <p14:sldId id="426"/>
            <p14:sldId id="425"/>
            <p14:sldId id="427"/>
            <p14:sldId id="436"/>
            <p14:sldId id="490"/>
            <p14:sldId id="428"/>
            <p14:sldId id="504"/>
            <p14:sldId id="505"/>
            <p14:sldId id="506"/>
            <p14:sldId id="507"/>
            <p14:sldId id="508"/>
            <p14:sldId id="509"/>
            <p14:sldId id="510"/>
            <p14:sldId id="511"/>
            <p14:sldId id="512"/>
            <p14:sldId id="513"/>
          </p14:sldIdLst>
        </p14:section>
        <p14:section name="Section sans titre" id="{5A832E92-1693-4397-837B-AF202D255A01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878B22A-6F99-DF98-BAD3-B84A25C20BDF}" name="CARATY CORINNE" initials="CC" userId="S::CCARATY@editions-hatier.fr::8ff7d65e-e73f-48f4-8c35-2e9a1daaa9ff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7476CEB-F8BE-47F6-BDAA-1B07C3F74D7E}" v="2" dt="2025-08-13T15:33:13.78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117" autoAdjust="0"/>
    <p:restoredTop sz="94709"/>
  </p:normalViewPr>
  <p:slideViewPr>
    <p:cSldViewPr snapToGrid="0">
      <p:cViewPr>
        <p:scale>
          <a:sx n="77" d="100"/>
          <a:sy n="77" d="100"/>
        </p:scale>
        <p:origin x="120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presProps" Target="presProps.xml"/><Relationship Id="rId58" Type="http://schemas.microsoft.com/office/2015/10/relationships/revisionInfo" Target="revisionInfo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tableStyles" Target="tableStyle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microsoft.com/office/2018/10/relationships/authors" Target="author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microsoft.com/office/2016/11/relationships/changesInfo" Target="changesInfos/changesInfo1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ATY CORINNE" userId="8ff7d65e-e73f-48f4-8c35-2e9a1daaa9ff" providerId="ADAL" clId="{67476CEB-F8BE-47F6-BDAA-1B07C3F74D7E}"/>
    <pc:docChg chg="modSld">
      <pc:chgData name="CARATY CORINNE" userId="8ff7d65e-e73f-48f4-8c35-2e9a1daaa9ff" providerId="ADAL" clId="{67476CEB-F8BE-47F6-BDAA-1B07C3F74D7E}" dt="2025-08-13T15:34:17.261" v="28" actId="1076"/>
      <pc:docMkLst>
        <pc:docMk/>
      </pc:docMkLst>
      <pc:sldChg chg="addSp modSp mod">
        <pc:chgData name="CARATY CORINNE" userId="8ff7d65e-e73f-48f4-8c35-2e9a1daaa9ff" providerId="ADAL" clId="{67476CEB-F8BE-47F6-BDAA-1B07C3F74D7E}" dt="2025-08-13T15:34:17.261" v="28" actId="1076"/>
        <pc:sldMkLst>
          <pc:docMk/>
          <pc:sldMk cId="4074212681" sldId="258"/>
        </pc:sldMkLst>
        <pc:spChg chg="add mod">
          <ac:chgData name="CARATY CORINNE" userId="8ff7d65e-e73f-48f4-8c35-2e9a1daaa9ff" providerId="ADAL" clId="{67476CEB-F8BE-47F6-BDAA-1B07C3F74D7E}" dt="2025-08-13T15:32:59.548" v="3" actId="20577"/>
          <ac:spMkLst>
            <pc:docMk/>
            <pc:sldMk cId="4074212681" sldId="258"/>
            <ac:spMk id="3" creationId="{61B4DEAE-A48C-20F2-3289-C8CA8EE40460}"/>
          </ac:spMkLst>
        </pc:spChg>
        <pc:spChg chg="add mod">
          <ac:chgData name="CARATY CORINNE" userId="8ff7d65e-e73f-48f4-8c35-2e9a1daaa9ff" providerId="ADAL" clId="{67476CEB-F8BE-47F6-BDAA-1B07C3F74D7E}" dt="2025-08-13T15:33:39.050" v="19" actId="1076"/>
          <ac:spMkLst>
            <pc:docMk/>
            <pc:sldMk cId="4074212681" sldId="258"/>
            <ac:spMk id="4" creationId="{9A937F1F-CD9C-5CC5-82FD-2EB962CB0825}"/>
          </ac:spMkLst>
        </pc:spChg>
        <pc:spChg chg="mod">
          <ac:chgData name="CARATY CORINNE" userId="8ff7d65e-e73f-48f4-8c35-2e9a1daaa9ff" providerId="ADAL" clId="{67476CEB-F8BE-47F6-BDAA-1B07C3F74D7E}" dt="2025-08-13T15:34:17.261" v="28" actId="1076"/>
          <ac:spMkLst>
            <pc:docMk/>
            <pc:sldMk cId="4074212681" sldId="258"/>
            <ac:spMk id="7" creationId="{A80FE965-17BB-222D-A2A5-1F3280CE50DA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BC5FDB-7AD2-4A25-BA7D-C0A5457B782D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9C2AE9-D54E-4881-8912-86E0A710307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21722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61FA0E-F3D2-5602-4CEA-43412E6484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A11BCC2-E362-EB8B-994C-99D9CF10284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D385DE6C-A95C-AFC5-90EB-23D7CAAE55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3888384-86C3-9244-46FB-C78BEE8B16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9C2AE9-D54E-4881-8912-86E0A7103073}" type="slidenum">
              <a:rPr lang="fr-FR" smtClean="0"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40680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4A88A5-63D0-4424-CC39-9619E059CB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C2522265-D53B-71F5-7B79-24785675DB7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722C774C-8ABA-C1E6-D069-9B5B50D202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052974F-487E-5F63-2FBD-3D90B92AE7C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9C2AE9-D54E-4881-8912-86E0A7103073}" type="slidenum">
              <a:rPr lang="fr-FR" smtClean="0"/>
              <a:t>40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47884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37DB41-5DE5-A42A-D6DD-BBFC30F424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350E77D9-EEE3-8AF2-3D0F-1AB2CFA4B12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E1D3C4FF-3435-EB1B-7596-33960B8B7D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4B9C94F-A278-D329-7189-4762531233F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9C2AE9-D54E-4881-8912-86E0A7103073}" type="slidenum">
              <a:rPr lang="fr-FR" smtClean="0"/>
              <a:t>41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93234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1A709B-BA37-EF62-C22F-9DE83A6FF5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65AB5C15-E3C7-D9BE-D95F-DDCA2673235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A2D0B17A-0E0A-180D-7904-2D6C61F550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D56D6A8-A1AC-B95E-EE48-27E10595756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9C2AE9-D54E-4881-8912-86E0A7103073}" type="slidenum">
              <a:rPr lang="fr-FR" smtClean="0"/>
              <a:t>42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51588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960F98-9D7F-A795-C4C1-956EA06CB6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20EEE5B1-C85C-5D4E-0A50-D39811390B8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85FD26E0-9FBC-2940-44BA-BF9F3B2B7A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D2493F8-1271-D951-D987-ED2055F6D4F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9C2AE9-D54E-4881-8912-86E0A7103073}" type="slidenum">
              <a:rPr lang="fr-FR" smtClean="0"/>
              <a:t>43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85959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30ACDD-8DC8-3759-D468-12C29B1EC1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C9EB5019-105C-553A-6276-74AAB4F7EBA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BAE9E723-C33E-FD05-2B37-94792509FD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E2F2451-2418-FE42-AA4E-D5C6412A1F0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9C2AE9-D54E-4881-8912-86E0A7103073}" type="slidenum">
              <a:rPr lang="fr-FR" smtClean="0"/>
              <a:t>44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31303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D85754-ACCB-5D67-0346-B1EE1A00E1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2B1A5ABB-A5B8-2C19-15E9-AD46272BC3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CDBB5191-3A5A-0BF1-2728-EBCD501C8E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B4C52A0-066E-4571-466C-40488F013ED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9C2AE9-D54E-4881-8912-86E0A7103073}" type="slidenum">
              <a:rPr lang="fr-FR" smtClean="0"/>
              <a:t>45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42007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B5CE6F-4CDD-5E4E-F69A-494F7F1F47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4D1B387E-86DE-A6BE-646A-799C0EE7D80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63A0C074-10C2-097F-F134-E18C8B5282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F5C61FF-D9F1-26E1-592C-4136556860D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9C2AE9-D54E-4881-8912-86E0A7103073}" type="slidenum">
              <a:rPr lang="fr-FR" smtClean="0"/>
              <a:t>46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7495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FD70CD-5053-F150-9567-5DC521E21D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D61C32CD-5395-ACFF-78B9-930FDE84BA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89F3028-260F-0F67-58CB-BB98C46C91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B6C333E-4349-92CD-0243-3A011795005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9C2AE9-D54E-4881-8912-86E0A7103073}" type="slidenum">
              <a:rPr lang="fr-FR" smtClean="0"/>
              <a:t>47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9310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00832C-E67A-6783-5686-4D06F0EF1F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677DA1BC-18CE-D1D8-F9B0-A27C82D7D3A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9210EF5-ADCC-2438-64D2-E3F72AA575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B99CFC1-3E58-B385-97BE-19E974297C8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9C2AE9-D54E-4881-8912-86E0A7103073}" type="slidenum">
              <a:rPr lang="fr-FR" smtClean="0"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58254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565919-9F15-5D7D-1AAF-D17AF82408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DFE7C9FC-1052-D29D-BAC7-B6DDAA8EE15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17A631F9-B0ED-2342-12A0-8E6A51CEE1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0CB2AF2-B274-02DC-5D77-9EE49A1D3B7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9C2AE9-D54E-4881-8912-86E0A7103073}" type="slidenum">
              <a:rPr lang="fr-FR" smtClean="0"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23538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339494-424A-0F50-46DD-CE2EC1A5B1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BA36852-0491-142F-BD47-CE1196BF3A6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6BA29660-E896-67FB-C881-C27D29D26D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4C3356D-51FB-A1C9-DBD5-E37044EC9D7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9C2AE9-D54E-4881-8912-86E0A7103073}" type="slidenum">
              <a:rPr lang="fr-FR" smtClean="0"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64774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657318-D7B2-4004-1357-F3B32C21C8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20A33FF6-94CC-4DE2-020B-B98EDD4558A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70F1027-64DA-0A40-59C0-032495AE7CB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8199CE1-7779-DCA0-1BFC-24FB7222D5A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9C2AE9-D54E-4881-8912-86E0A7103073}" type="slidenum">
              <a:rPr lang="fr-FR" smtClean="0"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56435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86F1E4-69D1-EF31-F386-B06DB6B846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DC8CFFCC-FEE5-5546-6861-41178F59516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1AB4F6F0-1602-DA7C-3B56-A4CAB14485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F22B5C4-D4DA-72A8-DD6A-21797C5B6F9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9C2AE9-D54E-4881-8912-86E0A7103073}" type="slidenum">
              <a:rPr lang="fr-FR" smtClean="0"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33165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CD5494-FB21-F801-0FCA-94EE14F7BC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CD823CAC-DCFC-81CF-FDB6-BF8747CB9C9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4EC29BBE-A4CC-2858-0355-7A3B1FF3F2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A07A7BB-3F5C-7F5B-AC52-B195EA8F62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9C2AE9-D54E-4881-8912-86E0A7103073}" type="slidenum">
              <a:rPr lang="fr-FR" smtClean="0"/>
              <a:t>37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01929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09F3FB-F092-B1C1-E26A-AEC0F41EF0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39CEDF08-48EB-C1BF-D2F2-6884B56D205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BDC34AE8-B0D7-73D5-7A8B-B766A2AD73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4892B5B-02F1-ED99-77FF-855417A049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9C2AE9-D54E-4881-8912-86E0A7103073}" type="slidenum">
              <a:rPr lang="fr-FR" smtClean="0"/>
              <a:t>38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01304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DD4F76-2F51-D56A-4E27-BA46538C96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5CEEF20C-D6B5-741E-BAD4-2CBFB1E1759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1C88B851-69B3-F50B-BE58-4AEBFDA606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0BA9170-8569-5BD8-8EE9-2D86054A050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9C2AE9-D54E-4881-8912-86E0A7103073}" type="slidenum">
              <a:rPr lang="fr-FR" smtClean="0"/>
              <a:t>39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5153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943042-71E8-A422-D476-CBA59EFBA6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86AB651-8E8F-6848-9679-EDC3C71E1B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AA814D1-0473-3769-C45D-3920E7B41C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AB4FC38-F7EC-69A7-D3E5-8BE0501AE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B954240-7A2E-D95D-6525-B32301228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232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A75768-CE16-ABDC-BCB8-BD51ADBFF9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008A6B1-7AC8-2FCD-E3A2-6CA58394CB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90F56B7-22C7-0436-6192-CC300ABAA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9C2327A-AE60-73A7-C23E-16F7557C2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4F8085E-55AB-984A-C711-5435967C4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1177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8883FD3-CF8A-0268-AEB7-3A22779509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C191707-E8CE-C050-DC23-549F305F56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06576C4-A3E4-008D-7B47-7566F9D38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5CE052-FA00-8951-BD44-6FE950A39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F4BEEA2-D08D-913E-9876-D9717BF51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1066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C484DF-40D1-1A80-3640-2C7820705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57D7571-ADCB-CD6F-6A96-80C07BBF59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DBA4FC5-0FCE-1AC3-42C3-09566C2FB4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B7A30BE-2E76-5182-D919-8416F3BF4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D49D265-79FC-E0FC-E4E0-1BE6F40F6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2492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3F4539-757A-B9AA-B5E7-CB7E80165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9B25E97-9A6B-9C38-9CDB-6F8BC7785D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E819B9C-6ACD-0B93-4823-537EB631D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0329872-509C-EE12-60C6-8BEC58ACD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9FD8E6-77E9-7838-9EB6-5CF39DC97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3995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40165FE-EDFE-F87C-3075-4B270121D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1E65D03-B1C4-8CC1-4ED8-C819DADEFA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047AD77-CE42-1FDE-0241-497A69C74E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E50A9CA-B18D-1F5F-C6E0-627E7D3841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BA664CB-3E34-7E85-2D1B-57ED7E6B0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23415E6-8A94-257D-F367-2FF4D65FD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0696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D7CF27-9E45-1D23-566A-8F08D6FB3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11BE841-DA11-CF6E-6FD8-9CF9FEC8F3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08B512A-D5F5-9DB2-0916-BCF33E3338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76603D9-5B24-0503-1950-749C190DF4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A0C6995-A3DF-645A-63EE-B2F793AD55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830F3677-6019-C83D-3AC7-95B65A763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491230DA-0470-ED06-8524-D8881FE897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107FD67-8E6E-D781-E1D2-12AB0E33B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1407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B95C31-ADE7-49BF-2CD4-B83F329A3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AFCDC60-0E68-A0A8-8157-847E369F5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D05849B-A711-2540-8172-25DE9F35B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0A4E2F4-FA2F-B0BA-5DB0-62191EF92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9105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A6C44A2-DEF2-7923-D486-28A104E543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283408A-8E6D-A43D-CECB-3C3BF90B0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8E08C29-2ADC-18C4-64A0-5D25C3B0D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8915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358C4D-11D2-E6AF-686A-A2106DBCB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8CDC88C-3423-8CAB-91E9-B3F05D0DA3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813A3A6-A802-0C66-028B-6B92912703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27D175C-9143-ECF2-2ABC-626B37511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A983E42-907D-FB81-741E-40B43D65D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28E66B6-2E96-2441-6DC1-2A9BA907B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5116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7B4C19-D96D-99B6-99B0-F01ADC188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DC6288A8-A911-0124-E993-D6734CB6E0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6BB2B83-81A8-B893-2C19-0AD2695406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E9B874C-122A-EEFD-6631-854B9B53B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145579E-9279-9A71-28E8-719501E21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81C1921-170C-21CE-AE1A-80B3B16CC9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5916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5E7D73F-4845-A796-BC3E-BB3007A725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1BE9A4F-3C74-A149-70F0-7AA3A5BEA9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AA2EE45-C400-FE50-8199-E5D21D8590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02BEF97-CF5E-E945-8104-AC8715548730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B5665B1-3B37-73D6-8BC6-029688B01D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947BBF3-C53C-6FE9-0DE9-C4DE3C554E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4763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6CA44E-7915-FA80-0A93-8BF07FD25F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342E23-1B81-DF57-6EDE-08176D7AC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 descr="Une image contenant texte, capture d’écran, logo, conception&#10;&#10;Description générée automatiquement">
            <a:extLst>
              <a:ext uri="{FF2B5EF4-FFF2-40B4-BE49-F238E27FC236}">
                <a16:creationId xmlns:a16="http://schemas.microsoft.com/office/drawing/2014/main" id="{8EA4A361-29C2-B86B-8562-061BA0F0B2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4936" y="0"/>
            <a:ext cx="12206935" cy="7105553"/>
          </a:xfr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88F8434D-4B2F-DC84-8D04-D9AE1314821F}"/>
              </a:ext>
            </a:extLst>
          </p:cNvPr>
          <p:cNvSpPr txBox="1"/>
          <p:nvPr/>
        </p:nvSpPr>
        <p:spPr>
          <a:xfrm>
            <a:off x="3228611" y="5346975"/>
            <a:ext cx="206018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Calcul réfléchi</a:t>
            </a:r>
          </a:p>
          <a:p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6D998BC-64E8-D8DB-4AB6-B7A5547DEF20}"/>
              </a:ext>
            </a:extLst>
          </p:cNvPr>
          <p:cNvSpPr txBox="1"/>
          <p:nvPr/>
        </p:nvSpPr>
        <p:spPr>
          <a:xfrm>
            <a:off x="2941026" y="2603513"/>
            <a:ext cx="616989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48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Module Nombres 6</a:t>
            </a:r>
          </a:p>
          <a:p>
            <a:pPr algn="ctr"/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Diaporama 3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C14809D-A6C6-6D8E-FCE3-10A3477E2E19}"/>
              </a:ext>
            </a:extLst>
          </p:cNvPr>
          <p:cNvSpPr txBox="1"/>
          <p:nvPr/>
        </p:nvSpPr>
        <p:spPr>
          <a:xfrm>
            <a:off x="3332783" y="4533546"/>
            <a:ext cx="3206913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76 + 374 + 180</a:t>
            </a:r>
          </a:p>
        </p:txBody>
      </p:sp>
    </p:spTree>
    <p:extLst>
      <p:ext uri="{BB962C8B-B14F-4D97-AF65-F5344CB8AC3E}">
        <p14:creationId xmlns:p14="http://schemas.microsoft.com/office/powerpoint/2010/main" val="3814077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B230FF-E7E6-923A-D91A-CFAF9EE0B3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8A45CA7E-8C10-2ED6-C414-4FA7BAFE9455}"/>
              </a:ext>
            </a:extLst>
          </p:cNvPr>
          <p:cNvSpPr txBox="1"/>
          <p:nvPr/>
        </p:nvSpPr>
        <p:spPr>
          <a:xfrm>
            <a:off x="1951088" y="3292855"/>
            <a:ext cx="20465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  374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430B1BB-1789-C18A-D5BA-6BFD5A94AFDB}"/>
              </a:ext>
            </a:extLst>
          </p:cNvPr>
          <p:cNvSpPr txBox="1"/>
          <p:nvPr/>
        </p:nvSpPr>
        <p:spPr>
          <a:xfrm>
            <a:off x="644801" y="3292853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76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22C3A5F-3BCD-0E10-9F39-1FC340F177F8}"/>
              </a:ext>
            </a:extLst>
          </p:cNvPr>
          <p:cNvSpPr txBox="1"/>
          <p:nvPr/>
        </p:nvSpPr>
        <p:spPr>
          <a:xfrm>
            <a:off x="4498348" y="3292854"/>
            <a:ext cx="2427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  180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AFCE842-3857-5F34-25D1-64805153BCC0}"/>
              </a:ext>
            </a:extLst>
          </p:cNvPr>
          <p:cNvSpPr txBox="1"/>
          <p:nvPr/>
        </p:nvSpPr>
        <p:spPr>
          <a:xfrm>
            <a:off x="448860" y="3853927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6u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FDF85CA1-01BF-F98C-BF00-18E52659F060}"/>
              </a:ext>
            </a:extLst>
          </p:cNvPr>
          <p:cNvSpPr txBox="1"/>
          <p:nvPr/>
        </p:nvSpPr>
        <p:spPr>
          <a:xfrm>
            <a:off x="1961974" y="3858916"/>
            <a:ext cx="2427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</a:t>
            </a:r>
            <a:r>
              <a:rPr lang="fr-FR" sz="3200" dirty="0">
                <a:solidFill>
                  <a:srgbClr val="92D050"/>
                </a:solidFill>
              </a:rPr>
              <a:t>3c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4u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948E749F-F505-186F-E877-F601CCE3CB8D}"/>
              </a:ext>
            </a:extLst>
          </p:cNvPr>
          <p:cNvSpPr txBox="1"/>
          <p:nvPr/>
        </p:nvSpPr>
        <p:spPr>
          <a:xfrm>
            <a:off x="4498348" y="3853927"/>
            <a:ext cx="2427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</a:t>
            </a:r>
            <a:r>
              <a:rPr lang="fr-FR" sz="3200" dirty="0">
                <a:solidFill>
                  <a:srgbClr val="92D050"/>
                </a:solidFill>
              </a:rPr>
              <a:t>1c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8d</a:t>
            </a:r>
            <a:endParaRPr lang="fr-FR" sz="3200" dirty="0">
              <a:solidFill>
                <a:srgbClr val="00B0F0"/>
              </a:solidFill>
            </a:endParaRP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06D03175-23D2-76DD-DFBA-FA60F5406D6C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76 + 374 + 180 </a:t>
            </a:r>
          </a:p>
        </p:txBody>
      </p:sp>
      <p:pic>
        <p:nvPicPr>
          <p:cNvPr id="3" name="Image 2" descr="Une image contenant Caractère coloré, capture d’écran, Rectangle, carré&#10;&#10;Le contenu généré par l’IA peut être incorrect.">
            <a:extLst>
              <a:ext uri="{FF2B5EF4-FFF2-40B4-BE49-F238E27FC236}">
                <a16:creationId xmlns:a16="http://schemas.microsoft.com/office/drawing/2014/main" id="{5CD2ED55-20FD-14E2-4BBE-F67812341F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58449" y="4683052"/>
            <a:ext cx="2679700" cy="2108200"/>
          </a:xfrm>
          <a:prstGeom prst="rect">
            <a:avLst/>
          </a:prstGeom>
        </p:spPr>
      </p:pic>
      <p:pic>
        <p:nvPicPr>
          <p:cNvPr id="4" name="Image 3" descr="Une image contenant carré, capture d’écran, Rectangl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5EBF797B-1485-FB74-D3D8-351C1E5D36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1195" y="1207953"/>
            <a:ext cx="7721600" cy="2235200"/>
          </a:xfrm>
          <a:prstGeom prst="rect">
            <a:avLst/>
          </a:prstGeom>
        </p:spPr>
      </p:pic>
      <p:pic>
        <p:nvPicPr>
          <p:cNvPr id="2" name="Image 1" descr="Une image contenant Rectangle, capture d’écran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1145E300-6855-879D-3BAD-EB0EDDD9C3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6899" y="2884897"/>
            <a:ext cx="3937000" cy="234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8903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D96977-5EF1-5274-A3B6-53EE6D3C19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carré, capture d’écran, Rectangl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AE1F236E-C0DE-6A8A-93D4-293BD7CA77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1195" y="1207953"/>
            <a:ext cx="7721600" cy="2235200"/>
          </a:xfrm>
          <a:prstGeom prst="rect">
            <a:avLst/>
          </a:prstGeom>
        </p:spPr>
      </p:pic>
      <p:pic>
        <p:nvPicPr>
          <p:cNvPr id="2" name="Image 1" descr="Une image contenant Rectangle, capture d’écran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B6D52A69-6014-993B-B1CB-44BB55C58A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6899" y="2884897"/>
            <a:ext cx="3937000" cy="23495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35B3E606-1E65-9CE2-04CE-3408CC1262AC}"/>
              </a:ext>
            </a:extLst>
          </p:cNvPr>
          <p:cNvSpPr txBox="1"/>
          <p:nvPr/>
        </p:nvSpPr>
        <p:spPr>
          <a:xfrm>
            <a:off x="1951088" y="3292855"/>
            <a:ext cx="20465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  374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069E4D3-89CB-6A60-F4BC-5B858BC2FE19}"/>
              </a:ext>
            </a:extLst>
          </p:cNvPr>
          <p:cNvSpPr txBox="1"/>
          <p:nvPr/>
        </p:nvSpPr>
        <p:spPr>
          <a:xfrm>
            <a:off x="644801" y="3292853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76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9C24E19-DC0D-00DC-4C5E-3AC03DA6F9AF}"/>
              </a:ext>
            </a:extLst>
          </p:cNvPr>
          <p:cNvSpPr txBox="1"/>
          <p:nvPr/>
        </p:nvSpPr>
        <p:spPr>
          <a:xfrm>
            <a:off x="4498348" y="3292854"/>
            <a:ext cx="2427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  180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86EA4F0B-EDB7-8452-11F2-4035292B189A}"/>
              </a:ext>
            </a:extLst>
          </p:cNvPr>
          <p:cNvSpPr txBox="1"/>
          <p:nvPr/>
        </p:nvSpPr>
        <p:spPr>
          <a:xfrm>
            <a:off x="448860" y="3853927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6u</a:t>
            </a: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268FE891-DB49-A36A-5CFF-5831D5BC6E86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76 + 374 + 180 </a:t>
            </a:r>
          </a:p>
        </p:txBody>
      </p:sp>
      <p:sp>
        <p:nvSpPr>
          <p:cNvPr id="14" name="Forme en L 13">
            <a:extLst>
              <a:ext uri="{FF2B5EF4-FFF2-40B4-BE49-F238E27FC236}">
                <a16:creationId xmlns:a16="http://schemas.microsoft.com/office/drawing/2014/main" id="{E14A4FF7-7029-E317-0764-FABE1F391E6F}"/>
              </a:ext>
            </a:extLst>
          </p:cNvPr>
          <p:cNvSpPr/>
          <p:nvPr/>
        </p:nvSpPr>
        <p:spPr>
          <a:xfrm flipH="1" flipV="1">
            <a:off x="3827136" y="1425039"/>
            <a:ext cx="5100432" cy="3610098"/>
          </a:xfrm>
          <a:prstGeom prst="corner">
            <a:avLst>
              <a:gd name="adj1" fmla="val 50000"/>
              <a:gd name="adj2" fmla="val 49715"/>
            </a:avLst>
          </a:prstGeom>
          <a:noFill/>
          <a:ln w="28575">
            <a:solidFill>
              <a:srgbClr val="92D05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Image 2" descr="Une image contenant Caractère coloré, capture d’écran, Rectangle, carré&#10;&#10;Le contenu généré par l’IA peut être incorrect.">
            <a:extLst>
              <a:ext uri="{FF2B5EF4-FFF2-40B4-BE49-F238E27FC236}">
                <a16:creationId xmlns:a16="http://schemas.microsoft.com/office/drawing/2014/main" id="{568930F2-8375-C7CF-C2E2-297DB384B5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58449" y="4683052"/>
            <a:ext cx="2679700" cy="210820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D1D58EDB-27B2-2247-4E42-8ECA8F19C8C1}"/>
              </a:ext>
            </a:extLst>
          </p:cNvPr>
          <p:cNvSpPr txBox="1"/>
          <p:nvPr/>
        </p:nvSpPr>
        <p:spPr>
          <a:xfrm>
            <a:off x="1961974" y="3858916"/>
            <a:ext cx="2427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</a:t>
            </a:r>
            <a:r>
              <a:rPr lang="fr-FR" sz="3200" dirty="0">
                <a:solidFill>
                  <a:srgbClr val="92D050"/>
                </a:solidFill>
              </a:rPr>
              <a:t>3c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4u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9D17FBC-0585-79DD-BAF5-A6A702DE9D73}"/>
              </a:ext>
            </a:extLst>
          </p:cNvPr>
          <p:cNvSpPr txBox="1"/>
          <p:nvPr/>
        </p:nvSpPr>
        <p:spPr>
          <a:xfrm>
            <a:off x="4498348" y="3853927"/>
            <a:ext cx="2427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</a:t>
            </a:r>
            <a:r>
              <a:rPr lang="fr-FR" sz="3200" dirty="0">
                <a:solidFill>
                  <a:srgbClr val="92D050"/>
                </a:solidFill>
              </a:rPr>
              <a:t>1c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8d</a:t>
            </a:r>
            <a:endParaRPr lang="fr-FR" sz="32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9128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E0DAD4-A292-B741-5A64-6A54E932F6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carré, capture d’écran, Rectangl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A537DB1A-2A93-BFE9-89CA-CFD83C15D8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1195" y="1207953"/>
            <a:ext cx="7721600" cy="2235200"/>
          </a:xfrm>
          <a:prstGeom prst="rect">
            <a:avLst/>
          </a:prstGeom>
        </p:spPr>
      </p:pic>
      <p:pic>
        <p:nvPicPr>
          <p:cNvPr id="5" name="Image 4" descr="Une image contenant Rectangle, capture d’écran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F46BFDD8-521E-1D32-1785-BCF5DE539D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6899" y="2884897"/>
            <a:ext cx="3937000" cy="23495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EB3D112B-715E-8C2B-251F-10B30AB8035B}"/>
              </a:ext>
            </a:extLst>
          </p:cNvPr>
          <p:cNvSpPr txBox="1"/>
          <p:nvPr/>
        </p:nvSpPr>
        <p:spPr>
          <a:xfrm>
            <a:off x="1951088" y="3292855"/>
            <a:ext cx="20465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  374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DBD3DBF8-2239-99A1-765D-48A88D4027C3}"/>
              </a:ext>
            </a:extLst>
          </p:cNvPr>
          <p:cNvSpPr txBox="1"/>
          <p:nvPr/>
        </p:nvSpPr>
        <p:spPr>
          <a:xfrm>
            <a:off x="644801" y="3292853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76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595B57D-B723-987A-D30D-0E67EBF704E8}"/>
              </a:ext>
            </a:extLst>
          </p:cNvPr>
          <p:cNvSpPr txBox="1"/>
          <p:nvPr/>
        </p:nvSpPr>
        <p:spPr>
          <a:xfrm>
            <a:off x="4498348" y="3292854"/>
            <a:ext cx="2427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  180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001DF444-B2BC-25DC-8006-9EE82E008F2B}"/>
              </a:ext>
            </a:extLst>
          </p:cNvPr>
          <p:cNvSpPr txBox="1"/>
          <p:nvPr/>
        </p:nvSpPr>
        <p:spPr>
          <a:xfrm>
            <a:off x="448860" y="3853927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6u</a:t>
            </a: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AAB24A30-233C-42C7-CD82-55563E15FCB3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76 + 374 + 180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CCBB7DA-4AF7-EAAB-AC29-4A7DACEB9FF3}"/>
              </a:ext>
            </a:extLst>
          </p:cNvPr>
          <p:cNvSpPr txBox="1"/>
          <p:nvPr/>
        </p:nvSpPr>
        <p:spPr>
          <a:xfrm>
            <a:off x="1676230" y="4355938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92D050"/>
                </a:solidFill>
              </a:rPr>
              <a:t>4c</a:t>
            </a:r>
          </a:p>
        </p:txBody>
      </p: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3A900E38-8761-58DD-A4B9-5F115C33A54D}"/>
              </a:ext>
            </a:extLst>
          </p:cNvPr>
          <p:cNvCxnSpPr>
            <a:cxnSpLocks/>
          </p:cNvCxnSpPr>
          <p:nvPr/>
        </p:nvCxnSpPr>
        <p:spPr>
          <a:xfrm flipH="1">
            <a:off x="2147029" y="4299857"/>
            <a:ext cx="672371" cy="288617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5010EF7E-2BE6-AF2B-CBB6-C7EE952C7399}"/>
              </a:ext>
            </a:extLst>
          </p:cNvPr>
          <p:cNvCxnSpPr>
            <a:cxnSpLocks/>
          </p:cNvCxnSpPr>
          <p:nvPr/>
        </p:nvCxnSpPr>
        <p:spPr>
          <a:xfrm flipH="1">
            <a:off x="2147029" y="4299857"/>
            <a:ext cx="3437342" cy="288617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Image 3" descr="Une image contenant Caractère coloré, capture d’écran, Rectangle, carré&#10;&#10;Le contenu généré par l’IA peut être incorrect.">
            <a:extLst>
              <a:ext uri="{FF2B5EF4-FFF2-40B4-BE49-F238E27FC236}">
                <a16:creationId xmlns:a16="http://schemas.microsoft.com/office/drawing/2014/main" id="{AA15C847-6741-4B9B-661F-5CD79538F0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58449" y="4683052"/>
            <a:ext cx="2679700" cy="21082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E4CF40FA-5F45-5039-BA85-C159C7CCB726}"/>
              </a:ext>
            </a:extLst>
          </p:cNvPr>
          <p:cNvSpPr txBox="1"/>
          <p:nvPr/>
        </p:nvSpPr>
        <p:spPr>
          <a:xfrm>
            <a:off x="1961974" y="3858916"/>
            <a:ext cx="2427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</a:t>
            </a:r>
            <a:r>
              <a:rPr lang="fr-FR" sz="3200" dirty="0">
                <a:solidFill>
                  <a:srgbClr val="92D050"/>
                </a:solidFill>
              </a:rPr>
              <a:t>3c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4u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E75FE8FC-C186-7DD5-375D-DA7C1A85FAE7}"/>
              </a:ext>
            </a:extLst>
          </p:cNvPr>
          <p:cNvSpPr txBox="1"/>
          <p:nvPr/>
        </p:nvSpPr>
        <p:spPr>
          <a:xfrm>
            <a:off x="4498348" y="3853927"/>
            <a:ext cx="2427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</a:t>
            </a:r>
            <a:r>
              <a:rPr lang="fr-FR" sz="3200" dirty="0">
                <a:solidFill>
                  <a:srgbClr val="92D050"/>
                </a:solidFill>
              </a:rPr>
              <a:t>1c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8d</a:t>
            </a:r>
            <a:endParaRPr lang="fr-FR" sz="3200" dirty="0">
              <a:solidFill>
                <a:srgbClr val="00B0F0"/>
              </a:solidFill>
            </a:endParaRPr>
          </a:p>
        </p:txBody>
      </p:sp>
      <p:sp>
        <p:nvSpPr>
          <p:cNvPr id="20" name="Forme en L 19">
            <a:extLst>
              <a:ext uri="{FF2B5EF4-FFF2-40B4-BE49-F238E27FC236}">
                <a16:creationId xmlns:a16="http://schemas.microsoft.com/office/drawing/2014/main" id="{DCA32E0F-D4EA-B23D-132B-0DAC5D7CDAE2}"/>
              </a:ext>
            </a:extLst>
          </p:cNvPr>
          <p:cNvSpPr/>
          <p:nvPr/>
        </p:nvSpPr>
        <p:spPr>
          <a:xfrm flipH="1" flipV="1">
            <a:off x="3827136" y="1425039"/>
            <a:ext cx="5100432" cy="3610098"/>
          </a:xfrm>
          <a:prstGeom prst="corner">
            <a:avLst>
              <a:gd name="adj1" fmla="val 50000"/>
              <a:gd name="adj2" fmla="val 49715"/>
            </a:avLst>
          </a:prstGeom>
          <a:noFill/>
          <a:ln w="28575">
            <a:solidFill>
              <a:srgbClr val="92D05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88008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6A7D97-FBFD-C595-9378-E7E71101AE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Caractère coloré, capture d’écran, Rectangle, carré&#10;&#10;Le contenu généré par l’IA peut être incorrect.">
            <a:extLst>
              <a:ext uri="{FF2B5EF4-FFF2-40B4-BE49-F238E27FC236}">
                <a16:creationId xmlns:a16="http://schemas.microsoft.com/office/drawing/2014/main" id="{EE2BE2F2-DB87-5616-8EB4-9D9D4AF8C2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58449" y="4683052"/>
            <a:ext cx="2679700" cy="21082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5DD575CD-8B97-D038-545F-ADA82A842BDC}"/>
              </a:ext>
            </a:extLst>
          </p:cNvPr>
          <p:cNvSpPr txBox="1"/>
          <p:nvPr/>
        </p:nvSpPr>
        <p:spPr>
          <a:xfrm>
            <a:off x="1951088" y="3292855"/>
            <a:ext cx="20465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  374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ECDBB57-5D1E-2E0F-65DF-F15587F9966E}"/>
              </a:ext>
            </a:extLst>
          </p:cNvPr>
          <p:cNvSpPr txBox="1"/>
          <p:nvPr/>
        </p:nvSpPr>
        <p:spPr>
          <a:xfrm>
            <a:off x="644801" y="3292853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76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AE38AF28-9D31-D391-43FB-2B8BFFBF45A1}"/>
              </a:ext>
            </a:extLst>
          </p:cNvPr>
          <p:cNvSpPr txBox="1"/>
          <p:nvPr/>
        </p:nvSpPr>
        <p:spPr>
          <a:xfrm>
            <a:off x="4498348" y="3292854"/>
            <a:ext cx="2427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  180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1E03A40-79D9-2708-7E5E-D5B106034256}"/>
              </a:ext>
            </a:extLst>
          </p:cNvPr>
          <p:cNvSpPr txBox="1"/>
          <p:nvPr/>
        </p:nvSpPr>
        <p:spPr>
          <a:xfrm>
            <a:off x="448860" y="3853927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6u</a:t>
            </a: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80EFAE0F-2CCB-61AE-1887-30F132789620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76 + 374 + 180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8E9CEF4-2A2D-9843-3FC9-48854DF44289}"/>
              </a:ext>
            </a:extLst>
          </p:cNvPr>
          <p:cNvSpPr txBox="1"/>
          <p:nvPr/>
        </p:nvSpPr>
        <p:spPr>
          <a:xfrm>
            <a:off x="1676230" y="4355938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92D050"/>
                </a:solidFill>
              </a:rPr>
              <a:t>4c</a:t>
            </a:r>
          </a:p>
        </p:txBody>
      </p:sp>
      <p:pic>
        <p:nvPicPr>
          <p:cNvPr id="6" name="Image 5" descr="Une image contenant carré, capture d’écran, Rectangl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0CB6782A-D9D2-9110-B328-4BA97D8BA1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1195" y="1207953"/>
            <a:ext cx="7721600" cy="2235200"/>
          </a:xfrm>
          <a:prstGeom prst="rect">
            <a:avLst/>
          </a:prstGeom>
        </p:spPr>
      </p:pic>
      <p:pic>
        <p:nvPicPr>
          <p:cNvPr id="2" name="Image 1" descr="Une image contenant Rectangle, capture d’écran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A62AC295-70FA-1B98-F140-0ECE7A2393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6899" y="2884897"/>
            <a:ext cx="3937000" cy="234950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E6A01CF8-6826-9C5B-799F-DD03E7EDD596}"/>
              </a:ext>
            </a:extLst>
          </p:cNvPr>
          <p:cNvSpPr txBox="1"/>
          <p:nvPr/>
        </p:nvSpPr>
        <p:spPr>
          <a:xfrm>
            <a:off x="1961974" y="3858916"/>
            <a:ext cx="2427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</a:t>
            </a:r>
            <a:r>
              <a:rPr lang="fr-FR" sz="3200" dirty="0">
                <a:solidFill>
                  <a:srgbClr val="92D050"/>
                </a:solidFill>
              </a:rPr>
              <a:t>3c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4u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84AEA017-19B6-D18E-D627-D31DF893124C}"/>
              </a:ext>
            </a:extLst>
          </p:cNvPr>
          <p:cNvSpPr txBox="1"/>
          <p:nvPr/>
        </p:nvSpPr>
        <p:spPr>
          <a:xfrm>
            <a:off x="4498348" y="3853927"/>
            <a:ext cx="2427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</a:t>
            </a:r>
            <a:r>
              <a:rPr lang="fr-FR" sz="3200" dirty="0">
                <a:solidFill>
                  <a:srgbClr val="92D050"/>
                </a:solidFill>
              </a:rPr>
              <a:t>1c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8d</a:t>
            </a:r>
            <a:endParaRPr lang="fr-FR" sz="3200" dirty="0">
              <a:solidFill>
                <a:srgbClr val="00B0F0"/>
              </a:solidFill>
            </a:endParaRPr>
          </a:p>
        </p:txBody>
      </p:sp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2B496663-0FEF-1693-AF9B-C3E76D1E9EA6}"/>
              </a:ext>
            </a:extLst>
          </p:cNvPr>
          <p:cNvSpPr/>
          <p:nvPr/>
        </p:nvSpPr>
        <p:spPr>
          <a:xfrm>
            <a:off x="8935809" y="1502687"/>
            <a:ext cx="1674533" cy="5062236"/>
          </a:xfrm>
          <a:prstGeom prst="roundRect">
            <a:avLst>
              <a:gd name="adj" fmla="val 4095"/>
            </a:avLst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90526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37FF4E-56DF-B5DE-2354-2DF0394BB9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Rectangle, capture d’écran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02FE82D6-464F-FE31-1CFD-A538D81427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6899" y="2884897"/>
            <a:ext cx="3937000" cy="2349500"/>
          </a:xfrm>
          <a:prstGeom prst="rect">
            <a:avLst/>
          </a:prstGeom>
        </p:spPr>
      </p:pic>
      <p:pic>
        <p:nvPicPr>
          <p:cNvPr id="14" name="Image 13" descr="Une image contenant Caractère coloré, capture d’écran, Rectangle, carré&#10;&#10;Le contenu généré par l’IA peut être incorrect.">
            <a:extLst>
              <a:ext uri="{FF2B5EF4-FFF2-40B4-BE49-F238E27FC236}">
                <a16:creationId xmlns:a16="http://schemas.microsoft.com/office/drawing/2014/main" id="{AE6348F1-55D8-07BE-135B-AADABB830C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58449" y="4683052"/>
            <a:ext cx="2679700" cy="21082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38E9229E-0FA2-B766-4675-7520145A490C}"/>
              </a:ext>
            </a:extLst>
          </p:cNvPr>
          <p:cNvSpPr txBox="1"/>
          <p:nvPr/>
        </p:nvSpPr>
        <p:spPr>
          <a:xfrm>
            <a:off x="1951088" y="3292855"/>
            <a:ext cx="20465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  374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DBEBC75F-E34F-7917-A29F-7313AE8CE6FC}"/>
              </a:ext>
            </a:extLst>
          </p:cNvPr>
          <p:cNvSpPr txBox="1"/>
          <p:nvPr/>
        </p:nvSpPr>
        <p:spPr>
          <a:xfrm>
            <a:off x="644801" y="3292853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76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7BC1904-37D3-BAE9-5627-3F0DC8F051B0}"/>
              </a:ext>
            </a:extLst>
          </p:cNvPr>
          <p:cNvSpPr txBox="1"/>
          <p:nvPr/>
        </p:nvSpPr>
        <p:spPr>
          <a:xfrm>
            <a:off x="4498348" y="3292854"/>
            <a:ext cx="2427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  180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8C3A151C-7887-FC69-3B56-B0C32AEAE6EC}"/>
              </a:ext>
            </a:extLst>
          </p:cNvPr>
          <p:cNvSpPr txBox="1"/>
          <p:nvPr/>
        </p:nvSpPr>
        <p:spPr>
          <a:xfrm>
            <a:off x="448860" y="3853927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6u</a:t>
            </a: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1ABEEE99-4055-42E2-49E9-755D96FD81AB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76 + 374 + 180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0F06435-9E79-E130-0C66-5FCE07DCB891}"/>
              </a:ext>
            </a:extLst>
          </p:cNvPr>
          <p:cNvSpPr txBox="1"/>
          <p:nvPr/>
        </p:nvSpPr>
        <p:spPr>
          <a:xfrm>
            <a:off x="1676230" y="4355938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92D050"/>
                </a:solidFill>
              </a:rPr>
              <a:t>4c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A9DFC0FC-0549-F1C1-48D6-E335B2A548A3}"/>
              </a:ext>
            </a:extLst>
          </p:cNvPr>
          <p:cNvSpPr txBox="1"/>
          <p:nvPr/>
        </p:nvSpPr>
        <p:spPr>
          <a:xfrm>
            <a:off x="2713612" y="4375638"/>
            <a:ext cx="2427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sz="3200" dirty="0">
                <a:solidFill>
                  <a:srgbClr val="FFC000"/>
                </a:solidFill>
              </a:rPr>
              <a:t>+</a:t>
            </a:r>
            <a:r>
              <a:rPr lang="fr-FR" sz="3200" dirty="0">
                <a:solidFill>
                  <a:srgbClr val="FF0000"/>
                </a:solidFill>
              </a:rPr>
              <a:t>  22d</a:t>
            </a:r>
          </a:p>
        </p:txBody>
      </p: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17A652C9-F362-E183-E3CF-15BA3BF73196}"/>
              </a:ext>
            </a:extLst>
          </p:cNvPr>
          <p:cNvCxnSpPr>
            <a:cxnSpLocks/>
          </p:cNvCxnSpPr>
          <p:nvPr/>
        </p:nvCxnSpPr>
        <p:spPr>
          <a:xfrm>
            <a:off x="882502" y="4299857"/>
            <a:ext cx="2658140" cy="13884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>
            <a:extLst>
              <a:ext uri="{FF2B5EF4-FFF2-40B4-BE49-F238E27FC236}">
                <a16:creationId xmlns:a16="http://schemas.microsoft.com/office/drawing/2014/main" id="{0AB5BA23-2023-C50A-C7B6-4C79CB8D3636}"/>
              </a:ext>
            </a:extLst>
          </p:cNvPr>
          <p:cNvCxnSpPr>
            <a:cxnSpLocks/>
          </p:cNvCxnSpPr>
          <p:nvPr/>
        </p:nvCxnSpPr>
        <p:spPr>
          <a:xfrm flipH="1">
            <a:off x="3540642" y="4299857"/>
            <a:ext cx="2600163" cy="13884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61CD175F-0E56-F948-49C5-F32C0CF8EF57}"/>
              </a:ext>
            </a:extLst>
          </p:cNvPr>
          <p:cNvCxnSpPr>
            <a:cxnSpLocks/>
          </p:cNvCxnSpPr>
          <p:nvPr/>
        </p:nvCxnSpPr>
        <p:spPr>
          <a:xfrm>
            <a:off x="3551296" y="4323560"/>
            <a:ext cx="0" cy="11514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FB2786C0-804C-87D7-6B50-22465DCEBE56}"/>
              </a:ext>
            </a:extLst>
          </p:cNvPr>
          <p:cNvSpPr/>
          <p:nvPr/>
        </p:nvSpPr>
        <p:spPr>
          <a:xfrm>
            <a:off x="8935809" y="1502687"/>
            <a:ext cx="1674533" cy="5062236"/>
          </a:xfrm>
          <a:prstGeom prst="roundRect">
            <a:avLst>
              <a:gd name="adj" fmla="val 4095"/>
            </a:avLst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" name="Image 17" descr="Une image contenant carré, capture d’écran, Rectangl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32076ECE-6BB0-F656-9131-6954B8A89C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1195" y="1207953"/>
            <a:ext cx="7721600" cy="223520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3A488080-0C96-7DE8-FC26-FE8FDD8F87BF}"/>
              </a:ext>
            </a:extLst>
          </p:cNvPr>
          <p:cNvSpPr txBox="1"/>
          <p:nvPr/>
        </p:nvSpPr>
        <p:spPr>
          <a:xfrm>
            <a:off x="1961974" y="3858916"/>
            <a:ext cx="2427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</a:t>
            </a:r>
            <a:r>
              <a:rPr lang="fr-FR" sz="3200" dirty="0">
                <a:solidFill>
                  <a:srgbClr val="92D050"/>
                </a:solidFill>
              </a:rPr>
              <a:t>3c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4u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84CC738D-1291-3932-0E59-2B85EDCF35C0}"/>
              </a:ext>
            </a:extLst>
          </p:cNvPr>
          <p:cNvSpPr txBox="1"/>
          <p:nvPr/>
        </p:nvSpPr>
        <p:spPr>
          <a:xfrm>
            <a:off x="4498348" y="3853927"/>
            <a:ext cx="2427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</a:t>
            </a:r>
            <a:r>
              <a:rPr lang="fr-FR" sz="3200" dirty="0">
                <a:solidFill>
                  <a:srgbClr val="92D050"/>
                </a:solidFill>
              </a:rPr>
              <a:t>1c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8d</a:t>
            </a:r>
            <a:endParaRPr lang="fr-FR" sz="32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630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B0637E-BD9D-D213-B06F-7D871274B8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Rectangle, capture d’écran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B0ECC113-6D70-07CC-47FE-899228A8B8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6899" y="2884897"/>
            <a:ext cx="3937000" cy="2349500"/>
          </a:xfrm>
          <a:prstGeom prst="rect">
            <a:avLst/>
          </a:prstGeom>
        </p:spPr>
      </p:pic>
      <p:pic>
        <p:nvPicPr>
          <p:cNvPr id="14" name="Image 13" descr="Une image contenant Caractère coloré, capture d’écran, Rectangle, carré&#10;&#10;Le contenu généré par l’IA peut être incorrect.">
            <a:extLst>
              <a:ext uri="{FF2B5EF4-FFF2-40B4-BE49-F238E27FC236}">
                <a16:creationId xmlns:a16="http://schemas.microsoft.com/office/drawing/2014/main" id="{2829461F-9DF7-20BB-8FF5-464273C8CB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58449" y="4683052"/>
            <a:ext cx="2679700" cy="21082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51451E87-6E14-55C3-0E5A-B66D2A4BAF5C}"/>
              </a:ext>
            </a:extLst>
          </p:cNvPr>
          <p:cNvSpPr txBox="1"/>
          <p:nvPr/>
        </p:nvSpPr>
        <p:spPr>
          <a:xfrm>
            <a:off x="1951088" y="3292855"/>
            <a:ext cx="20465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  374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149333E-C036-F63E-69DD-3272754DB236}"/>
              </a:ext>
            </a:extLst>
          </p:cNvPr>
          <p:cNvSpPr txBox="1"/>
          <p:nvPr/>
        </p:nvSpPr>
        <p:spPr>
          <a:xfrm>
            <a:off x="644801" y="3292853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76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5062698-EA02-05C0-34F8-1F83FC0845F0}"/>
              </a:ext>
            </a:extLst>
          </p:cNvPr>
          <p:cNvSpPr txBox="1"/>
          <p:nvPr/>
        </p:nvSpPr>
        <p:spPr>
          <a:xfrm>
            <a:off x="4498348" y="3292854"/>
            <a:ext cx="2427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  180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89C42E22-2B48-6F25-76D1-C54242C1D22B}"/>
              </a:ext>
            </a:extLst>
          </p:cNvPr>
          <p:cNvSpPr txBox="1"/>
          <p:nvPr/>
        </p:nvSpPr>
        <p:spPr>
          <a:xfrm>
            <a:off x="448860" y="3853927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6u</a:t>
            </a: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2566C681-911D-09AF-9375-ABDE24A8F1E5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76 + 374 + 180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CF587779-E4B2-6F27-17FF-5E4F30407F30}"/>
              </a:ext>
            </a:extLst>
          </p:cNvPr>
          <p:cNvSpPr txBox="1"/>
          <p:nvPr/>
        </p:nvSpPr>
        <p:spPr>
          <a:xfrm>
            <a:off x="1676230" y="4355938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92D050"/>
                </a:solidFill>
              </a:rPr>
              <a:t>4c</a:t>
            </a: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6DCB2BA0-1382-CAA4-5E83-77F64D1B259A}"/>
              </a:ext>
            </a:extLst>
          </p:cNvPr>
          <p:cNvSpPr/>
          <p:nvPr/>
        </p:nvSpPr>
        <p:spPr>
          <a:xfrm>
            <a:off x="10605583" y="2604052"/>
            <a:ext cx="526243" cy="3975651"/>
          </a:xfrm>
          <a:prstGeom prst="roundRect">
            <a:avLst>
              <a:gd name="adj" fmla="val 4095"/>
            </a:avLst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" name="Image 17" descr="Une image contenant carré, capture d’écran, Rectangl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C0BA9DD8-A3C7-C072-66F6-8E379DEF5D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1195" y="1207953"/>
            <a:ext cx="7721600" cy="223520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3063A665-9B20-D4FB-77F3-0A79210EDCDA}"/>
              </a:ext>
            </a:extLst>
          </p:cNvPr>
          <p:cNvSpPr txBox="1"/>
          <p:nvPr/>
        </p:nvSpPr>
        <p:spPr>
          <a:xfrm>
            <a:off x="1961974" y="3858916"/>
            <a:ext cx="2443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</a:t>
            </a:r>
            <a:r>
              <a:rPr lang="fr-FR" sz="3200" dirty="0">
                <a:solidFill>
                  <a:srgbClr val="92D050"/>
                </a:solidFill>
              </a:rPr>
              <a:t>3c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4u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1996D24C-2E17-5317-3675-1CCA979B0695}"/>
              </a:ext>
            </a:extLst>
          </p:cNvPr>
          <p:cNvSpPr txBox="1"/>
          <p:nvPr/>
        </p:nvSpPr>
        <p:spPr>
          <a:xfrm>
            <a:off x="4498348" y="3853927"/>
            <a:ext cx="2427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</a:t>
            </a:r>
            <a:r>
              <a:rPr lang="fr-FR" sz="3200" dirty="0">
                <a:solidFill>
                  <a:srgbClr val="92D050"/>
                </a:solidFill>
              </a:rPr>
              <a:t>1c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8d</a:t>
            </a:r>
            <a:endParaRPr lang="fr-FR" sz="3200" dirty="0">
              <a:solidFill>
                <a:srgbClr val="00B0F0"/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76D368A1-7C0F-1704-8B81-409F457CF005}"/>
              </a:ext>
            </a:extLst>
          </p:cNvPr>
          <p:cNvSpPr txBox="1"/>
          <p:nvPr/>
        </p:nvSpPr>
        <p:spPr>
          <a:xfrm>
            <a:off x="2713612" y="4375638"/>
            <a:ext cx="2427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FF0000"/>
                </a:solidFill>
              </a:rPr>
              <a:t>  22d</a:t>
            </a:r>
          </a:p>
        </p:txBody>
      </p:sp>
    </p:spTree>
    <p:extLst>
      <p:ext uri="{BB962C8B-B14F-4D97-AF65-F5344CB8AC3E}">
        <p14:creationId xmlns:p14="http://schemas.microsoft.com/office/powerpoint/2010/main" val="1568144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618D69-7FBC-F0A0-BEE5-5CEFBD8BE1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Rectangle, capture d’écran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6A3ABC25-0F2E-E00B-C29B-F6D8B3B6BC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6899" y="2884897"/>
            <a:ext cx="3937000" cy="2349500"/>
          </a:xfrm>
          <a:prstGeom prst="rect">
            <a:avLst/>
          </a:prstGeom>
        </p:spPr>
      </p:pic>
      <p:pic>
        <p:nvPicPr>
          <p:cNvPr id="14" name="Image 13" descr="Une image contenant Caractère coloré, capture d’écran, Rectangle, carré&#10;&#10;Le contenu généré par l’IA peut être incorrect.">
            <a:extLst>
              <a:ext uri="{FF2B5EF4-FFF2-40B4-BE49-F238E27FC236}">
                <a16:creationId xmlns:a16="http://schemas.microsoft.com/office/drawing/2014/main" id="{D9EDA1F1-CD10-C0D5-5DFB-05F82F5D04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58449" y="4683052"/>
            <a:ext cx="2679700" cy="21082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E76273A8-F0EA-6E0C-9556-E28561D34CE2}"/>
              </a:ext>
            </a:extLst>
          </p:cNvPr>
          <p:cNvSpPr txBox="1"/>
          <p:nvPr/>
        </p:nvSpPr>
        <p:spPr>
          <a:xfrm>
            <a:off x="1951088" y="3292855"/>
            <a:ext cx="20465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  374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6AA2EEE-DC16-6209-59B4-F9DD640BB793}"/>
              </a:ext>
            </a:extLst>
          </p:cNvPr>
          <p:cNvSpPr txBox="1"/>
          <p:nvPr/>
        </p:nvSpPr>
        <p:spPr>
          <a:xfrm>
            <a:off x="644801" y="3292853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76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9260DF4-AB50-0A65-9A03-2BE290A749BB}"/>
              </a:ext>
            </a:extLst>
          </p:cNvPr>
          <p:cNvSpPr txBox="1"/>
          <p:nvPr/>
        </p:nvSpPr>
        <p:spPr>
          <a:xfrm>
            <a:off x="4498348" y="3292854"/>
            <a:ext cx="2427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  180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7F34E39-36D3-0A14-1AF9-E749AE46838E}"/>
              </a:ext>
            </a:extLst>
          </p:cNvPr>
          <p:cNvSpPr txBox="1"/>
          <p:nvPr/>
        </p:nvSpPr>
        <p:spPr>
          <a:xfrm>
            <a:off x="448860" y="3853927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6u</a:t>
            </a: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8A8BA0C8-2EFA-6089-61FB-84955E6713F7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76 + 374 + 180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381572C-E9DB-A59F-AE93-CE5ABF44784F}"/>
              </a:ext>
            </a:extLst>
          </p:cNvPr>
          <p:cNvSpPr txBox="1"/>
          <p:nvPr/>
        </p:nvSpPr>
        <p:spPr>
          <a:xfrm>
            <a:off x="1676230" y="4355938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92D050"/>
                </a:solidFill>
              </a:rPr>
              <a:t>4c</a:t>
            </a: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1A3F1323-2362-04B3-8088-35FDE005E84B}"/>
              </a:ext>
            </a:extLst>
          </p:cNvPr>
          <p:cNvSpPr/>
          <p:nvPr/>
        </p:nvSpPr>
        <p:spPr>
          <a:xfrm>
            <a:off x="10605583" y="2604052"/>
            <a:ext cx="526243" cy="3975651"/>
          </a:xfrm>
          <a:prstGeom prst="roundRect">
            <a:avLst>
              <a:gd name="adj" fmla="val 4095"/>
            </a:avLst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" name="Image 17" descr="Une image contenant carré, capture d’écran, Rectangl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CF880C21-0097-1067-293E-5290B25509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1195" y="1207953"/>
            <a:ext cx="7721600" cy="223520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B2CB1A34-D52C-F155-A1F1-3CB5CDB87504}"/>
              </a:ext>
            </a:extLst>
          </p:cNvPr>
          <p:cNvSpPr txBox="1"/>
          <p:nvPr/>
        </p:nvSpPr>
        <p:spPr>
          <a:xfrm>
            <a:off x="1961974" y="3858916"/>
            <a:ext cx="2443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</a:t>
            </a:r>
            <a:r>
              <a:rPr lang="fr-FR" sz="3200" dirty="0">
                <a:solidFill>
                  <a:srgbClr val="92D050"/>
                </a:solidFill>
              </a:rPr>
              <a:t>3c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4u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183508F4-F733-928D-E55D-DFEDEAAD0B3E}"/>
              </a:ext>
            </a:extLst>
          </p:cNvPr>
          <p:cNvSpPr txBox="1"/>
          <p:nvPr/>
        </p:nvSpPr>
        <p:spPr>
          <a:xfrm>
            <a:off x="4498348" y="3853927"/>
            <a:ext cx="2427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</a:t>
            </a:r>
            <a:r>
              <a:rPr lang="fr-FR" sz="3200" dirty="0">
                <a:solidFill>
                  <a:srgbClr val="92D050"/>
                </a:solidFill>
              </a:rPr>
              <a:t>1c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8d</a:t>
            </a:r>
            <a:endParaRPr lang="fr-FR" sz="3200" dirty="0">
              <a:solidFill>
                <a:srgbClr val="00B0F0"/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72B8197-E48D-BE7A-34F1-C1CFA146F5E7}"/>
              </a:ext>
            </a:extLst>
          </p:cNvPr>
          <p:cNvSpPr txBox="1"/>
          <p:nvPr/>
        </p:nvSpPr>
        <p:spPr>
          <a:xfrm>
            <a:off x="2713612" y="4375638"/>
            <a:ext cx="2427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FF0000"/>
                </a:solidFill>
              </a:rPr>
              <a:t>  22d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AF58207-831D-08DA-5A95-72BE88BF4D75}"/>
              </a:ext>
            </a:extLst>
          </p:cNvPr>
          <p:cNvSpPr txBox="1"/>
          <p:nvPr/>
        </p:nvSpPr>
        <p:spPr>
          <a:xfrm>
            <a:off x="4479982" y="4390664"/>
            <a:ext cx="16111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>
                <a:solidFill>
                  <a:srgbClr val="FFC000"/>
                </a:solidFill>
              </a:rPr>
              <a:t>+</a:t>
            </a:r>
            <a:r>
              <a:rPr lang="fr-FR" sz="3200" dirty="0">
                <a:solidFill>
                  <a:srgbClr val="00B0F0"/>
                </a:solidFill>
              </a:rPr>
              <a:t> 10u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00009612-6835-4358-BA3D-F9F55BCE6A94}"/>
              </a:ext>
            </a:extLst>
          </p:cNvPr>
          <p:cNvCxnSpPr>
            <a:cxnSpLocks/>
          </p:cNvCxnSpPr>
          <p:nvPr/>
        </p:nvCxnSpPr>
        <p:spPr>
          <a:xfrm>
            <a:off x="1414864" y="4299857"/>
            <a:ext cx="3635601" cy="138845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CA389784-327B-FE1E-0917-89BE52492F77}"/>
              </a:ext>
            </a:extLst>
          </p:cNvPr>
          <p:cNvCxnSpPr>
            <a:cxnSpLocks/>
          </p:cNvCxnSpPr>
          <p:nvPr/>
        </p:nvCxnSpPr>
        <p:spPr>
          <a:xfrm>
            <a:off x="3997604" y="4299857"/>
            <a:ext cx="967615" cy="138845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58976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3EA1A8-E6F3-7BEC-3A9B-8C8D5A8E1C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Rectangle, capture d’écran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D0C67BEC-598C-24E5-E5F2-E3FB8EB49C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6899" y="2884897"/>
            <a:ext cx="3937000" cy="2349500"/>
          </a:xfrm>
          <a:prstGeom prst="rect">
            <a:avLst/>
          </a:prstGeom>
        </p:spPr>
      </p:pic>
      <p:pic>
        <p:nvPicPr>
          <p:cNvPr id="14" name="Image 13" descr="Une image contenant Caractère coloré, capture d’écran, Rectangle, carré&#10;&#10;Le contenu généré par l’IA peut être incorrect.">
            <a:extLst>
              <a:ext uri="{FF2B5EF4-FFF2-40B4-BE49-F238E27FC236}">
                <a16:creationId xmlns:a16="http://schemas.microsoft.com/office/drawing/2014/main" id="{FE463E49-9996-6E11-3D7E-2308B4E7DF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58449" y="4683052"/>
            <a:ext cx="2679700" cy="21082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2E76E733-2D9E-07CE-A61A-F92272AC3893}"/>
              </a:ext>
            </a:extLst>
          </p:cNvPr>
          <p:cNvSpPr txBox="1"/>
          <p:nvPr/>
        </p:nvSpPr>
        <p:spPr>
          <a:xfrm>
            <a:off x="1951088" y="3292855"/>
            <a:ext cx="20465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  374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1F36895-FC36-CA8B-CF47-DF40128650E2}"/>
              </a:ext>
            </a:extLst>
          </p:cNvPr>
          <p:cNvSpPr txBox="1"/>
          <p:nvPr/>
        </p:nvSpPr>
        <p:spPr>
          <a:xfrm>
            <a:off x="644801" y="3292853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76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27A6753-0C6A-AEAD-95B6-DC93FE18729F}"/>
              </a:ext>
            </a:extLst>
          </p:cNvPr>
          <p:cNvSpPr txBox="1"/>
          <p:nvPr/>
        </p:nvSpPr>
        <p:spPr>
          <a:xfrm>
            <a:off x="4498348" y="3292854"/>
            <a:ext cx="2427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  180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927FAE2C-A87A-284F-A18A-94D95B2A81F2}"/>
              </a:ext>
            </a:extLst>
          </p:cNvPr>
          <p:cNvSpPr txBox="1"/>
          <p:nvPr/>
        </p:nvSpPr>
        <p:spPr>
          <a:xfrm>
            <a:off x="448860" y="3853927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6u</a:t>
            </a: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6CBDA0CC-2A64-3556-FAC7-7EF95A8596DE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76 + 374 + 180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1DD3300-CEDF-71EB-B2AE-388DBA121437}"/>
              </a:ext>
            </a:extLst>
          </p:cNvPr>
          <p:cNvSpPr txBox="1"/>
          <p:nvPr/>
        </p:nvSpPr>
        <p:spPr>
          <a:xfrm>
            <a:off x="1676230" y="4355938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92D050"/>
                </a:solidFill>
              </a:rPr>
              <a:t>4c</a:t>
            </a:r>
          </a:p>
        </p:txBody>
      </p:sp>
      <p:pic>
        <p:nvPicPr>
          <p:cNvPr id="18" name="Image 17" descr="Une image contenant carré, capture d’écran, Rectangl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8EFC98AB-BEC9-C192-3B44-D8DB01226F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1195" y="1207953"/>
            <a:ext cx="7721600" cy="223520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E6FA506A-AD15-7344-8703-0A5B7E4DF55E}"/>
              </a:ext>
            </a:extLst>
          </p:cNvPr>
          <p:cNvSpPr txBox="1"/>
          <p:nvPr/>
        </p:nvSpPr>
        <p:spPr>
          <a:xfrm>
            <a:off x="1961974" y="3858916"/>
            <a:ext cx="2443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</a:t>
            </a:r>
            <a:r>
              <a:rPr lang="fr-FR" sz="3200" dirty="0">
                <a:solidFill>
                  <a:srgbClr val="92D050"/>
                </a:solidFill>
              </a:rPr>
              <a:t>3c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4u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3613DD5-8B19-7797-6F28-03A58CAB47D4}"/>
              </a:ext>
            </a:extLst>
          </p:cNvPr>
          <p:cNvSpPr txBox="1"/>
          <p:nvPr/>
        </p:nvSpPr>
        <p:spPr>
          <a:xfrm>
            <a:off x="4498348" y="3853927"/>
            <a:ext cx="2427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</a:t>
            </a:r>
            <a:r>
              <a:rPr lang="fr-FR" sz="3200" dirty="0">
                <a:solidFill>
                  <a:srgbClr val="92D050"/>
                </a:solidFill>
              </a:rPr>
              <a:t>1c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8d</a:t>
            </a:r>
            <a:endParaRPr lang="fr-FR" sz="3200" dirty="0">
              <a:solidFill>
                <a:srgbClr val="00B0F0"/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BEA42F5-3CC8-9B4F-273C-C4365C9E321D}"/>
              </a:ext>
            </a:extLst>
          </p:cNvPr>
          <p:cNvSpPr txBox="1"/>
          <p:nvPr/>
        </p:nvSpPr>
        <p:spPr>
          <a:xfrm>
            <a:off x="2713612" y="4375638"/>
            <a:ext cx="2427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FF0000"/>
                </a:solidFill>
              </a:rPr>
              <a:t>  22d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4815FBB-E7FD-2A48-C995-998CB0F36B5D}"/>
              </a:ext>
            </a:extLst>
          </p:cNvPr>
          <p:cNvSpPr txBox="1"/>
          <p:nvPr/>
        </p:nvSpPr>
        <p:spPr>
          <a:xfrm>
            <a:off x="4479982" y="4390664"/>
            <a:ext cx="16111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00B0F0"/>
                </a:solidFill>
              </a:rPr>
              <a:t> 10u</a:t>
            </a: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39A2A3E9-0B34-1C3D-8978-08AEEF2AE9AA}"/>
              </a:ext>
            </a:extLst>
          </p:cNvPr>
          <p:cNvSpPr/>
          <p:nvPr/>
        </p:nvSpPr>
        <p:spPr>
          <a:xfrm>
            <a:off x="3052992" y="4372828"/>
            <a:ext cx="1062764" cy="584775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BFCEA22A-D515-6920-32D8-279254D19518}"/>
              </a:ext>
            </a:extLst>
          </p:cNvPr>
          <p:cNvSpPr/>
          <p:nvPr/>
        </p:nvSpPr>
        <p:spPr>
          <a:xfrm>
            <a:off x="8935809" y="1502687"/>
            <a:ext cx="1674533" cy="5062236"/>
          </a:xfrm>
          <a:prstGeom prst="roundRect">
            <a:avLst>
              <a:gd name="adj" fmla="val 4095"/>
            </a:avLst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006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892816-7837-8007-03D1-1A262D6D6C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Rectangle, capture d’écran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3998443A-2216-D674-F9BA-B066CC7518E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9482"/>
          <a:stretch>
            <a:fillRect/>
          </a:stretch>
        </p:blipFill>
        <p:spPr>
          <a:xfrm>
            <a:off x="6946899" y="2884897"/>
            <a:ext cx="1988910" cy="2349500"/>
          </a:xfrm>
          <a:prstGeom prst="rect">
            <a:avLst/>
          </a:prstGeom>
        </p:spPr>
      </p:pic>
      <p:pic>
        <p:nvPicPr>
          <p:cNvPr id="14" name="Image 13" descr="Une image contenant Caractère coloré, capture d’écran, Rectangle, carré&#10;&#10;Le contenu généré par l’IA peut être incorrect.">
            <a:extLst>
              <a:ext uri="{FF2B5EF4-FFF2-40B4-BE49-F238E27FC236}">
                <a16:creationId xmlns:a16="http://schemas.microsoft.com/office/drawing/2014/main" id="{9B3AFFEF-72F4-DC0A-B074-5294C846D69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2293"/>
          <a:stretch>
            <a:fillRect/>
          </a:stretch>
        </p:blipFill>
        <p:spPr>
          <a:xfrm>
            <a:off x="10595695" y="4683052"/>
            <a:ext cx="742454" cy="21082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C0D20E02-310A-EEA2-1159-9AE05A24986A}"/>
              </a:ext>
            </a:extLst>
          </p:cNvPr>
          <p:cNvSpPr txBox="1"/>
          <p:nvPr/>
        </p:nvSpPr>
        <p:spPr>
          <a:xfrm>
            <a:off x="1951088" y="3292855"/>
            <a:ext cx="20465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  374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E61C33F4-3741-DBB2-117D-E7C9C784182E}"/>
              </a:ext>
            </a:extLst>
          </p:cNvPr>
          <p:cNvSpPr txBox="1"/>
          <p:nvPr/>
        </p:nvSpPr>
        <p:spPr>
          <a:xfrm>
            <a:off x="644801" y="3292853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76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195FB8C-AAE3-4EC2-C329-EC2D5D571E88}"/>
              </a:ext>
            </a:extLst>
          </p:cNvPr>
          <p:cNvSpPr txBox="1"/>
          <p:nvPr/>
        </p:nvSpPr>
        <p:spPr>
          <a:xfrm>
            <a:off x="4498348" y="3292854"/>
            <a:ext cx="2427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  180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8886F84D-E8C8-B824-BF40-7931AC3AD403}"/>
              </a:ext>
            </a:extLst>
          </p:cNvPr>
          <p:cNvSpPr txBox="1"/>
          <p:nvPr/>
        </p:nvSpPr>
        <p:spPr>
          <a:xfrm>
            <a:off x="448860" y="3853927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6u</a:t>
            </a: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C5BFA1E2-2D9A-BB6A-9C38-A4D5654E7F97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76 + 374 + 180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E01D2F99-76FC-37F3-29CC-D943BABB26D1}"/>
              </a:ext>
            </a:extLst>
          </p:cNvPr>
          <p:cNvSpPr txBox="1"/>
          <p:nvPr/>
        </p:nvSpPr>
        <p:spPr>
          <a:xfrm>
            <a:off x="1676230" y="4355938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92D050"/>
                </a:solidFill>
              </a:rPr>
              <a:t>4c</a:t>
            </a:r>
          </a:p>
        </p:txBody>
      </p:sp>
      <p:pic>
        <p:nvPicPr>
          <p:cNvPr id="18" name="Image 17" descr="Une image contenant carré, capture d’écran, Rectangl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9A84C0E4-03C3-1700-30A0-88338741ABF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31302"/>
          <a:stretch>
            <a:fillRect/>
          </a:stretch>
        </p:blipFill>
        <p:spPr>
          <a:xfrm>
            <a:off x="3631195" y="1207953"/>
            <a:ext cx="5304614" cy="223520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073464C2-6C3C-BC4A-A3D9-4C3D6A1331B7}"/>
              </a:ext>
            </a:extLst>
          </p:cNvPr>
          <p:cNvSpPr txBox="1"/>
          <p:nvPr/>
        </p:nvSpPr>
        <p:spPr>
          <a:xfrm>
            <a:off x="1961974" y="3858916"/>
            <a:ext cx="2443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</a:t>
            </a:r>
            <a:r>
              <a:rPr lang="fr-FR" sz="3200" dirty="0">
                <a:solidFill>
                  <a:srgbClr val="92D050"/>
                </a:solidFill>
              </a:rPr>
              <a:t>3c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4u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47914115-A2F3-890E-BA8A-5EDCF3F9571E}"/>
              </a:ext>
            </a:extLst>
          </p:cNvPr>
          <p:cNvSpPr txBox="1"/>
          <p:nvPr/>
        </p:nvSpPr>
        <p:spPr>
          <a:xfrm>
            <a:off x="4498348" y="3853927"/>
            <a:ext cx="2427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</a:t>
            </a:r>
            <a:r>
              <a:rPr lang="fr-FR" sz="3200" dirty="0">
                <a:solidFill>
                  <a:srgbClr val="92D050"/>
                </a:solidFill>
              </a:rPr>
              <a:t>1c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8d</a:t>
            </a:r>
            <a:endParaRPr lang="fr-FR" sz="3200" dirty="0">
              <a:solidFill>
                <a:srgbClr val="00B0F0"/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422CDA8C-50FC-7F2A-4036-E4249F14D1BE}"/>
              </a:ext>
            </a:extLst>
          </p:cNvPr>
          <p:cNvSpPr txBox="1"/>
          <p:nvPr/>
        </p:nvSpPr>
        <p:spPr>
          <a:xfrm>
            <a:off x="2713612" y="4375638"/>
            <a:ext cx="2427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FF0000"/>
                </a:solidFill>
              </a:rPr>
              <a:t>  22d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4EEEFA2-D085-EFD4-4E24-83457942EDBF}"/>
              </a:ext>
            </a:extLst>
          </p:cNvPr>
          <p:cNvSpPr txBox="1"/>
          <p:nvPr/>
        </p:nvSpPr>
        <p:spPr>
          <a:xfrm>
            <a:off x="4479982" y="4390664"/>
            <a:ext cx="16111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00B0F0"/>
                </a:solidFill>
              </a:rPr>
              <a:t> 10u</a:t>
            </a: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EC857E4E-9598-BD4F-8A35-1375E3FF566C}"/>
              </a:ext>
            </a:extLst>
          </p:cNvPr>
          <p:cNvSpPr/>
          <p:nvPr/>
        </p:nvSpPr>
        <p:spPr>
          <a:xfrm>
            <a:off x="3052992" y="4372828"/>
            <a:ext cx="1062764" cy="584775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8C918901-F726-118E-33D5-5514A859B7FC}"/>
              </a:ext>
            </a:extLst>
          </p:cNvPr>
          <p:cNvSpPr/>
          <p:nvPr/>
        </p:nvSpPr>
        <p:spPr>
          <a:xfrm>
            <a:off x="8935809" y="1502687"/>
            <a:ext cx="1674533" cy="5062236"/>
          </a:xfrm>
          <a:prstGeom prst="roundRect">
            <a:avLst>
              <a:gd name="adj" fmla="val 4095"/>
            </a:avLst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1300081-D459-30F4-A8DF-D2C49B7E9AE7}"/>
              </a:ext>
            </a:extLst>
          </p:cNvPr>
          <p:cNvSpPr txBox="1"/>
          <p:nvPr/>
        </p:nvSpPr>
        <p:spPr>
          <a:xfrm>
            <a:off x="2960248" y="4901635"/>
            <a:ext cx="2427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92D050"/>
                </a:solidFill>
              </a:rPr>
              <a:t>2c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C000"/>
                </a:solidFill>
              </a:rPr>
              <a:t>+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40032AD7-28A3-A840-5CCB-4323082AA98E}"/>
              </a:ext>
            </a:extLst>
          </p:cNvPr>
          <p:cNvCxnSpPr>
            <a:cxnSpLocks/>
          </p:cNvCxnSpPr>
          <p:nvPr/>
        </p:nvCxnSpPr>
        <p:spPr>
          <a:xfrm flipH="1">
            <a:off x="3285462" y="4841268"/>
            <a:ext cx="154168" cy="171703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55457848-1525-D2EF-4B67-7AF5C802156F}"/>
              </a:ext>
            </a:extLst>
          </p:cNvPr>
          <p:cNvCxnSpPr>
            <a:cxnSpLocks/>
          </p:cNvCxnSpPr>
          <p:nvPr/>
        </p:nvCxnSpPr>
        <p:spPr>
          <a:xfrm>
            <a:off x="3668230" y="4841268"/>
            <a:ext cx="233920" cy="17170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Image 16" descr="Une image contenant carré, capture d’écran, Rectangl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DD37E054-D1BA-D925-CCFE-44FA6E46A90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90385"/>
          <a:stretch>
            <a:fillRect/>
          </a:stretch>
        </p:blipFill>
        <p:spPr>
          <a:xfrm>
            <a:off x="10610341" y="1221150"/>
            <a:ext cx="742453" cy="22352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5D782418-BC39-6028-16FC-4A5061E3B0C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868" t="9012" r="51179" b="11852"/>
          <a:stretch>
            <a:fillRect/>
          </a:stretch>
        </p:blipFill>
        <p:spPr>
          <a:xfrm>
            <a:off x="9048047" y="2128432"/>
            <a:ext cx="1448349" cy="1422175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DB8E2234-4DF7-5F5B-63B6-03CF78F6C91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868" t="9012" r="51179" b="11852"/>
          <a:stretch>
            <a:fillRect/>
          </a:stretch>
        </p:blipFill>
        <p:spPr>
          <a:xfrm>
            <a:off x="9040426" y="3727614"/>
            <a:ext cx="1448349" cy="1422175"/>
          </a:xfrm>
          <a:prstGeom prst="rect">
            <a:avLst/>
          </a:prstGeom>
        </p:spPr>
      </p:pic>
      <p:pic>
        <p:nvPicPr>
          <p:cNvPr id="23" name="Image 22" descr="Une image contenant Caractère coloré, capture d’écran, Rectangle, carré&#10;&#10;Le contenu généré par l’IA peut être incorrect.">
            <a:extLst>
              <a:ext uri="{FF2B5EF4-FFF2-40B4-BE49-F238E27FC236}">
                <a16:creationId xmlns:a16="http://schemas.microsoft.com/office/drawing/2014/main" id="{612802F6-0238-FCB9-C341-10F1846CB9D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26631" t="67089" r="26631" b="-2619"/>
          <a:stretch>
            <a:fillRect/>
          </a:stretch>
        </p:blipFill>
        <p:spPr>
          <a:xfrm>
            <a:off x="7941354" y="5630996"/>
            <a:ext cx="2679700" cy="74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5036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BB7EBC-D49D-6797-B93A-73B427989B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Rectangle, capture d’écran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0D640AA9-8AB5-3AD3-516D-BE0CD92ABE5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9482"/>
          <a:stretch>
            <a:fillRect/>
          </a:stretch>
        </p:blipFill>
        <p:spPr>
          <a:xfrm>
            <a:off x="6946899" y="2884897"/>
            <a:ext cx="1988910" cy="2349500"/>
          </a:xfrm>
          <a:prstGeom prst="rect">
            <a:avLst/>
          </a:prstGeom>
        </p:spPr>
      </p:pic>
      <p:pic>
        <p:nvPicPr>
          <p:cNvPr id="14" name="Image 13" descr="Une image contenant Caractère coloré, capture d’écran, Rectangle, carré&#10;&#10;Le contenu généré par l’IA peut être incorrect.">
            <a:extLst>
              <a:ext uri="{FF2B5EF4-FFF2-40B4-BE49-F238E27FC236}">
                <a16:creationId xmlns:a16="http://schemas.microsoft.com/office/drawing/2014/main" id="{61913534-50BC-7535-12CA-6E4E1DEA1B8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2293"/>
          <a:stretch>
            <a:fillRect/>
          </a:stretch>
        </p:blipFill>
        <p:spPr>
          <a:xfrm>
            <a:off x="10595695" y="4683052"/>
            <a:ext cx="742454" cy="21082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2E8BAA74-04B0-7C97-D688-4062006F0714}"/>
              </a:ext>
            </a:extLst>
          </p:cNvPr>
          <p:cNvSpPr txBox="1"/>
          <p:nvPr/>
        </p:nvSpPr>
        <p:spPr>
          <a:xfrm>
            <a:off x="1951088" y="3292855"/>
            <a:ext cx="20465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  374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D6EF6142-ACD8-3C2B-E1EE-6EDA6B24C85B}"/>
              </a:ext>
            </a:extLst>
          </p:cNvPr>
          <p:cNvSpPr txBox="1"/>
          <p:nvPr/>
        </p:nvSpPr>
        <p:spPr>
          <a:xfrm>
            <a:off x="644801" y="3292853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76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B9B4D9A-DBDC-2FA9-DF91-6D040E472F1F}"/>
              </a:ext>
            </a:extLst>
          </p:cNvPr>
          <p:cNvSpPr txBox="1"/>
          <p:nvPr/>
        </p:nvSpPr>
        <p:spPr>
          <a:xfrm>
            <a:off x="4498348" y="3292854"/>
            <a:ext cx="2427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  180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0D239582-26AB-79A7-95E0-768AFE006713}"/>
              </a:ext>
            </a:extLst>
          </p:cNvPr>
          <p:cNvSpPr txBox="1"/>
          <p:nvPr/>
        </p:nvSpPr>
        <p:spPr>
          <a:xfrm>
            <a:off x="448860" y="3853927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6u</a:t>
            </a: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5089FF27-4E04-45B6-97E7-C0BFDC6312B0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76 + 374 + 180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5A3B0E85-CF0B-D4AE-8F64-BD92ADF6CFD7}"/>
              </a:ext>
            </a:extLst>
          </p:cNvPr>
          <p:cNvSpPr txBox="1"/>
          <p:nvPr/>
        </p:nvSpPr>
        <p:spPr>
          <a:xfrm>
            <a:off x="1676230" y="4355938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92D050"/>
                </a:solidFill>
              </a:rPr>
              <a:t>4c</a:t>
            </a:r>
          </a:p>
        </p:txBody>
      </p:sp>
      <p:pic>
        <p:nvPicPr>
          <p:cNvPr id="18" name="Image 17" descr="Une image contenant carré, capture d’écran, Rectangl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6B48D404-046B-A80A-5D8E-A5442D4FF57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31302"/>
          <a:stretch>
            <a:fillRect/>
          </a:stretch>
        </p:blipFill>
        <p:spPr>
          <a:xfrm>
            <a:off x="3631195" y="1207953"/>
            <a:ext cx="5304614" cy="223520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46096AD7-2C78-CEB1-F8E9-3CDDC819BAE5}"/>
              </a:ext>
            </a:extLst>
          </p:cNvPr>
          <p:cNvSpPr txBox="1"/>
          <p:nvPr/>
        </p:nvSpPr>
        <p:spPr>
          <a:xfrm>
            <a:off x="1961974" y="3858916"/>
            <a:ext cx="2443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</a:t>
            </a:r>
            <a:r>
              <a:rPr lang="fr-FR" sz="3200" dirty="0">
                <a:solidFill>
                  <a:srgbClr val="92D050"/>
                </a:solidFill>
              </a:rPr>
              <a:t>3c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4u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157DA37B-8B8E-C5D4-C48B-402EB33A5F98}"/>
              </a:ext>
            </a:extLst>
          </p:cNvPr>
          <p:cNvSpPr txBox="1"/>
          <p:nvPr/>
        </p:nvSpPr>
        <p:spPr>
          <a:xfrm>
            <a:off x="4498348" y="3853927"/>
            <a:ext cx="2427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</a:t>
            </a:r>
            <a:r>
              <a:rPr lang="fr-FR" sz="3200" dirty="0">
                <a:solidFill>
                  <a:srgbClr val="92D050"/>
                </a:solidFill>
              </a:rPr>
              <a:t>1c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8d</a:t>
            </a:r>
            <a:endParaRPr lang="fr-FR" sz="3200" dirty="0">
              <a:solidFill>
                <a:srgbClr val="00B0F0"/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1EADA66A-0C0C-0EB5-C6AC-7C6D12E4B464}"/>
              </a:ext>
            </a:extLst>
          </p:cNvPr>
          <p:cNvSpPr txBox="1"/>
          <p:nvPr/>
        </p:nvSpPr>
        <p:spPr>
          <a:xfrm>
            <a:off x="2713612" y="4375638"/>
            <a:ext cx="2427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FF0000"/>
                </a:solidFill>
              </a:rPr>
              <a:t>  22d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4C213B1-C99A-BD48-EBAB-496E287CD1BB}"/>
              </a:ext>
            </a:extLst>
          </p:cNvPr>
          <p:cNvSpPr txBox="1"/>
          <p:nvPr/>
        </p:nvSpPr>
        <p:spPr>
          <a:xfrm>
            <a:off x="4479982" y="4390664"/>
            <a:ext cx="16111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00B0F0"/>
                </a:solidFill>
              </a:rPr>
              <a:t> 10u</a:t>
            </a: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78FC64C0-2C77-1C4C-C55B-87DEFE5E905A}"/>
              </a:ext>
            </a:extLst>
          </p:cNvPr>
          <p:cNvSpPr/>
          <p:nvPr/>
        </p:nvSpPr>
        <p:spPr>
          <a:xfrm>
            <a:off x="8935809" y="1502687"/>
            <a:ext cx="1674533" cy="5062236"/>
          </a:xfrm>
          <a:prstGeom prst="roundRect">
            <a:avLst>
              <a:gd name="adj" fmla="val 4095"/>
            </a:avLst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848DEC1-A028-18C3-A55E-C4E1C84283C1}"/>
              </a:ext>
            </a:extLst>
          </p:cNvPr>
          <p:cNvSpPr txBox="1"/>
          <p:nvPr/>
        </p:nvSpPr>
        <p:spPr>
          <a:xfrm>
            <a:off x="2960248" y="4901635"/>
            <a:ext cx="2427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92D050"/>
                </a:solidFill>
              </a:rPr>
              <a:t>2c</a:t>
            </a:r>
            <a:r>
              <a:rPr lang="fr-FR" sz="3200" dirty="0"/>
              <a:t> +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</a:p>
        </p:txBody>
      </p:sp>
      <p:pic>
        <p:nvPicPr>
          <p:cNvPr id="17" name="Image 16" descr="Une image contenant carré, capture d’écran, Rectangl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3705E4CF-DA15-436B-358A-95B0C8FEA56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90385"/>
          <a:stretch>
            <a:fillRect/>
          </a:stretch>
        </p:blipFill>
        <p:spPr>
          <a:xfrm>
            <a:off x="10610341" y="1221150"/>
            <a:ext cx="742453" cy="22352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6E08E1EB-C9D7-7607-1F40-9258D3F75C1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868" t="9012" r="51179" b="11852"/>
          <a:stretch>
            <a:fillRect/>
          </a:stretch>
        </p:blipFill>
        <p:spPr>
          <a:xfrm>
            <a:off x="9048047" y="2128432"/>
            <a:ext cx="1448349" cy="1422175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37931705-63E7-8E22-4834-0F2CFD0C788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868" t="9012" r="51179" b="11852"/>
          <a:stretch>
            <a:fillRect/>
          </a:stretch>
        </p:blipFill>
        <p:spPr>
          <a:xfrm>
            <a:off x="9040426" y="3727614"/>
            <a:ext cx="1448349" cy="1422175"/>
          </a:xfrm>
          <a:prstGeom prst="rect">
            <a:avLst/>
          </a:prstGeom>
        </p:spPr>
      </p:pic>
      <p:pic>
        <p:nvPicPr>
          <p:cNvPr id="23" name="Image 22" descr="Une image contenant Caractère coloré, capture d’écran, Rectangle, carré&#10;&#10;Le contenu généré par l’IA peut être incorrect.">
            <a:extLst>
              <a:ext uri="{FF2B5EF4-FFF2-40B4-BE49-F238E27FC236}">
                <a16:creationId xmlns:a16="http://schemas.microsoft.com/office/drawing/2014/main" id="{CC6122AD-F755-EACE-554D-61A81194D20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26631" t="67089" r="26631" b="-2619"/>
          <a:stretch>
            <a:fillRect/>
          </a:stretch>
        </p:blipFill>
        <p:spPr>
          <a:xfrm>
            <a:off x="7941354" y="5630996"/>
            <a:ext cx="2679700" cy="749040"/>
          </a:xfrm>
          <a:prstGeom prst="rect">
            <a:avLst/>
          </a:prstGeom>
        </p:spPr>
      </p:pic>
      <p:sp>
        <p:nvSpPr>
          <p:cNvPr id="24" name="ZoneTexte 23">
            <a:extLst>
              <a:ext uri="{FF2B5EF4-FFF2-40B4-BE49-F238E27FC236}">
                <a16:creationId xmlns:a16="http://schemas.microsoft.com/office/drawing/2014/main" id="{7490B36E-4318-EE23-D759-60E3F6D12CA5}"/>
              </a:ext>
            </a:extLst>
          </p:cNvPr>
          <p:cNvSpPr txBox="1"/>
          <p:nvPr/>
        </p:nvSpPr>
        <p:spPr>
          <a:xfrm>
            <a:off x="4603845" y="4898933"/>
            <a:ext cx="16111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C000"/>
                </a:solidFill>
              </a:rPr>
              <a:t>+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C000"/>
                </a:solidFill>
              </a:rPr>
              <a:t>10u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DB61DA77-84E8-05A6-5C3B-88506A93CDD1}"/>
              </a:ext>
            </a:extLst>
          </p:cNvPr>
          <p:cNvSpPr txBox="1"/>
          <p:nvPr/>
        </p:nvSpPr>
        <p:spPr>
          <a:xfrm>
            <a:off x="1676230" y="4893092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92D050"/>
                </a:solidFill>
              </a:rPr>
              <a:t>4c  </a:t>
            </a:r>
            <a:r>
              <a:rPr lang="fr-FR" sz="3200" dirty="0">
                <a:solidFill>
                  <a:srgbClr val="FFC000"/>
                </a:solidFill>
              </a:rPr>
              <a:t>+</a:t>
            </a:r>
            <a:endParaRPr lang="fr-FR" sz="32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13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ADC0DF-FB17-3EB3-2640-9FCDD67812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E77351-BE0E-3C73-4322-A2A4DA646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 descr="Une image contenant texte, capture d’écran, logo, conception&#10;&#10;Description générée automatiquement">
            <a:extLst>
              <a:ext uri="{FF2B5EF4-FFF2-40B4-BE49-F238E27FC236}">
                <a16:creationId xmlns:a16="http://schemas.microsoft.com/office/drawing/2014/main" id="{64041391-790B-111D-2ADE-C389BFE3F8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4936" y="0"/>
            <a:ext cx="12206935" cy="7105553"/>
          </a:xfr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9618B907-FD86-93AC-6014-B8A34D8BB2B3}"/>
              </a:ext>
            </a:extLst>
          </p:cNvPr>
          <p:cNvSpPr txBox="1"/>
          <p:nvPr/>
        </p:nvSpPr>
        <p:spPr>
          <a:xfrm>
            <a:off x="4995880" y="5346975"/>
            <a:ext cx="206018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953DB92-ED0C-D342-2BD4-5FE08F49F046}"/>
              </a:ext>
            </a:extLst>
          </p:cNvPr>
          <p:cNvSpPr txBox="1"/>
          <p:nvPr/>
        </p:nvSpPr>
        <p:spPr>
          <a:xfrm>
            <a:off x="2941026" y="2603513"/>
            <a:ext cx="616989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48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Module Nombres 6</a:t>
            </a:r>
          </a:p>
          <a:p>
            <a:pPr algn="ctr"/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Diaporama 3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BFE370A-C032-B41F-7478-E1DD23F09586}"/>
              </a:ext>
            </a:extLst>
          </p:cNvPr>
          <p:cNvSpPr txBox="1"/>
          <p:nvPr/>
        </p:nvSpPr>
        <p:spPr>
          <a:xfrm>
            <a:off x="4422514" y="4515979"/>
            <a:ext cx="3206913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76 + 374 + 180</a:t>
            </a:r>
          </a:p>
        </p:txBody>
      </p:sp>
    </p:spTree>
    <p:extLst>
      <p:ext uri="{BB962C8B-B14F-4D97-AF65-F5344CB8AC3E}">
        <p14:creationId xmlns:p14="http://schemas.microsoft.com/office/powerpoint/2010/main" val="13249109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DE31F4-16F7-8969-3FBC-983D66B41C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Rectangle, capture d’écran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D41970E4-6C4C-87FE-BD84-C1636CF9450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9482"/>
          <a:stretch>
            <a:fillRect/>
          </a:stretch>
        </p:blipFill>
        <p:spPr>
          <a:xfrm>
            <a:off x="6946899" y="2884897"/>
            <a:ext cx="1988910" cy="2349500"/>
          </a:xfrm>
          <a:prstGeom prst="rect">
            <a:avLst/>
          </a:prstGeom>
        </p:spPr>
      </p:pic>
      <p:pic>
        <p:nvPicPr>
          <p:cNvPr id="14" name="Image 13" descr="Une image contenant Caractère coloré, capture d’écran, Rectangle, carré&#10;&#10;Le contenu généré par l’IA peut être incorrect.">
            <a:extLst>
              <a:ext uri="{FF2B5EF4-FFF2-40B4-BE49-F238E27FC236}">
                <a16:creationId xmlns:a16="http://schemas.microsoft.com/office/drawing/2014/main" id="{C65ACC1C-3CD9-B75F-6C78-2E5BB5EFA88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2293"/>
          <a:stretch>
            <a:fillRect/>
          </a:stretch>
        </p:blipFill>
        <p:spPr>
          <a:xfrm>
            <a:off x="10595695" y="4683052"/>
            <a:ext cx="742454" cy="21082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9AAE5AF4-C3DB-4199-27A1-B4E6967E2F25}"/>
              </a:ext>
            </a:extLst>
          </p:cNvPr>
          <p:cNvSpPr txBox="1"/>
          <p:nvPr/>
        </p:nvSpPr>
        <p:spPr>
          <a:xfrm>
            <a:off x="1951088" y="3292855"/>
            <a:ext cx="20465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  374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90D2F5C-5DE4-2AB0-01BC-AAE18F34D5D6}"/>
              </a:ext>
            </a:extLst>
          </p:cNvPr>
          <p:cNvSpPr txBox="1"/>
          <p:nvPr/>
        </p:nvSpPr>
        <p:spPr>
          <a:xfrm>
            <a:off x="644801" y="3292853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76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ADA6060-E650-F7A3-4DCB-E43A7FC397FF}"/>
              </a:ext>
            </a:extLst>
          </p:cNvPr>
          <p:cNvSpPr txBox="1"/>
          <p:nvPr/>
        </p:nvSpPr>
        <p:spPr>
          <a:xfrm>
            <a:off x="4498348" y="3292854"/>
            <a:ext cx="2427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  180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EA378334-B609-0C21-ECF8-FD71F13BC8B7}"/>
              </a:ext>
            </a:extLst>
          </p:cNvPr>
          <p:cNvSpPr txBox="1"/>
          <p:nvPr/>
        </p:nvSpPr>
        <p:spPr>
          <a:xfrm>
            <a:off x="448860" y="3853927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6u</a:t>
            </a: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75B57E83-3BAF-66EB-F334-10F52D0A3248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76 + 374 + 180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C0CA8171-3EB7-35EE-4C02-1EE1F04D892B}"/>
              </a:ext>
            </a:extLst>
          </p:cNvPr>
          <p:cNvSpPr txBox="1"/>
          <p:nvPr/>
        </p:nvSpPr>
        <p:spPr>
          <a:xfrm>
            <a:off x="1676230" y="4355938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92D050"/>
                </a:solidFill>
              </a:rPr>
              <a:t>4c</a:t>
            </a:r>
          </a:p>
        </p:txBody>
      </p:sp>
      <p:pic>
        <p:nvPicPr>
          <p:cNvPr id="18" name="Image 17" descr="Une image contenant carré, capture d’écran, Rectangl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6D520FF3-8F32-10CB-D94A-000C18F7901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31302"/>
          <a:stretch>
            <a:fillRect/>
          </a:stretch>
        </p:blipFill>
        <p:spPr>
          <a:xfrm>
            <a:off x="3631195" y="1207953"/>
            <a:ext cx="5304614" cy="223520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EDBDF7ED-8DBB-1745-7826-EEB3FAA22E7F}"/>
              </a:ext>
            </a:extLst>
          </p:cNvPr>
          <p:cNvSpPr txBox="1"/>
          <p:nvPr/>
        </p:nvSpPr>
        <p:spPr>
          <a:xfrm>
            <a:off x="1961974" y="3858916"/>
            <a:ext cx="2443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</a:t>
            </a:r>
            <a:r>
              <a:rPr lang="fr-FR" sz="3200" dirty="0">
                <a:solidFill>
                  <a:srgbClr val="92D050"/>
                </a:solidFill>
              </a:rPr>
              <a:t>3c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4u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41D5FD5E-1C2E-7647-317D-26038D3DB462}"/>
              </a:ext>
            </a:extLst>
          </p:cNvPr>
          <p:cNvSpPr txBox="1"/>
          <p:nvPr/>
        </p:nvSpPr>
        <p:spPr>
          <a:xfrm>
            <a:off x="4498348" y="3853927"/>
            <a:ext cx="2427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</a:t>
            </a:r>
            <a:r>
              <a:rPr lang="fr-FR" sz="3200" dirty="0">
                <a:solidFill>
                  <a:srgbClr val="92D050"/>
                </a:solidFill>
              </a:rPr>
              <a:t>1c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8d</a:t>
            </a:r>
            <a:endParaRPr lang="fr-FR" sz="3200" dirty="0">
              <a:solidFill>
                <a:srgbClr val="00B0F0"/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60834F95-B487-08E6-83BD-020BF07687BB}"/>
              </a:ext>
            </a:extLst>
          </p:cNvPr>
          <p:cNvSpPr txBox="1"/>
          <p:nvPr/>
        </p:nvSpPr>
        <p:spPr>
          <a:xfrm>
            <a:off x="2713612" y="4375638"/>
            <a:ext cx="2427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FF0000"/>
                </a:solidFill>
              </a:rPr>
              <a:t>  22d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C5ECB91-7407-7A05-1E90-22C4236916EF}"/>
              </a:ext>
            </a:extLst>
          </p:cNvPr>
          <p:cNvSpPr txBox="1"/>
          <p:nvPr/>
        </p:nvSpPr>
        <p:spPr>
          <a:xfrm>
            <a:off x="4479982" y="4390664"/>
            <a:ext cx="16111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00B0F0"/>
                </a:solidFill>
              </a:rPr>
              <a:t> 10u</a:t>
            </a: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81A5231E-7B95-D5AA-3604-29C1F024D952}"/>
              </a:ext>
            </a:extLst>
          </p:cNvPr>
          <p:cNvSpPr/>
          <p:nvPr/>
        </p:nvSpPr>
        <p:spPr>
          <a:xfrm>
            <a:off x="10586248" y="2617694"/>
            <a:ext cx="601705" cy="3980330"/>
          </a:xfrm>
          <a:prstGeom prst="roundRect">
            <a:avLst>
              <a:gd name="adj" fmla="val 4095"/>
            </a:avLst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D24D2B4-979A-62A4-9656-8CFFB02BA141}"/>
              </a:ext>
            </a:extLst>
          </p:cNvPr>
          <p:cNvSpPr txBox="1"/>
          <p:nvPr/>
        </p:nvSpPr>
        <p:spPr>
          <a:xfrm>
            <a:off x="2960248" y="4901635"/>
            <a:ext cx="2427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92D050"/>
                </a:solidFill>
              </a:rPr>
              <a:t>2c</a:t>
            </a:r>
            <a:r>
              <a:rPr lang="fr-FR" sz="3200" dirty="0"/>
              <a:t> +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</a:p>
        </p:txBody>
      </p:sp>
      <p:pic>
        <p:nvPicPr>
          <p:cNvPr id="17" name="Image 16" descr="Une image contenant carré, capture d’écran, Rectangl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20E733D9-1597-E1FA-17BF-5CA18A00511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90385"/>
          <a:stretch>
            <a:fillRect/>
          </a:stretch>
        </p:blipFill>
        <p:spPr>
          <a:xfrm>
            <a:off x="10610341" y="1221150"/>
            <a:ext cx="742453" cy="22352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45C10BD5-4A77-A7C8-4AA2-2FF9F47B7E5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868" t="9012" r="51179" b="11852"/>
          <a:stretch>
            <a:fillRect/>
          </a:stretch>
        </p:blipFill>
        <p:spPr>
          <a:xfrm>
            <a:off x="9048047" y="2128432"/>
            <a:ext cx="1448349" cy="1422175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E8AEEA72-D3EA-315A-BFD8-7D3C5C73A82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868" t="9012" r="51179" b="11852"/>
          <a:stretch>
            <a:fillRect/>
          </a:stretch>
        </p:blipFill>
        <p:spPr>
          <a:xfrm>
            <a:off x="9040426" y="3727614"/>
            <a:ext cx="1448349" cy="1422175"/>
          </a:xfrm>
          <a:prstGeom prst="rect">
            <a:avLst/>
          </a:prstGeom>
        </p:spPr>
      </p:pic>
      <p:pic>
        <p:nvPicPr>
          <p:cNvPr id="23" name="Image 22" descr="Une image contenant Caractère coloré, capture d’écran, Rectangle, carré&#10;&#10;Le contenu généré par l’IA peut être incorrect.">
            <a:extLst>
              <a:ext uri="{FF2B5EF4-FFF2-40B4-BE49-F238E27FC236}">
                <a16:creationId xmlns:a16="http://schemas.microsoft.com/office/drawing/2014/main" id="{AB318112-B220-ECED-73A7-97DE80F7CFC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26631" t="67089" r="26631" b="-2619"/>
          <a:stretch>
            <a:fillRect/>
          </a:stretch>
        </p:blipFill>
        <p:spPr>
          <a:xfrm>
            <a:off x="7941354" y="5630996"/>
            <a:ext cx="2679700" cy="749040"/>
          </a:xfrm>
          <a:prstGeom prst="rect">
            <a:avLst/>
          </a:prstGeom>
        </p:spPr>
      </p:pic>
      <p:sp>
        <p:nvSpPr>
          <p:cNvPr id="24" name="ZoneTexte 23">
            <a:extLst>
              <a:ext uri="{FF2B5EF4-FFF2-40B4-BE49-F238E27FC236}">
                <a16:creationId xmlns:a16="http://schemas.microsoft.com/office/drawing/2014/main" id="{F756001F-4D4E-12A6-6F21-6B077BC19C55}"/>
              </a:ext>
            </a:extLst>
          </p:cNvPr>
          <p:cNvSpPr txBox="1"/>
          <p:nvPr/>
        </p:nvSpPr>
        <p:spPr>
          <a:xfrm>
            <a:off x="4603845" y="4898933"/>
            <a:ext cx="16111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+ </a:t>
            </a:r>
            <a:r>
              <a:rPr lang="fr-FR" sz="3200" dirty="0">
                <a:solidFill>
                  <a:srgbClr val="00B0F0"/>
                </a:solidFill>
              </a:rPr>
              <a:t>10u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D5E45F0A-B5CA-5CAA-4E39-3D836257C959}"/>
              </a:ext>
            </a:extLst>
          </p:cNvPr>
          <p:cNvSpPr txBox="1"/>
          <p:nvPr/>
        </p:nvSpPr>
        <p:spPr>
          <a:xfrm>
            <a:off x="1676230" y="4893092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92D050"/>
                </a:solidFill>
              </a:rPr>
              <a:t>4c  </a:t>
            </a:r>
            <a:r>
              <a:rPr lang="fr-FR" sz="3200" dirty="0"/>
              <a:t>+</a:t>
            </a: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3E4DDACA-FF31-992F-D5FF-5DC96B959BB7}"/>
              </a:ext>
            </a:extLst>
          </p:cNvPr>
          <p:cNvSpPr/>
          <p:nvPr/>
        </p:nvSpPr>
        <p:spPr>
          <a:xfrm>
            <a:off x="4926000" y="4914887"/>
            <a:ext cx="883815" cy="584775"/>
          </a:xfrm>
          <a:prstGeom prst="roundRect">
            <a:avLst/>
          </a:prstGeom>
          <a:noFill/>
          <a:ln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51559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071695-11A5-5FDA-C885-018AEA0FC4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Rectangle, capture d’écran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8D9B095C-DE48-2E7E-0F8B-A7109F79095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9482"/>
          <a:stretch>
            <a:fillRect/>
          </a:stretch>
        </p:blipFill>
        <p:spPr>
          <a:xfrm>
            <a:off x="6946899" y="2884897"/>
            <a:ext cx="1988910" cy="23495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B7D3C09C-FD38-2FE8-2836-8AFB0F9BCF6C}"/>
              </a:ext>
            </a:extLst>
          </p:cNvPr>
          <p:cNvSpPr txBox="1"/>
          <p:nvPr/>
        </p:nvSpPr>
        <p:spPr>
          <a:xfrm>
            <a:off x="1951088" y="3292855"/>
            <a:ext cx="20465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  374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EE90D99-86BF-FA1D-B67C-21CC35E54424}"/>
              </a:ext>
            </a:extLst>
          </p:cNvPr>
          <p:cNvSpPr txBox="1"/>
          <p:nvPr/>
        </p:nvSpPr>
        <p:spPr>
          <a:xfrm>
            <a:off x="644801" y="3292853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76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7DDCDFD-A464-EDCC-13FD-CF3B8411E87B}"/>
              </a:ext>
            </a:extLst>
          </p:cNvPr>
          <p:cNvSpPr txBox="1"/>
          <p:nvPr/>
        </p:nvSpPr>
        <p:spPr>
          <a:xfrm>
            <a:off x="4498348" y="3292854"/>
            <a:ext cx="2427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  180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0FACCAB-E146-6EB8-A6FA-4409E1FD9B40}"/>
              </a:ext>
            </a:extLst>
          </p:cNvPr>
          <p:cNvSpPr txBox="1"/>
          <p:nvPr/>
        </p:nvSpPr>
        <p:spPr>
          <a:xfrm>
            <a:off x="448860" y="3853927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6u</a:t>
            </a: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752A2828-181B-2F69-C5BF-30621ACB1C64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76 + 374 + 180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541F5B3-F47C-1B8B-BB7E-D9430B51FEEE}"/>
              </a:ext>
            </a:extLst>
          </p:cNvPr>
          <p:cNvSpPr txBox="1"/>
          <p:nvPr/>
        </p:nvSpPr>
        <p:spPr>
          <a:xfrm>
            <a:off x="1676230" y="4355938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92D050"/>
                </a:solidFill>
              </a:rPr>
              <a:t>4c</a:t>
            </a:r>
          </a:p>
        </p:txBody>
      </p:sp>
      <p:pic>
        <p:nvPicPr>
          <p:cNvPr id="18" name="Image 17" descr="Une image contenant carré, capture d’écran, Rectangl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CE1ACA31-3BAE-F85E-3BDB-73B3319F059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31302"/>
          <a:stretch>
            <a:fillRect/>
          </a:stretch>
        </p:blipFill>
        <p:spPr>
          <a:xfrm>
            <a:off x="3631195" y="1207953"/>
            <a:ext cx="5304614" cy="223520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14416C1D-E323-2C7D-6BCC-0A5BA730BD8B}"/>
              </a:ext>
            </a:extLst>
          </p:cNvPr>
          <p:cNvSpPr txBox="1"/>
          <p:nvPr/>
        </p:nvSpPr>
        <p:spPr>
          <a:xfrm>
            <a:off x="1961974" y="3858916"/>
            <a:ext cx="2443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</a:t>
            </a:r>
            <a:r>
              <a:rPr lang="fr-FR" sz="3200" dirty="0">
                <a:solidFill>
                  <a:srgbClr val="92D050"/>
                </a:solidFill>
              </a:rPr>
              <a:t>3c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4u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51734BEE-CAF4-5E93-118C-B46B8976FB8D}"/>
              </a:ext>
            </a:extLst>
          </p:cNvPr>
          <p:cNvSpPr txBox="1"/>
          <p:nvPr/>
        </p:nvSpPr>
        <p:spPr>
          <a:xfrm>
            <a:off x="4498348" y="3853927"/>
            <a:ext cx="2427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</a:t>
            </a:r>
            <a:r>
              <a:rPr lang="fr-FR" sz="3200" dirty="0">
                <a:solidFill>
                  <a:srgbClr val="92D050"/>
                </a:solidFill>
              </a:rPr>
              <a:t>1c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8d</a:t>
            </a:r>
            <a:endParaRPr lang="fr-FR" sz="3200" dirty="0">
              <a:solidFill>
                <a:srgbClr val="00B0F0"/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4A4BFD54-58E2-2E15-07E2-3332261DFED3}"/>
              </a:ext>
            </a:extLst>
          </p:cNvPr>
          <p:cNvSpPr txBox="1"/>
          <p:nvPr/>
        </p:nvSpPr>
        <p:spPr>
          <a:xfrm>
            <a:off x="2713612" y="4375638"/>
            <a:ext cx="2427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FF0000"/>
                </a:solidFill>
              </a:rPr>
              <a:t>  22d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1E9C29E-5F91-0567-FA2F-483D1A2367F3}"/>
              </a:ext>
            </a:extLst>
          </p:cNvPr>
          <p:cNvSpPr txBox="1"/>
          <p:nvPr/>
        </p:nvSpPr>
        <p:spPr>
          <a:xfrm>
            <a:off x="4479982" y="4390664"/>
            <a:ext cx="16111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00B0F0"/>
                </a:solidFill>
              </a:rPr>
              <a:t> 10u</a:t>
            </a: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A2820BFD-E117-9EED-CF29-4864C1455189}"/>
              </a:ext>
            </a:extLst>
          </p:cNvPr>
          <p:cNvSpPr/>
          <p:nvPr/>
        </p:nvSpPr>
        <p:spPr>
          <a:xfrm>
            <a:off x="10586248" y="2617694"/>
            <a:ext cx="601705" cy="3980330"/>
          </a:xfrm>
          <a:prstGeom prst="roundRect">
            <a:avLst>
              <a:gd name="adj" fmla="val 4095"/>
            </a:avLst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B9AD2DE-6D94-9D01-5FA1-7370FB85D911}"/>
              </a:ext>
            </a:extLst>
          </p:cNvPr>
          <p:cNvSpPr txBox="1"/>
          <p:nvPr/>
        </p:nvSpPr>
        <p:spPr>
          <a:xfrm>
            <a:off x="2960248" y="4901635"/>
            <a:ext cx="2427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92D050"/>
                </a:solidFill>
              </a:rPr>
              <a:t>2c</a:t>
            </a:r>
            <a:r>
              <a:rPr lang="fr-FR" sz="3200" dirty="0"/>
              <a:t> +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8298DF4D-18B5-B1CA-6CD2-4CCD0BBAA48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868" t="9012" r="51179" b="11852"/>
          <a:stretch>
            <a:fillRect/>
          </a:stretch>
        </p:blipFill>
        <p:spPr>
          <a:xfrm>
            <a:off x="9048047" y="2128432"/>
            <a:ext cx="1448349" cy="1422175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D9263734-B339-34C8-CF6B-9A7DF0D7D09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868" t="9012" r="51179" b="11852"/>
          <a:stretch>
            <a:fillRect/>
          </a:stretch>
        </p:blipFill>
        <p:spPr>
          <a:xfrm>
            <a:off x="9040426" y="3727614"/>
            <a:ext cx="1448349" cy="1422175"/>
          </a:xfrm>
          <a:prstGeom prst="rect">
            <a:avLst/>
          </a:prstGeom>
        </p:spPr>
      </p:pic>
      <p:pic>
        <p:nvPicPr>
          <p:cNvPr id="23" name="Image 22" descr="Une image contenant Caractère coloré, capture d’écran, Rectangle, carré&#10;&#10;Le contenu généré par l’IA peut être incorrect.">
            <a:extLst>
              <a:ext uri="{FF2B5EF4-FFF2-40B4-BE49-F238E27FC236}">
                <a16:creationId xmlns:a16="http://schemas.microsoft.com/office/drawing/2014/main" id="{B54E3AF3-7E78-D9E7-CE21-33AC2FBC3ED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-26631" t="67089" r="26631" b="-2619"/>
          <a:stretch>
            <a:fillRect/>
          </a:stretch>
        </p:blipFill>
        <p:spPr>
          <a:xfrm>
            <a:off x="7941354" y="5630996"/>
            <a:ext cx="2679700" cy="749040"/>
          </a:xfrm>
          <a:prstGeom prst="rect">
            <a:avLst/>
          </a:prstGeom>
        </p:spPr>
      </p:pic>
      <p:sp>
        <p:nvSpPr>
          <p:cNvPr id="24" name="ZoneTexte 23">
            <a:extLst>
              <a:ext uri="{FF2B5EF4-FFF2-40B4-BE49-F238E27FC236}">
                <a16:creationId xmlns:a16="http://schemas.microsoft.com/office/drawing/2014/main" id="{95C5FAF5-3AAF-C20D-7021-606D6E0FC048}"/>
              </a:ext>
            </a:extLst>
          </p:cNvPr>
          <p:cNvSpPr txBox="1"/>
          <p:nvPr/>
        </p:nvSpPr>
        <p:spPr>
          <a:xfrm>
            <a:off x="4603845" y="4898933"/>
            <a:ext cx="16111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+ </a:t>
            </a:r>
            <a:r>
              <a:rPr lang="fr-FR" sz="3200" dirty="0">
                <a:solidFill>
                  <a:srgbClr val="00B0F0"/>
                </a:solidFill>
              </a:rPr>
              <a:t>10u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6762BFC9-BF6F-4FEF-E918-5D8D4E59D3E0}"/>
              </a:ext>
            </a:extLst>
          </p:cNvPr>
          <p:cNvSpPr txBox="1"/>
          <p:nvPr/>
        </p:nvSpPr>
        <p:spPr>
          <a:xfrm>
            <a:off x="1676230" y="4893092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92D050"/>
                </a:solidFill>
              </a:rPr>
              <a:t>4c  </a:t>
            </a:r>
            <a:r>
              <a:rPr lang="fr-FR" sz="3200" dirty="0"/>
              <a:t>+</a:t>
            </a: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05D939DF-D327-5E4C-592F-5749B22BC514}"/>
              </a:ext>
            </a:extLst>
          </p:cNvPr>
          <p:cNvSpPr/>
          <p:nvPr/>
        </p:nvSpPr>
        <p:spPr>
          <a:xfrm>
            <a:off x="4926000" y="4914887"/>
            <a:ext cx="883815" cy="584775"/>
          </a:xfrm>
          <a:prstGeom prst="roundRect">
            <a:avLst/>
          </a:prstGeom>
          <a:noFill/>
          <a:ln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3" name="Image 12" descr="Une image contenant Caractère coloré, capture d’écran, Rectangle, carré&#10;&#10;Le contenu généré par l’IA peut être incorrect.">
            <a:extLst>
              <a:ext uri="{FF2B5EF4-FFF2-40B4-BE49-F238E27FC236}">
                <a16:creationId xmlns:a16="http://schemas.microsoft.com/office/drawing/2014/main" id="{13EDE54B-8754-4209-60BF-22E53DB3E65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-26631" t="75964" r="26631" b="-2619"/>
          <a:stretch>
            <a:fillRect/>
          </a:stretch>
        </p:blipFill>
        <p:spPr>
          <a:xfrm rot="16200000">
            <a:off x="9676301" y="4502032"/>
            <a:ext cx="2679700" cy="561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639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91A88E-4A6D-8D5D-A0DD-037A4E2DBB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Rectangle, capture d’écran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11372AF4-3F26-2820-4CA5-4E99D3B895F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9482"/>
          <a:stretch>
            <a:fillRect/>
          </a:stretch>
        </p:blipFill>
        <p:spPr>
          <a:xfrm>
            <a:off x="6946899" y="2884897"/>
            <a:ext cx="1988910" cy="23495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2531C8A2-83CA-F827-2366-07172641A22C}"/>
              </a:ext>
            </a:extLst>
          </p:cNvPr>
          <p:cNvSpPr txBox="1"/>
          <p:nvPr/>
        </p:nvSpPr>
        <p:spPr>
          <a:xfrm>
            <a:off x="1951088" y="3292855"/>
            <a:ext cx="20465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  374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BF590C8-0355-8FE0-DF1C-37B9F55C21BB}"/>
              </a:ext>
            </a:extLst>
          </p:cNvPr>
          <p:cNvSpPr txBox="1"/>
          <p:nvPr/>
        </p:nvSpPr>
        <p:spPr>
          <a:xfrm>
            <a:off x="644801" y="3292853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76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E62E0427-99D5-05BA-F883-0DC5A090C09C}"/>
              </a:ext>
            </a:extLst>
          </p:cNvPr>
          <p:cNvSpPr txBox="1"/>
          <p:nvPr/>
        </p:nvSpPr>
        <p:spPr>
          <a:xfrm>
            <a:off x="4498348" y="3292854"/>
            <a:ext cx="2427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  180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7B35B82-B9A8-FDAC-A213-C4B6CBD33114}"/>
              </a:ext>
            </a:extLst>
          </p:cNvPr>
          <p:cNvSpPr txBox="1"/>
          <p:nvPr/>
        </p:nvSpPr>
        <p:spPr>
          <a:xfrm>
            <a:off x="448860" y="3853927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6u</a:t>
            </a: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8B806E78-1772-0B74-3337-775D93DB85F4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76 + 374 + 180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EA7F4F34-A552-3AFA-B5E7-B3C29D08B0C0}"/>
              </a:ext>
            </a:extLst>
          </p:cNvPr>
          <p:cNvSpPr txBox="1"/>
          <p:nvPr/>
        </p:nvSpPr>
        <p:spPr>
          <a:xfrm>
            <a:off x="1676230" y="4355938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92D050"/>
                </a:solidFill>
              </a:rPr>
              <a:t>4c</a:t>
            </a:r>
          </a:p>
        </p:txBody>
      </p:sp>
      <p:pic>
        <p:nvPicPr>
          <p:cNvPr id="18" name="Image 17" descr="Une image contenant carré, capture d’écran, Rectangl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9FDD7C16-8AE1-DE9A-BAC6-A6607013325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31302"/>
          <a:stretch>
            <a:fillRect/>
          </a:stretch>
        </p:blipFill>
        <p:spPr>
          <a:xfrm>
            <a:off x="3631195" y="1207953"/>
            <a:ext cx="5304614" cy="223520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D84CB007-6578-AC46-A517-2D69CCB25647}"/>
              </a:ext>
            </a:extLst>
          </p:cNvPr>
          <p:cNvSpPr txBox="1"/>
          <p:nvPr/>
        </p:nvSpPr>
        <p:spPr>
          <a:xfrm>
            <a:off x="1961974" y="3858916"/>
            <a:ext cx="2443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</a:t>
            </a:r>
            <a:r>
              <a:rPr lang="fr-FR" sz="3200" dirty="0">
                <a:solidFill>
                  <a:srgbClr val="92D050"/>
                </a:solidFill>
              </a:rPr>
              <a:t>3c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4u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2E8F8617-012E-B71F-8B18-5AAAEE82511E}"/>
              </a:ext>
            </a:extLst>
          </p:cNvPr>
          <p:cNvSpPr txBox="1"/>
          <p:nvPr/>
        </p:nvSpPr>
        <p:spPr>
          <a:xfrm>
            <a:off x="4498348" y="3853927"/>
            <a:ext cx="2427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</a:t>
            </a:r>
            <a:r>
              <a:rPr lang="fr-FR" sz="3200" dirty="0">
                <a:solidFill>
                  <a:srgbClr val="92D050"/>
                </a:solidFill>
              </a:rPr>
              <a:t>1c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8d</a:t>
            </a:r>
            <a:endParaRPr lang="fr-FR" sz="3200" dirty="0">
              <a:solidFill>
                <a:srgbClr val="00B0F0"/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CF71D290-F6FF-E603-7721-46C2330F7A41}"/>
              </a:ext>
            </a:extLst>
          </p:cNvPr>
          <p:cNvSpPr txBox="1"/>
          <p:nvPr/>
        </p:nvSpPr>
        <p:spPr>
          <a:xfrm>
            <a:off x="2713612" y="4375638"/>
            <a:ext cx="2427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FF0000"/>
                </a:solidFill>
              </a:rPr>
              <a:t>  22d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A344A68-05B0-8CEB-3587-9A9842A125A4}"/>
              </a:ext>
            </a:extLst>
          </p:cNvPr>
          <p:cNvSpPr txBox="1"/>
          <p:nvPr/>
        </p:nvSpPr>
        <p:spPr>
          <a:xfrm>
            <a:off x="4479982" y="4390664"/>
            <a:ext cx="16111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00B0F0"/>
                </a:solidFill>
              </a:rPr>
              <a:t> 10u</a:t>
            </a: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971D046E-5603-4E96-F88A-DF30134F1DFC}"/>
              </a:ext>
            </a:extLst>
          </p:cNvPr>
          <p:cNvSpPr/>
          <p:nvPr/>
        </p:nvSpPr>
        <p:spPr>
          <a:xfrm>
            <a:off x="10586248" y="2617694"/>
            <a:ext cx="601705" cy="3980330"/>
          </a:xfrm>
          <a:prstGeom prst="roundRect">
            <a:avLst>
              <a:gd name="adj" fmla="val 4095"/>
            </a:avLst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3A93EE4-7FC4-F6BC-0456-34AE881892D5}"/>
              </a:ext>
            </a:extLst>
          </p:cNvPr>
          <p:cNvSpPr txBox="1"/>
          <p:nvPr/>
        </p:nvSpPr>
        <p:spPr>
          <a:xfrm>
            <a:off x="2960248" y="4901635"/>
            <a:ext cx="2427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92D050"/>
                </a:solidFill>
              </a:rPr>
              <a:t>2c</a:t>
            </a:r>
            <a:r>
              <a:rPr lang="fr-FR" sz="3200" dirty="0"/>
              <a:t> +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3B12BF45-ED32-2794-21F5-CFCE69C38F1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868" t="9012" r="51179" b="11852"/>
          <a:stretch>
            <a:fillRect/>
          </a:stretch>
        </p:blipFill>
        <p:spPr>
          <a:xfrm>
            <a:off x="9048047" y="2128432"/>
            <a:ext cx="1448349" cy="1422175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0B79D52E-A751-6400-94CA-6CC4433CC55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868" t="9012" r="51179" b="11852"/>
          <a:stretch>
            <a:fillRect/>
          </a:stretch>
        </p:blipFill>
        <p:spPr>
          <a:xfrm>
            <a:off x="9040426" y="3727614"/>
            <a:ext cx="1448349" cy="1422175"/>
          </a:xfrm>
          <a:prstGeom prst="rect">
            <a:avLst/>
          </a:prstGeom>
        </p:spPr>
      </p:pic>
      <p:pic>
        <p:nvPicPr>
          <p:cNvPr id="23" name="Image 22" descr="Une image contenant Caractère coloré, capture d’écran, Rectangle, carré&#10;&#10;Le contenu généré par l’IA peut être incorrect.">
            <a:extLst>
              <a:ext uri="{FF2B5EF4-FFF2-40B4-BE49-F238E27FC236}">
                <a16:creationId xmlns:a16="http://schemas.microsoft.com/office/drawing/2014/main" id="{6C1398AE-E6B2-0468-7530-2376866CEF9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-26631" t="67089" r="26631" b="-2619"/>
          <a:stretch>
            <a:fillRect/>
          </a:stretch>
        </p:blipFill>
        <p:spPr>
          <a:xfrm>
            <a:off x="7941354" y="5630996"/>
            <a:ext cx="2679700" cy="749040"/>
          </a:xfrm>
          <a:prstGeom prst="rect">
            <a:avLst/>
          </a:prstGeom>
        </p:spPr>
      </p:pic>
      <p:sp>
        <p:nvSpPr>
          <p:cNvPr id="24" name="ZoneTexte 23">
            <a:extLst>
              <a:ext uri="{FF2B5EF4-FFF2-40B4-BE49-F238E27FC236}">
                <a16:creationId xmlns:a16="http://schemas.microsoft.com/office/drawing/2014/main" id="{CBCA4649-A958-5A1B-50BD-C809E6064A99}"/>
              </a:ext>
            </a:extLst>
          </p:cNvPr>
          <p:cNvSpPr txBox="1"/>
          <p:nvPr/>
        </p:nvSpPr>
        <p:spPr>
          <a:xfrm>
            <a:off x="4603845" y="4898933"/>
            <a:ext cx="16111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+ </a:t>
            </a:r>
            <a:r>
              <a:rPr lang="fr-FR" sz="3200" dirty="0">
                <a:solidFill>
                  <a:srgbClr val="00B0F0"/>
                </a:solidFill>
              </a:rPr>
              <a:t>10u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7B210178-5BD3-6A76-34BF-4E66EE813883}"/>
              </a:ext>
            </a:extLst>
          </p:cNvPr>
          <p:cNvSpPr txBox="1"/>
          <p:nvPr/>
        </p:nvSpPr>
        <p:spPr>
          <a:xfrm>
            <a:off x="1676230" y="4893092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92D050"/>
                </a:solidFill>
              </a:rPr>
              <a:t>4c  </a:t>
            </a:r>
            <a:r>
              <a:rPr lang="fr-FR" sz="3200" dirty="0"/>
              <a:t>+</a:t>
            </a: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F1849F3E-15EC-64B2-7619-B2ECEEAF49DE}"/>
              </a:ext>
            </a:extLst>
          </p:cNvPr>
          <p:cNvSpPr/>
          <p:nvPr/>
        </p:nvSpPr>
        <p:spPr>
          <a:xfrm>
            <a:off x="4926000" y="4914887"/>
            <a:ext cx="883815" cy="584775"/>
          </a:xfrm>
          <a:prstGeom prst="roundRect">
            <a:avLst/>
          </a:prstGeom>
          <a:noFill/>
          <a:ln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3" name="Image 12" descr="Une image contenant Caractère coloré, capture d’écran, Rectangle, carré&#10;&#10;Le contenu généré par l’IA peut être incorrect.">
            <a:extLst>
              <a:ext uri="{FF2B5EF4-FFF2-40B4-BE49-F238E27FC236}">
                <a16:creationId xmlns:a16="http://schemas.microsoft.com/office/drawing/2014/main" id="{EE557596-22E6-0461-DD10-66B908E1BBC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-26631" t="75964" r="26631" b="-2619"/>
          <a:stretch>
            <a:fillRect/>
          </a:stretch>
        </p:blipFill>
        <p:spPr>
          <a:xfrm rot="16200000">
            <a:off x="9676301" y="4502032"/>
            <a:ext cx="2679700" cy="561942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41192951-7F7B-7C83-401C-4DEAE3D8F23E}"/>
              </a:ext>
            </a:extLst>
          </p:cNvPr>
          <p:cNvSpPr txBox="1"/>
          <p:nvPr/>
        </p:nvSpPr>
        <p:spPr>
          <a:xfrm>
            <a:off x="4536123" y="5495173"/>
            <a:ext cx="16111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    </a:t>
            </a:r>
            <a:r>
              <a:rPr lang="fr-FR" sz="3200" dirty="0">
                <a:solidFill>
                  <a:srgbClr val="FF0000"/>
                </a:solidFill>
              </a:rPr>
              <a:t>1d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82E52CFB-1E34-CA44-ED17-83675F84B0B6}"/>
              </a:ext>
            </a:extLst>
          </p:cNvPr>
          <p:cNvCxnSpPr>
            <a:cxnSpLocks/>
          </p:cNvCxnSpPr>
          <p:nvPr/>
        </p:nvCxnSpPr>
        <p:spPr>
          <a:xfrm>
            <a:off x="5218073" y="5434515"/>
            <a:ext cx="0" cy="25607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68529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92B0A4-E0EE-F045-8382-376323BCCB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Rectangle, capture d’écran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6671A603-B46E-CE39-755B-25A064A37A4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9482"/>
          <a:stretch>
            <a:fillRect/>
          </a:stretch>
        </p:blipFill>
        <p:spPr>
          <a:xfrm>
            <a:off x="6946899" y="2884897"/>
            <a:ext cx="1988910" cy="23495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7BDDD692-BEDB-04FC-B443-0B4C2DE572DF}"/>
              </a:ext>
            </a:extLst>
          </p:cNvPr>
          <p:cNvSpPr txBox="1"/>
          <p:nvPr/>
        </p:nvSpPr>
        <p:spPr>
          <a:xfrm>
            <a:off x="1951088" y="3292855"/>
            <a:ext cx="20465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  374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09443CB-0E67-6F97-8E98-7543D0111F0C}"/>
              </a:ext>
            </a:extLst>
          </p:cNvPr>
          <p:cNvSpPr txBox="1"/>
          <p:nvPr/>
        </p:nvSpPr>
        <p:spPr>
          <a:xfrm>
            <a:off x="644801" y="3292853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76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11B75D0-F939-86D7-3C30-796EC856DCC9}"/>
              </a:ext>
            </a:extLst>
          </p:cNvPr>
          <p:cNvSpPr txBox="1"/>
          <p:nvPr/>
        </p:nvSpPr>
        <p:spPr>
          <a:xfrm>
            <a:off x="4498348" y="3292854"/>
            <a:ext cx="2427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  180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9432618-730A-C61C-7C08-F67F8C827C21}"/>
              </a:ext>
            </a:extLst>
          </p:cNvPr>
          <p:cNvSpPr txBox="1"/>
          <p:nvPr/>
        </p:nvSpPr>
        <p:spPr>
          <a:xfrm>
            <a:off x="448860" y="3853927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6u</a:t>
            </a: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326E7B34-C28D-6B74-76B1-0412EACC442E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76 + 374 + 180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27F8B07-1FBA-AE77-74CF-030797CFFFD0}"/>
              </a:ext>
            </a:extLst>
          </p:cNvPr>
          <p:cNvSpPr txBox="1"/>
          <p:nvPr/>
        </p:nvSpPr>
        <p:spPr>
          <a:xfrm>
            <a:off x="1676230" y="4355938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92D050"/>
                </a:solidFill>
              </a:rPr>
              <a:t>4c</a:t>
            </a:r>
          </a:p>
        </p:txBody>
      </p:sp>
      <p:pic>
        <p:nvPicPr>
          <p:cNvPr id="18" name="Image 17" descr="Une image contenant carré, capture d’écran, Rectangl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A6112F8E-1036-80C8-E2EC-40397C468F1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31302"/>
          <a:stretch>
            <a:fillRect/>
          </a:stretch>
        </p:blipFill>
        <p:spPr>
          <a:xfrm>
            <a:off x="3631195" y="1207953"/>
            <a:ext cx="5304614" cy="223520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7DD124A8-FFBD-51CA-FEC3-ACEBA9B412A9}"/>
              </a:ext>
            </a:extLst>
          </p:cNvPr>
          <p:cNvSpPr txBox="1"/>
          <p:nvPr/>
        </p:nvSpPr>
        <p:spPr>
          <a:xfrm>
            <a:off x="1961974" y="3858916"/>
            <a:ext cx="2443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</a:t>
            </a:r>
            <a:r>
              <a:rPr lang="fr-FR" sz="3200" dirty="0">
                <a:solidFill>
                  <a:srgbClr val="92D050"/>
                </a:solidFill>
              </a:rPr>
              <a:t>3c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4u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89AA3EB2-22CB-BEC2-8239-4E0D41384598}"/>
              </a:ext>
            </a:extLst>
          </p:cNvPr>
          <p:cNvSpPr txBox="1"/>
          <p:nvPr/>
        </p:nvSpPr>
        <p:spPr>
          <a:xfrm>
            <a:off x="4498348" y="3853927"/>
            <a:ext cx="2427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</a:t>
            </a:r>
            <a:r>
              <a:rPr lang="fr-FR" sz="3200" dirty="0">
                <a:solidFill>
                  <a:srgbClr val="92D050"/>
                </a:solidFill>
              </a:rPr>
              <a:t>1c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8d</a:t>
            </a:r>
            <a:endParaRPr lang="fr-FR" sz="3200" dirty="0">
              <a:solidFill>
                <a:srgbClr val="00B0F0"/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74627C8-0432-382D-A424-B643C013B913}"/>
              </a:ext>
            </a:extLst>
          </p:cNvPr>
          <p:cNvSpPr txBox="1"/>
          <p:nvPr/>
        </p:nvSpPr>
        <p:spPr>
          <a:xfrm>
            <a:off x="2713612" y="4375638"/>
            <a:ext cx="2427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FF0000"/>
                </a:solidFill>
              </a:rPr>
              <a:t>  22d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7310AFB-EDA7-6CA0-65FA-E530A01E2F2B}"/>
              </a:ext>
            </a:extLst>
          </p:cNvPr>
          <p:cNvSpPr txBox="1"/>
          <p:nvPr/>
        </p:nvSpPr>
        <p:spPr>
          <a:xfrm>
            <a:off x="4479982" y="4390664"/>
            <a:ext cx="16111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00B0F0"/>
                </a:solidFill>
              </a:rPr>
              <a:t> 10u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F9F2D4C-0D32-5F10-47C9-633723702473}"/>
              </a:ext>
            </a:extLst>
          </p:cNvPr>
          <p:cNvSpPr txBox="1"/>
          <p:nvPr/>
        </p:nvSpPr>
        <p:spPr>
          <a:xfrm>
            <a:off x="2960248" y="4901635"/>
            <a:ext cx="2427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92D050"/>
                </a:solidFill>
              </a:rPr>
              <a:t>2c</a:t>
            </a:r>
            <a:r>
              <a:rPr lang="fr-FR" sz="3200" dirty="0"/>
              <a:t> +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2D335E89-BEC4-03D5-835E-EB7D7897781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868" t="9012" r="51179" b="11852"/>
          <a:stretch>
            <a:fillRect/>
          </a:stretch>
        </p:blipFill>
        <p:spPr>
          <a:xfrm>
            <a:off x="9048047" y="2128432"/>
            <a:ext cx="1448349" cy="1422175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F584B3D4-CC4E-ED67-758A-59039A1F499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868" t="9012" r="51179" b="11852"/>
          <a:stretch>
            <a:fillRect/>
          </a:stretch>
        </p:blipFill>
        <p:spPr>
          <a:xfrm>
            <a:off x="9040426" y="3727614"/>
            <a:ext cx="1448349" cy="1422175"/>
          </a:xfrm>
          <a:prstGeom prst="rect">
            <a:avLst/>
          </a:prstGeom>
        </p:spPr>
      </p:pic>
      <p:pic>
        <p:nvPicPr>
          <p:cNvPr id="23" name="Image 22" descr="Une image contenant Caractère coloré, capture d’écran, Rectangle, carré&#10;&#10;Le contenu généré par l’IA peut être incorrect.">
            <a:extLst>
              <a:ext uri="{FF2B5EF4-FFF2-40B4-BE49-F238E27FC236}">
                <a16:creationId xmlns:a16="http://schemas.microsoft.com/office/drawing/2014/main" id="{9DBD2FB5-8070-B88A-3B16-5A51F7E6F2D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-26631" t="67089" r="26631" b="-2619"/>
          <a:stretch>
            <a:fillRect/>
          </a:stretch>
        </p:blipFill>
        <p:spPr>
          <a:xfrm>
            <a:off x="7941354" y="5630996"/>
            <a:ext cx="2679700" cy="749040"/>
          </a:xfrm>
          <a:prstGeom prst="rect">
            <a:avLst/>
          </a:prstGeom>
        </p:spPr>
      </p:pic>
      <p:sp>
        <p:nvSpPr>
          <p:cNvPr id="24" name="ZoneTexte 23">
            <a:extLst>
              <a:ext uri="{FF2B5EF4-FFF2-40B4-BE49-F238E27FC236}">
                <a16:creationId xmlns:a16="http://schemas.microsoft.com/office/drawing/2014/main" id="{EA7F535D-DD9C-1D4F-ADB0-8FCB26E3623F}"/>
              </a:ext>
            </a:extLst>
          </p:cNvPr>
          <p:cNvSpPr txBox="1"/>
          <p:nvPr/>
        </p:nvSpPr>
        <p:spPr>
          <a:xfrm>
            <a:off x="4603845" y="4898933"/>
            <a:ext cx="16111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+ </a:t>
            </a:r>
            <a:r>
              <a:rPr lang="fr-FR" sz="3200" dirty="0">
                <a:solidFill>
                  <a:srgbClr val="00B0F0"/>
                </a:solidFill>
              </a:rPr>
              <a:t>10u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2A421AD6-F702-EC6C-B108-B301A6A8CC6C}"/>
              </a:ext>
            </a:extLst>
          </p:cNvPr>
          <p:cNvSpPr txBox="1"/>
          <p:nvPr/>
        </p:nvSpPr>
        <p:spPr>
          <a:xfrm>
            <a:off x="1676230" y="4893092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92D050"/>
                </a:solidFill>
              </a:rPr>
              <a:t>4c  </a:t>
            </a:r>
            <a:r>
              <a:rPr lang="fr-FR" sz="3200" dirty="0"/>
              <a:t>+</a:t>
            </a:r>
          </a:p>
        </p:txBody>
      </p:sp>
      <p:pic>
        <p:nvPicPr>
          <p:cNvPr id="13" name="Image 12" descr="Une image contenant Caractère coloré, capture d’écran, Rectangle, carré&#10;&#10;Le contenu généré par l’IA peut être incorrect.">
            <a:extLst>
              <a:ext uri="{FF2B5EF4-FFF2-40B4-BE49-F238E27FC236}">
                <a16:creationId xmlns:a16="http://schemas.microsoft.com/office/drawing/2014/main" id="{C94C831A-8617-D606-01CD-BA1F7F06BB0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-26631" t="75964" r="26631" b="-2619"/>
          <a:stretch>
            <a:fillRect/>
          </a:stretch>
        </p:blipFill>
        <p:spPr>
          <a:xfrm rot="16200000">
            <a:off x="9676301" y="4502032"/>
            <a:ext cx="2679700" cy="561942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F6F2DCC9-F42A-BD17-4CA7-87158F058C84}"/>
              </a:ext>
            </a:extLst>
          </p:cNvPr>
          <p:cNvSpPr txBox="1"/>
          <p:nvPr/>
        </p:nvSpPr>
        <p:spPr>
          <a:xfrm>
            <a:off x="4536123" y="5495173"/>
            <a:ext cx="16111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    </a:t>
            </a:r>
            <a:r>
              <a:rPr lang="fr-FR" sz="3200" dirty="0">
                <a:solidFill>
                  <a:srgbClr val="FF0000"/>
                </a:solidFill>
              </a:rPr>
              <a:t>1d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E51E8BC1-E004-2460-828B-3504030350C2}"/>
              </a:ext>
            </a:extLst>
          </p:cNvPr>
          <p:cNvSpPr txBox="1"/>
          <p:nvPr/>
        </p:nvSpPr>
        <p:spPr>
          <a:xfrm>
            <a:off x="1696020" y="5472263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92D050"/>
                </a:solidFill>
              </a:rPr>
              <a:t>4c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7FDF6EBA-496D-6765-526E-A1CCF1B924EE}"/>
              </a:ext>
            </a:extLst>
          </p:cNvPr>
          <p:cNvSpPr txBox="1"/>
          <p:nvPr/>
        </p:nvSpPr>
        <p:spPr>
          <a:xfrm>
            <a:off x="2234153" y="5496208"/>
            <a:ext cx="31331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>
                <a:solidFill>
                  <a:srgbClr val="FFC000"/>
                </a:solidFill>
              </a:rPr>
              <a:t>+</a:t>
            </a:r>
            <a:r>
              <a:rPr lang="fr-FR" sz="3200" dirty="0"/>
              <a:t>      </a:t>
            </a:r>
            <a:r>
              <a:rPr lang="fr-FR" sz="3200" dirty="0">
                <a:solidFill>
                  <a:srgbClr val="92D050"/>
                </a:solidFill>
              </a:rPr>
              <a:t>2c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C000"/>
                </a:solidFill>
              </a:rPr>
              <a:t>+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   </a:t>
            </a:r>
            <a:r>
              <a:rPr lang="fr-FR" sz="3200" dirty="0">
                <a:solidFill>
                  <a:srgbClr val="FFC000"/>
                </a:solidFill>
              </a:rPr>
              <a:t>+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777911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3135BC-3BC1-B6F0-FDA6-50012D623A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Rectangle, capture d’écran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5794D85C-9A54-ABA4-5B7D-AA94CF0C388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9482"/>
          <a:stretch>
            <a:fillRect/>
          </a:stretch>
        </p:blipFill>
        <p:spPr>
          <a:xfrm>
            <a:off x="6946899" y="2884897"/>
            <a:ext cx="1988910" cy="23495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8348C688-368A-2FAC-2C3B-4160920C5783}"/>
              </a:ext>
            </a:extLst>
          </p:cNvPr>
          <p:cNvSpPr txBox="1"/>
          <p:nvPr/>
        </p:nvSpPr>
        <p:spPr>
          <a:xfrm>
            <a:off x="1951088" y="3292855"/>
            <a:ext cx="20465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  374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0894BC5-F0E1-6656-DC7A-6CDB6EFA0D64}"/>
              </a:ext>
            </a:extLst>
          </p:cNvPr>
          <p:cNvSpPr txBox="1"/>
          <p:nvPr/>
        </p:nvSpPr>
        <p:spPr>
          <a:xfrm>
            <a:off x="644801" y="3292853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76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208E9DD-4F40-D312-3E4C-BD4AD79C4C72}"/>
              </a:ext>
            </a:extLst>
          </p:cNvPr>
          <p:cNvSpPr txBox="1"/>
          <p:nvPr/>
        </p:nvSpPr>
        <p:spPr>
          <a:xfrm>
            <a:off x="4498348" y="3292854"/>
            <a:ext cx="2427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  180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254F447-0C2D-02BF-A140-19C53BB8BEB2}"/>
              </a:ext>
            </a:extLst>
          </p:cNvPr>
          <p:cNvSpPr txBox="1"/>
          <p:nvPr/>
        </p:nvSpPr>
        <p:spPr>
          <a:xfrm>
            <a:off x="448860" y="3853927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6u</a:t>
            </a: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AC6B3352-BF37-5E86-6409-064DB9601096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76 + 374 + 180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65F482B-0E00-17BC-ECC8-806B3B864D4C}"/>
              </a:ext>
            </a:extLst>
          </p:cNvPr>
          <p:cNvSpPr txBox="1"/>
          <p:nvPr/>
        </p:nvSpPr>
        <p:spPr>
          <a:xfrm>
            <a:off x="1676230" y="4355938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92D050"/>
                </a:solidFill>
              </a:rPr>
              <a:t>4c</a:t>
            </a:r>
          </a:p>
        </p:txBody>
      </p:sp>
      <p:pic>
        <p:nvPicPr>
          <p:cNvPr id="18" name="Image 17" descr="Une image contenant carré, capture d’écran, Rectangl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F0ED9E48-D27D-0F10-7703-656694DA496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31302"/>
          <a:stretch>
            <a:fillRect/>
          </a:stretch>
        </p:blipFill>
        <p:spPr>
          <a:xfrm>
            <a:off x="3631195" y="1207953"/>
            <a:ext cx="5304614" cy="223520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76952F17-0F9E-C985-F70C-181C7AFA49F9}"/>
              </a:ext>
            </a:extLst>
          </p:cNvPr>
          <p:cNvSpPr txBox="1"/>
          <p:nvPr/>
        </p:nvSpPr>
        <p:spPr>
          <a:xfrm>
            <a:off x="1961974" y="3858916"/>
            <a:ext cx="2443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</a:t>
            </a:r>
            <a:r>
              <a:rPr lang="fr-FR" sz="3200" dirty="0">
                <a:solidFill>
                  <a:srgbClr val="92D050"/>
                </a:solidFill>
              </a:rPr>
              <a:t>3c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4u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D717CB37-F417-88A9-76A2-3074DCCB4FB3}"/>
              </a:ext>
            </a:extLst>
          </p:cNvPr>
          <p:cNvSpPr txBox="1"/>
          <p:nvPr/>
        </p:nvSpPr>
        <p:spPr>
          <a:xfrm>
            <a:off x="4498348" y="3853927"/>
            <a:ext cx="2427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</a:t>
            </a:r>
            <a:r>
              <a:rPr lang="fr-FR" sz="3200" dirty="0">
                <a:solidFill>
                  <a:srgbClr val="92D050"/>
                </a:solidFill>
              </a:rPr>
              <a:t>1c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8d</a:t>
            </a:r>
            <a:endParaRPr lang="fr-FR" sz="3200" dirty="0">
              <a:solidFill>
                <a:srgbClr val="00B0F0"/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98E2EBB3-6A18-C547-3891-C971B3452B6A}"/>
              </a:ext>
            </a:extLst>
          </p:cNvPr>
          <p:cNvSpPr txBox="1"/>
          <p:nvPr/>
        </p:nvSpPr>
        <p:spPr>
          <a:xfrm>
            <a:off x="2713612" y="4375638"/>
            <a:ext cx="2427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FF0000"/>
                </a:solidFill>
              </a:rPr>
              <a:t>  22d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4C201EE-1B5B-47E4-B9EF-F183175CAACB}"/>
              </a:ext>
            </a:extLst>
          </p:cNvPr>
          <p:cNvSpPr txBox="1"/>
          <p:nvPr/>
        </p:nvSpPr>
        <p:spPr>
          <a:xfrm>
            <a:off x="4479982" y="4390664"/>
            <a:ext cx="16111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00B0F0"/>
                </a:solidFill>
              </a:rPr>
              <a:t> 10u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4B59050-25F5-97E0-23B7-410FBE7F22AE}"/>
              </a:ext>
            </a:extLst>
          </p:cNvPr>
          <p:cNvSpPr txBox="1"/>
          <p:nvPr/>
        </p:nvSpPr>
        <p:spPr>
          <a:xfrm>
            <a:off x="2960248" y="4901635"/>
            <a:ext cx="2427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92D050"/>
                </a:solidFill>
              </a:rPr>
              <a:t>2c</a:t>
            </a:r>
            <a:r>
              <a:rPr lang="fr-FR" sz="3200" dirty="0"/>
              <a:t> +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B3AD7669-0190-A2CC-3517-509201D8C2A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868" t="9012" r="51179" b="11852"/>
          <a:stretch>
            <a:fillRect/>
          </a:stretch>
        </p:blipFill>
        <p:spPr>
          <a:xfrm>
            <a:off x="9048047" y="2128432"/>
            <a:ext cx="1448349" cy="1422175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CF1278E9-D303-ADB2-C730-0BFD205D8FE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868" t="9012" r="51179" b="11852"/>
          <a:stretch>
            <a:fillRect/>
          </a:stretch>
        </p:blipFill>
        <p:spPr>
          <a:xfrm>
            <a:off x="9040426" y="3727614"/>
            <a:ext cx="1448349" cy="1422175"/>
          </a:xfrm>
          <a:prstGeom prst="rect">
            <a:avLst/>
          </a:prstGeom>
        </p:spPr>
      </p:pic>
      <p:pic>
        <p:nvPicPr>
          <p:cNvPr id="23" name="Image 22" descr="Une image contenant Caractère coloré, capture d’écran, Rectangle, carré&#10;&#10;Le contenu généré par l’IA peut être incorrect.">
            <a:extLst>
              <a:ext uri="{FF2B5EF4-FFF2-40B4-BE49-F238E27FC236}">
                <a16:creationId xmlns:a16="http://schemas.microsoft.com/office/drawing/2014/main" id="{32B67AEC-651E-D509-4595-0073F18905D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-26631" t="67089" r="26631" b="-2619"/>
          <a:stretch>
            <a:fillRect/>
          </a:stretch>
        </p:blipFill>
        <p:spPr>
          <a:xfrm>
            <a:off x="7941354" y="5630996"/>
            <a:ext cx="2679700" cy="749040"/>
          </a:xfrm>
          <a:prstGeom prst="rect">
            <a:avLst/>
          </a:prstGeom>
        </p:spPr>
      </p:pic>
      <p:sp>
        <p:nvSpPr>
          <p:cNvPr id="24" name="ZoneTexte 23">
            <a:extLst>
              <a:ext uri="{FF2B5EF4-FFF2-40B4-BE49-F238E27FC236}">
                <a16:creationId xmlns:a16="http://schemas.microsoft.com/office/drawing/2014/main" id="{93388523-68F4-B5B6-ED0B-15FDA5703C31}"/>
              </a:ext>
            </a:extLst>
          </p:cNvPr>
          <p:cNvSpPr txBox="1"/>
          <p:nvPr/>
        </p:nvSpPr>
        <p:spPr>
          <a:xfrm>
            <a:off x="4603845" y="4898933"/>
            <a:ext cx="16111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+ </a:t>
            </a:r>
            <a:r>
              <a:rPr lang="fr-FR" sz="3200" dirty="0">
                <a:solidFill>
                  <a:srgbClr val="00B0F0"/>
                </a:solidFill>
              </a:rPr>
              <a:t>10u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6C328413-5A99-FBB6-29E1-C0BA233489EA}"/>
              </a:ext>
            </a:extLst>
          </p:cNvPr>
          <p:cNvSpPr txBox="1"/>
          <p:nvPr/>
        </p:nvSpPr>
        <p:spPr>
          <a:xfrm>
            <a:off x="1676230" y="4893092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92D050"/>
                </a:solidFill>
              </a:rPr>
              <a:t>4c  </a:t>
            </a:r>
            <a:r>
              <a:rPr lang="fr-FR" sz="3200" dirty="0"/>
              <a:t>+</a:t>
            </a:r>
          </a:p>
        </p:txBody>
      </p:sp>
      <p:pic>
        <p:nvPicPr>
          <p:cNvPr id="13" name="Image 12" descr="Une image contenant Caractère coloré, capture d’écran, Rectangle, carré&#10;&#10;Le contenu généré par l’IA peut être incorrect.">
            <a:extLst>
              <a:ext uri="{FF2B5EF4-FFF2-40B4-BE49-F238E27FC236}">
                <a16:creationId xmlns:a16="http://schemas.microsoft.com/office/drawing/2014/main" id="{E0D7C11C-51F0-9F67-6B6F-8F02ECBDC9F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-26631" t="75964" r="26631" b="-2619"/>
          <a:stretch>
            <a:fillRect/>
          </a:stretch>
        </p:blipFill>
        <p:spPr>
          <a:xfrm rot="16200000">
            <a:off x="9676301" y="4502032"/>
            <a:ext cx="2679700" cy="561942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98568ADA-D1AB-B0BF-8FC9-6CB97867AC3D}"/>
              </a:ext>
            </a:extLst>
          </p:cNvPr>
          <p:cNvSpPr txBox="1"/>
          <p:nvPr/>
        </p:nvSpPr>
        <p:spPr>
          <a:xfrm>
            <a:off x="4536123" y="5495173"/>
            <a:ext cx="16111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    </a:t>
            </a:r>
            <a:r>
              <a:rPr lang="fr-FR" sz="3200" dirty="0">
                <a:solidFill>
                  <a:srgbClr val="FF0000"/>
                </a:solidFill>
              </a:rPr>
              <a:t>1d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62F62A59-BCE1-F5CE-9E8B-20C2F301358F}"/>
              </a:ext>
            </a:extLst>
          </p:cNvPr>
          <p:cNvSpPr txBox="1"/>
          <p:nvPr/>
        </p:nvSpPr>
        <p:spPr>
          <a:xfrm>
            <a:off x="1696020" y="5472263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92D050"/>
                </a:solidFill>
              </a:rPr>
              <a:t>4c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AD54BC30-2E26-86C5-B233-FE4F8C6933BC}"/>
              </a:ext>
            </a:extLst>
          </p:cNvPr>
          <p:cNvSpPr txBox="1"/>
          <p:nvPr/>
        </p:nvSpPr>
        <p:spPr>
          <a:xfrm>
            <a:off x="2234153" y="5496208"/>
            <a:ext cx="31331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>
                <a:solidFill>
                  <a:srgbClr val="FFC000"/>
                </a:solidFill>
              </a:rPr>
              <a:t>+</a:t>
            </a:r>
            <a:r>
              <a:rPr lang="fr-FR" sz="3200" dirty="0"/>
              <a:t>      </a:t>
            </a:r>
            <a:r>
              <a:rPr lang="fr-FR" sz="3200" dirty="0">
                <a:solidFill>
                  <a:srgbClr val="92D050"/>
                </a:solidFill>
              </a:rPr>
              <a:t>2c</a:t>
            </a:r>
            <a:r>
              <a:rPr lang="fr-FR" sz="3200" dirty="0"/>
              <a:t> +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  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/>
              <a:t> </a:t>
            </a:r>
          </a:p>
        </p:txBody>
      </p:sp>
      <p:sp>
        <p:nvSpPr>
          <p:cNvPr id="12" name="Forme en L 11">
            <a:extLst>
              <a:ext uri="{FF2B5EF4-FFF2-40B4-BE49-F238E27FC236}">
                <a16:creationId xmlns:a16="http://schemas.microsoft.com/office/drawing/2014/main" id="{6963A33A-52FB-31C6-FFD8-544CBAE5B1AB}"/>
              </a:ext>
            </a:extLst>
          </p:cNvPr>
          <p:cNvSpPr/>
          <p:nvPr/>
        </p:nvSpPr>
        <p:spPr>
          <a:xfrm flipH="1" flipV="1">
            <a:off x="3631194" y="1371589"/>
            <a:ext cx="6989859" cy="4079635"/>
          </a:xfrm>
          <a:prstGeom prst="corner">
            <a:avLst>
              <a:gd name="adj1" fmla="val 45926"/>
              <a:gd name="adj2" fmla="val 87776"/>
            </a:avLst>
          </a:prstGeom>
          <a:noFill/>
          <a:ln w="28575">
            <a:solidFill>
              <a:srgbClr val="92D05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69205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77E178-204D-D7F0-7459-0CDDD29773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Rectangle, capture d’écran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8EB2BF54-FD0D-6878-738B-3826F0BDCF6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9482"/>
          <a:stretch>
            <a:fillRect/>
          </a:stretch>
        </p:blipFill>
        <p:spPr>
          <a:xfrm>
            <a:off x="6946899" y="2884897"/>
            <a:ext cx="1988910" cy="23495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56DFC373-60CA-E403-8DAA-2BBF2A4A38BE}"/>
              </a:ext>
            </a:extLst>
          </p:cNvPr>
          <p:cNvSpPr txBox="1"/>
          <p:nvPr/>
        </p:nvSpPr>
        <p:spPr>
          <a:xfrm>
            <a:off x="1951088" y="3292855"/>
            <a:ext cx="20465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  374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D316C12-04EF-4F64-CA0C-4DA661AD0BFE}"/>
              </a:ext>
            </a:extLst>
          </p:cNvPr>
          <p:cNvSpPr txBox="1"/>
          <p:nvPr/>
        </p:nvSpPr>
        <p:spPr>
          <a:xfrm>
            <a:off x="644801" y="3292853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76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62271DC-598B-738A-060F-84DBC01E3BFF}"/>
              </a:ext>
            </a:extLst>
          </p:cNvPr>
          <p:cNvSpPr txBox="1"/>
          <p:nvPr/>
        </p:nvSpPr>
        <p:spPr>
          <a:xfrm>
            <a:off x="4498348" y="3292854"/>
            <a:ext cx="2427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  180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88315F2C-486D-1ACE-899B-B563E695AB21}"/>
              </a:ext>
            </a:extLst>
          </p:cNvPr>
          <p:cNvSpPr txBox="1"/>
          <p:nvPr/>
        </p:nvSpPr>
        <p:spPr>
          <a:xfrm>
            <a:off x="448860" y="3853927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6u</a:t>
            </a: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62F9E833-5AA1-B65F-B757-92D20DDCB509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76 + 374 + 180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414C0AD-DC4F-AAD6-62DD-BD5F01A156E6}"/>
              </a:ext>
            </a:extLst>
          </p:cNvPr>
          <p:cNvSpPr txBox="1"/>
          <p:nvPr/>
        </p:nvSpPr>
        <p:spPr>
          <a:xfrm>
            <a:off x="1676230" y="4355938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92D050"/>
                </a:solidFill>
              </a:rPr>
              <a:t>4c</a:t>
            </a:r>
          </a:p>
        </p:txBody>
      </p:sp>
      <p:pic>
        <p:nvPicPr>
          <p:cNvPr id="18" name="Image 17" descr="Une image contenant carré, capture d’écran, Rectangl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45A5FF89-6D6C-C196-34A0-4750614D040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31302"/>
          <a:stretch>
            <a:fillRect/>
          </a:stretch>
        </p:blipFill>
        <p:spPr>
          <a:xfrm>
            <a:off x="3631195" y="1207953"/>
            <a:ext cx="5304614" cy="223520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27DF8988-D747-604A-FBF9-3B2D0E95293F}"/>
              </a:ext>
            </a:extLst>
          </p:cNvPr>
          <p:cNvSpPr txBox="1"/>
          <p:nvPr/>
        </p:nvSpPr>
        <p:spPr>
          <a:xfrm>
            <a:off x="1961974" y="3858916"/>
            <a:ext cx="2443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</a:t>
            </a:r>
            <a:r>
              <a:rPr lang="fr-FR" sz="3200" dirty="0">
                <a:solidFill>
                  <a:srgbClr val="92D050"/>
                </a:solidFill>
              </a:rPr>
              <a:t>3c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4u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C57F2FE2-946D-A491-ED3F-9B8126E86F62}"/>
              </a:ext>
            </a:extLst>
          </p:cNvPr>
          <p:cNvSpPr txBox="1"/>
          <p:nvPr/>
        </p:nvSpPr>
        <p:spPr>
          <a:xfrm>
            <a:off x="4498348" y="3853927"/>
            <a:ext cx="2427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</a:t>
            </a:r>
            <a:r>
              <a:rPr lang="fr-FR" sz="3200" dirty="0">
                <a:solidFill>
                  <a:srgbClr val="92D050"/>
                </a:solidFill>
              </a:rPr>
              <a:t>1c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8d</a:t>
            </a:r>
            <a:endParaRPr lang="fr-FR" sz="3200" dirty="0">
              <a:solidFill>
                <a:srgbClr val="00B0F0"/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9A0469B3-DCB9-D408-8C01-10A9B69A139E}"/>
              </a:ext>
            </a:extLst>
          </p:cNvPr>
          <p:cNvSpPr txBox="1"/>
          <p:nvPr/>
        </p:nvSpPr>
        <p:spPr>
          <a:xfrm>
            <a:off x="2713612" y="4375638"/>
            <a:ext cx="2427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FF0000"/>
                </a:solidFill>
              </a:rPr>
              <a:t>  22d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7803553-FF51-0FC0-00D6-E94D464A5E69}"/>
              </a:ext>
            </a:extLst>
          </p:cNvPr>
          <p:cNvSpPr txBox="1"/>
          <p:nvPr/>
        </p:nvSpPr>
        <p:spPr>
          <a:xfrm>
            <a:off x="4479982" y="4390664"/>
            <a:ext cx="16111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00B0F0"/>
                </a:solidFill>
              </a:rPr>
              <a:t> 10u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15D3F0A-B131-8285-A9FE-5B5AE9DD933F}"/>
              </a:ext>
            </a:extLst>
          </p:cNvPr>
          <p:cNvSpPr txBox="1"/>
          <p:nvPr/>
        </p:nvSpPr>
        <p:spPr>
          <a:xfrm>
            <a:off x="2960248" y="4901635"/>
            <a:ext cx="2427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92D050"/>
                </a:solidFill>
              </a:rPr>
              <a:t>2c</a:t>
            </a:r>
            <a:r>
              <a:rPr lang="fr-FR" sz="3200" dirty="0"/>
              <a:t> +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21B63942-A2D2-F939-5349-6BD51DE567A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868" t="9012" r="51179" b="11852"/>
          <a:stretch>
            <a:fillRect/>
          </a:stretch>
        </p:blipFill>
        <p:spPr>
          <a:xfrm>
            <a:off x="9048047" y="2128432"/>
            <a:ext cx="1448349" cy="1422175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66779AC5-7BD0-8F17-B668-CA5C07A11A9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868" t="9012" r="51179" b="11852"/>
          <a:stretch>
            <a:fillRect/>
          </a:stretch>
        </p:blipFill>
        <p:spPr>
          <a:xfrm>
            <a:off x="9040426" y="3727614"/>
            <a:ext cx="1448349" cy="1422175"/>
          </a:xfrm>
          <a:prstGeom prst="rect">
            <a:avLst/>
          </a:prstGeom>
        </p:spPr>
      </p:pic>
      <p:pic>
        <p:nvPicPr>
          <p:cNvPr id="23" name="Image 22" descr="Une image contenant Caractère coloré, capture d’écran, Rectangle, carré&#10;&#10;Le contenu généré par l’IA peut être incorrect.">
            <a:extLst>
              <a:ext uri="{FF2B5EF4-FFF2-40B4-BE49-F238E27FC236}">
                <a16:creationId xmlns:a16="http://schemas.microsoft.com/office/drawing/2014/main" id="{0308A32F-AC57-9448-F082-3CAEF0E579F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-26631" t="67089" r="26631" b="-2619"/>
          <a:stretch>
            <a:fillRect/>
          </a:stretch>
        </p:blipFill>
        <p:spPr>
          <a:xfrm>
            <a:off x="7941354" y="5630996"/>
            <a:ext cx="2679700" cy="749040"/>
          </a:xfrm>
          <a:prstGeom prst="rect">
            <a:avLst/>
          </a:prstGeom>
        </p:spPr>
      </p:pic>
      <p:sp>
        <p:nvSpPr>
          <p:cNvPr id="24" name="ZoneTexte 23">
            <a:extLst>
              <a:ext uri="{FF2B5EF4-FFF2-40B4-BE49-F238E27FC236}">
                <a16:creationId xmlns:a16="http://schemas.microsoft.com/office/drawing/2014/main" id="{4C44822B-43C7-BD15-D474-E2E23D226BBC}"/>
              </a:ext>
            </a:extLst>
          </p:cNvPr>
          <p:cNvSpPr txBox="1"/>
          <p:nvPr/>
        </p:nvSpPr>
        <p:spPr>
          <a:xfrm>
            <a:off x="4603845" y="4898933"/>
            <a:ext cx="16111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+ </a:t>
            </a:r>
            <a:r>
              <a:rPr lang="fr-FR" sz="3200" dirty="0">
                <a:solidFill>
                  <a:srgbClr val="00B0F0"/>
                </a:solidFill>
              </a:rPr>
              <a:t>10u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8102CABE-B6AC-488D-EAD7-33A86CDA086B}"/>
              </a:ext>
            </a:extLst>
          </p:cNvPr>
          <p:cNvSpPr txBox="1"/>
          <p:nvPr/>
        </p:nvSpPr>
        <p:spPr>
          <a:xfrm>
            <a:off x="1676230" y="4893092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92D050"/>
                </a:solidFill>
              </a:rPr>
              <a:t>4c  </a:t>
            </a:r>
            <a:r>
              <a:rPr lang="fr-FR" sz="3200" dirty="0"/>
              <a:t>+</a:t>
            </a:r>
          </a:p>
        </p:txBody>
      </p:sp>
      <p:pic>
        <p:nvPicPr>
          <p:cNvPr id="13" name="Image 12" descr="Une image contenant Caractère coloré, capture d’écran, Rectangle, carré&#10;&#10;Le contenu généré par l’IA peut être incorrect.">
            <a:extLst>
              <a:ext uri="{FF2B5EF4-FFF2-40B4-BE49-F238E27FC236}">
                <a16:creationId xmlns:a16="http://schemas.microsoft.com/office/drawing/2014/main" id="{CA48CE67-B6E0-CBE3-E50A-9FA39189EFD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-26631" t="75964" r="26631" b="-2619"/>
          <a:stretch>
            <a:fillRect/>
          </a:stretch>
        </p:blipFill>
        <p:spPr>
          <a:xfrm rot="16200000">
            <a:off x="9676301" y="4502032"/>
            <a:ext cx="2679700" cy="561942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2DD46017-6A70-3C1E-A58A-A9C2BF064B4C}"/>
              </a:ext>
            </a:extLst>
          </p:cNvPr>
          <p:cNvSpPr txBox="1"/>
          <p:nvPr/>
        </p:nvSpPr>
        <p:spPr>
          <a:xfrm>
            <a:off x="4536123" y="5495173"/>
            <a:ext cx="16111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    </a:t>
            </a:r>
            <a:r>
              <a:rPr lang="fr-FR" sz="3200" dirty="0">
                <a:solidFill>
                  <a:srgbClr val="FF0000"/>
                </a:solidFill>
              </a:rPr>
              <a:t>1d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6C78D695-F4D2-1C55-0697-EBF4E560D3BF}"/>
              </a:ext>
            </a:extLst>
          </p:cNvPr>
          <p:cNvSpPr txBox="1"/>
          <p:nvPr/>
        </p:nvSpPr>
        <p:spPr>
          <a:xfrm>
            <a:off x="1696020" y="5472263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92D050"/>
                </a:solidFill>
              </a:rPr>
              <a:t>4c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88F1C1E1-F7A8-4220-E878-D96C7B06C1E4}"/>
              </a:ext>
            </a:extLst>
          </p:cNvPr>
          <p:cNvSpPr txBox="1"/>
          <p:nvPr/>
        </p:nvSpPr>
        <p:spPr>
          <a:xfrm>
            <a:off x="2234153" y="5496208"/>
            <a:ext cx="31331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</a:t>
            </a:r>
            <a:r>
              <a:rPr lang="fr-FR" sz="3200" dirty="0">
                <a:solidFill>
                  <a:srgbClr val="92D050"/>
                </a:solidFill>
              </a:rPr>
              <a:t>2c</a:t>
            </a:r>
            <a:r>
              <a:rPr lang="fr-FR" sz="3200" dirty="0"/>
              <a:t> +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  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/>
              <a:t> </a:t>
            </a:r>
          </a:p>
        </p:txBody>
      </p:sp>
      <p:sp>
        <p:nvSpPr>
          <p:cNvPr id="12" name="Forme en L 11">
            <a:extLst>
              <a:ext uri="{FF2B5EF4-FFF2-40B4-BE49-F238E27FC236}">
                <a16:creationId xmlns:a16="http://schemas.microsoft.com/office/drawing/2014/main" id="{0C1EC1F5-3F03-73E9-9276-A70F380716CC}"/>
              </a:ext>
            </a:extLst>
          </p:cNvPr>
          <p:cNvSpPr/>
          <p:nvPr/>
        </p:nvSpPr>
        <p:spPr>
          <a:xfrm flipH="1" flipV="1">
            <a:off x="3631194" y="1371589"/>
            <a:ext cx="6989859" cy="4079635"/>
          </a:xfrm>
          <a:prstGeom prst="corner">
            <a:avLst>
              <a:gd name="adj1" fmla="val 45926"/>
              <a:gd name="adj2" fmla="val 87776"/>
            </a:avLst>
          </a:prstGeom>
          <a:noFill/>
          <a:ln w="28575">
            <a:solidFill>
              <a:srgbClr val="92D05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78B5F237-D76B-DDB1-2DC9-9F9588E0A85F}"/>
              </a:ext>
            </a:extLst>
          </p:cNvPr>
          <p:cNvCxnSpPr>
            <a:cxnSpLocks/>
          </p:cNvCxnSpPr>
          <p:nvPr/>
        </p:nvCxnSpPr>
        <p:spPr>
          <a:xfrm>
            <a:off x="2191531" y="5961981"/>
            <a:ext cx="490201" cy="236765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A626F355-4240-A015-CD84-F9698443153F}"/>
              </a:ext>
            </a:extLst>
          </p:cNvPr>
          <p:cNvCxnSpPr/>
          <p:nvPr/>
        </p:nvCxnSpPr>
        <p:spPr>
          <a:xfrm flipH="1">
            <a:off x="2681732" y="5936419"/>
            <a:ext cx="628146" cy="262327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CACDCD6B-CFB2-4492-AAEE-9A430D7F2585}"/>
              </a:ext>
            </a:extLst>
          </p:cNvPr>
          <p:cNvSpPr txBox="1"/>
          <p:nvPr/>
        </p:nvSpPr>
        <p:spPr>
          <a:xfrm>
            <a:off x="2249235" y="6114214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92D050"/>
                </a:solidFill>
              </a:rPr>
              <a:t>6 c</a:t>
            </a:r>
          </a:p>
        </p:txBody>
      </p:sp>
    </p:spTree>
    <p:extLst>
      <p:ext uri="{BB962C8B-B14F-4D97-AF65-F5344CB8AC3E}">
        <p14:creationId xmlns:p14="http://schemas.microsoft.com/office/powerpoint/2010/main" val="2829050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2E3791-4745-C130-A5CB-9A66301593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Rectangle, capture d’écran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7AB21F77-2C7A-A509-2291-64AE877EC83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9482"/>
          <a:stretch>
            <a:fillRect/>
          </a:stretch>
        </p:blipFill>
        <p:spPr>
          <a:xfrm>
            <a:off x="6946899" y="2884897"/>
            <a:ext cx="1988910" cy="23495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49AC6B89-757D-86C1-DCC3-86D420233297}"/>
              </a:ext>
            </a:extLst>
          </p:cNvPr>
          <p:cNvSpPr txBox="1"/>
          <p:nvPr/>
        </p:nvSpPr>
        <p:spPr>
          <a:xfrm>
            <a:off x="1951088" y="3292855"/>
            <a:ext cx="20465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  374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2992D64-AE9C-669E-9E90-8F8D6B5DD5D3}"/>
              </a:ext>
            </a:extLst>
          </p:cNvPr>
          <p:cNvSpPr txBox="1"/>
          <p:nvPr/>
        </p:nvSpPr>
        <p:spPr>
          <a:xfrm>
            <a:off x="644801" y="3292853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76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46AFAEB-5F16-DE71-93BA-90838C3D0CD2}"/>
              </a:ext>
            </a:extLst>
          </p:cNvPr>
          <p:cNvSpPr txBox="1"/>
          <p:nvPr/>
        </p:nvSpPr>
        <p:spPr>
          <a:xfrm>
            <a:off x="4498348" y="3292854"/>
            <a:ext cx="2427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  180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B936FC0-C6E1-782F-978F-D8ACE7542C65}"/>
              </a:ext>
            </a:extLst>
          </p:cNvPr>
          <p:cNvSpPr txBox="1"/>
          <p:nvPr/>
        </p:nvSpPr>
        <p:spPr>
          <a:xfrm>
            <a:off x="448860" y="3853927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6u</a:t>
            </a: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7F27DBED-D6EC-1E51-91EA-3E90E2663655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76 + 374 + 180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5D182750-10B3-CBBA-1603-1D2A08DA56D2}"/>
              </a:ext>
            </a:extLst>
          </p:cNvPr>
          <p:cNvSpPr txBox="1"/>
          <p:nvPr/>
        </p:nvSpPr>
        <p:spPr>
          <a:xfrm>
            <a:off x="1676230" y="4355938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92D050"/>
                </a:solidFill>
              </a:rPr>
              <a:t>4c</a:t>
            </a:r>
          </a:p>
        </p:txBody>
      </p:sp>
      <p:pic>
        <p:nvPicPr>
          <p:cNvPr id="18" name="Image 17" descr="Une image contenant carré, capture d’écran, Rectangl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D5A303F3-AA4C-6032-8A58-27CC99B56CA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31302"/>
          <a:stretch>
            <a:fillRect/>
          </a:stretch>
        </p:blipFill>
        <p:spPr>
          <a:xfrm>
            <a:off x="3631195" y="1207953"/>
            <a:ext cx="5304614" cy="223520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45741603-7009-27EB-4CBC-E6B7122BE7C4}"/>
              </a:ext>
            </a:extLst>
          </p:cNvPr>
          <p:cNvSpPr txBox="1"/>
          <p:nvPr/>
        </p:nvSpPr>
        <p:spPr>
          <a:xfrm>
            <a:off x="1961974" y="3858916"/>
            <a:ext cx="2443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</a:t>
            </a:r>
            <a:r>
              <a:rPr lang="fr-FR" sz="3200" dirty="0">
                <a:solidFill>
                  <a:srgbClr val="92D050"/>
                </a:solidFill>
              </a:rPr>
              <a:t>3c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4u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81875744-619E-ECFE-2D1D-41DBA6DC1027}"/>
              </a:ext>
            </a:extLst>
          </p:cNvPr>
          <p:cNvSpPr txBox="1"/>
          <p:nvPr/>
        </p:nvSpPr>
        <p:spPr>
          <a:xfrm>
            <a:off x="4498348" y="3853927"/>
            <a:ext cx="2427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</a:t>
            </a:r>
            <a:r>
              <a:rPr lang="fr-FR" sz="3200" dirty="0">
                <a:solidFill>
                  <a:srgbClr val="92D050"/>
                </a:solidFill>
              </a:rPr>
              <a:t>1c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8d</a:t>
            </a:r>
            <a:endParaRPr lang="fr-FR" sz="3200" dirty="0">
              <a:solidFill>
                <a:srgbClr val="00B0F0"/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8AD3BA6-E609-7998-4BE6-15E9C43B89CB}"/>
              </a:ext>
            </a:extLst>
          </p:cNvPr>
          <p:cNvSpPr txBox="1"/>
          <p:nvPr/>
        </p:nvSpPr>
        <p:spPr>
          <a:xfrm>
            <a:off x="2713612" y="4375638"/>
            <a:ext cx="2427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FF0000"/>
                </a:solidFill>
              </a:rPr>
              <a:t>  22d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26FA1BA-2363-D21F-FCBB-9EA8648AC86F}"/>
              </a:ext>
            </a:extLst>
          </p:cNvPr>
          <p:cNvSpPr txBox="1"/>
          <p:nvPr/>
        </p:nvSpPr>
        <p:spPr>
          <a:xfrm>
            <a:off x="4479982" y="4390664"/>
            <a:ext cx="16111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00B0F0"/>
                </a:solidFill>
              </a:rPr>
              <a:t> 10u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850851D-7033-F763-0607-08E984F08E72}"/>
              </a:ext>
            </a:extLst>
          </p:cNvPr>
          <p:cNvSpPr txBox="1"/>
          <p:nvPr/>
        </p:nvSpPr>
        <p:spPr>
          <a:xfrm>
            <a:off x="2960248" y="4901635"/>
            <a:ext cx="2427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92D050"/>
                </a:solidFill>
              </a:rPr>
              <a:t>2c</a:t>
            </a:r>
            <a:r>
              <a:rPr lang="fr-FR" sz="3200" dirty="0"/>
              <a:t> +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30F3A4AA-ADF2-E811-93CA-341C01DECFD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868" t="9012" r="51179" b="11852"/>
          <a:stretch>
            <a:fillRect/>
          </a:stretch>
        </p:blipFill>
        <p:spPr>
          <a:xfrm>
            <a:off x="9048047" y="2128432"/>
            <a:ext cx="1448349" cy="1422175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D529DF96-BAB5-2847-9EF5-B7B2504A2F2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868" t="9012" r="51179" b="11852"/>
          <a:stretch>
            <a:fillRect/>
          </a:stretch>
        </p:blipFill>
        <p:spPr>
          <a:xfrm>
            <a:off x="9040426" y="3727614"/>
            <a:ext cx="1448349" cy="1422175"/>
          </a:xfrm>
          <a:prstGeom prst="rect">
            <a:avLst/>
          </a:prstGeom>
        </p:spPr>
      </p:pic>
      <p:pic>
        <p:nvPicPr>
          <p:cNvPr id="23" name="Image 22" descr="Une image contenant Caractère coloré, capture d’écran, Rectangle, carré&#10;&#10;Le contenu généré par l’IA peut être incorrect.">
            <a:extLst>
              <a:ext uri="{FF2B5EF4-FFF2-40B4-BE49-F238E27FC236}">
                <a16:creationId xmlns:a16="http://schemas.microsoft.com/office/drawing/2014/main" id="{CC4C219E-08FB-5B92-909C-3C29B9272FC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-26631" t="67089" r="26631" b="-2619"/>
          <a:stretch>
            <a:fillRect/>
          </a:stretch>
        </p:blipFill>
        <p:spPr>
          <a:xfrm>
            <a:off x="7941354" y="5630996"/>
            <a:ext cx="2679700" cy="749040"/>
          </a:xfrm>
          <a:prstGeom prst="rect">
            <a:avLst/>
          </a:prstGeom>
        </p:spPr>
      </p:pic>
      <p:sp>
        <p:nvSpPr>
          <p:cNvPr id="24" name="ZoneTexte 23">
            <a:extLst>
              <a:ext uri="{FF2B5EF4-FFF2-40B4-BE49-F238E27FC236}">
                <a16:creationId xmlns:a16="http://schemas.microsoft.com/office/drawing/2014/main" id="{12F92945-D8C0-6B7B-2400-9C186D29B6C2}"/>
              </a:ext>
            </a:extLst>
          </p:cNvPr>
          <p:cNvSpPr txBox="1"/>
          <p:nvPr/>
        </p:nvSpPr>
        <p:spPr>
          <a:xfrm>
            <a:off x="4603845" y="4898933"/>
            <a:ext cx="16111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+ </a:t>
            </a:r>
            <a:r>
              <a:rPr lang="fr-FR" sz="3200" dirty="0">
                <a:solidFill>
                  <a:srgbClr val="00B0F0"/>
                </a:solidFill>
              </a:rPr>
              <a:t>10u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48CBD377-8E20-BC1F-C0E3-D0D4388247DE}"/>
              </a:ext>
            </a:extLst>
          </p:cNvPr>
          <p:cNvSpPr txBox="1"/>
          <p:nvPr/>
        </p:nvSpPr>
        <p:spPr>
          <a:xfrm>
            <a:off x="1676230" y="4893092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92D050"/>
                </a:solidFill>
              </a:rPr>
              <a:t>4c  </a:t>
            </a:r>
            <a:r>
              <a:rPr lang="fr-FR" sz="3200" dirty="0"/>
              <a:t>+</a:t>
            </a:r>
          </a:p>
        </p:txBody>
      </p:sp>
      <p:pic>
        <p:nvPicPr>
          <p:cNvPr id="13" name="Image 12" descr="Une image contenant Caractère coloré, capture d’écran, Rectangle, carré&#10;&#10;Le contenu généré par l’IA peut être incorrect.">
            <a:extLst>
              <a:ext uri="{FF2B5EF4-FFF2-40B4-BE49-F238E27FC236}">
                <a16:creationId xmlns:a16="http://schemas.microsoft.com/office/drawing/2014/main" id="{D189414D-DECA-2E14-EB59-D8597D4F6F7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-26631" t="75964" r="26631" b="-2619"/>
          <a:stretch>
            <a:fillRect/>
          </a:stretch>
        </p:blipFill>
        <p:spPr>
          <a:xfrm rot="16200000">
            <a:off x="9676301" y="4502032"/>
            <a:ext cx="2679700" cy="561942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2F184B8B-3E9B-2B2B-5129-FE0CD11B84FE}"/>
              </a:ext>
            </a:extLst>
          </p:cNvPr>
          <p:cNvSpPr txBox="1"/>
          <p:nvPr/>
        </p:nvSpPr>
        <p:spPr>
          <a:xfrm>
            <a:off x="4536123" y="5495173"/>
            <a:ext cx="16111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    </a:t>
            </a:r>
            <a:r>
              <a:rPr lang="fr-FR" sz="3200" dirty="0">
                <a:solidFill>
                  <a:srgbClr val="FF0000"/>
                </a:solidFill>
              </a:rPr>
              <a:t>1d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0260AB84-BF35-349A-E329-0AC9B661AFBE}"/>
              </a:ext>
            </a:extLst>
          </p:cNvPr>
          <p:cNvSpPr txBox="1"/>
          <p:nvPr/>
        </p:nvSpPr>
        <p:spPr>
          <a:xfrm>
            <a:off x="1696020" y="5472263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92D050"/>
                </a:solidFill>
              </a:rPr>
              <a:t>4c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E1B9A5A3-1CD2-222F-855B-543824DB8D5B}"/>
              </a:ext>
            </a:extLst>
          </p:cNvPr>
          <p:cNvSpPr txBox="1"/>
          <p:nvPr/>
        </p:nvSpPr>
        <p:spPr>
          <a:xfrm>
            <a:off x="2234153" y="5496208"/>
            <a:ext cx="31331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</a:t>
            </a:r>
            <a:r>
              <a:rPr lang="fr-FR" sz="3200" dirty="0">
                <a:solidFill>
                  <a:srgbClr val="92D050"/>
                </a:solidFill>
              </a:rPr>
              <a:t>2c</a:t>
            </a:r>
            <a:r>
              <a:rPr lang="fr-FR" sz="3200" dirty="0"/>
              <a:t> +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  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/>
              <a:t> 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F262A25-9889-5F39-3404-B2D1DDBAACA2}"/>
              </a:ext>
            </a:extLst>
          </p:cNvPr>
          <p:cNvSpPr txBox="1"/>
          <p:nvPr/>
        </p:nvSpPr>
        <p:spPr>
          <a:xfrm>
            <a:off x="2249235" y="6114214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92D050"/>
                </a:solidFill>
              </a:rPr>
              <a:t>6 c</a:t>
            </a:r>
          </a:p>
        </p:txBody>
      </p:sp>
      <p:sp>
        <p:nvSpPr>
          <p:cNvPr id="28" name="Forme en L 27">
            <a:extLst>
              <a:ext uri="{FF2B5EF4-FFF2-40B4-BE49-F238E27FC236}">
                <a16:creationId xmlns:a16="http://schemas.microsoft.com/office/drawing/2014/main" id="{89B3EA42-0F3B-D405-36F8-3BC6B94FDFA6}"/>
              </a:ext>
            </a:extLst>
          </p:cNvPr>
          <p:cNvSpPr/>
          <p:nvPr/>
        </p:nvSpPr>
        <p:spPr>
          <a:xfrm rot="10800000" flipV="1">
            <a:off x="8789067" y="3292853"/>
            <a:ext cx="2284721" cy="2787095"/>
          </a:xfrm>
          <a:prstGeom prst="corner">
            <a:avLst>
              <a:gd name="adj1" fmla="val 25922"/>
              <a:gd name="adj2" fmla="val 16564"/>
            </a:avLst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64489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54DEDD-5962-24CE-0706-78D18FA61D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Rectangle, capture d’écran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C3B4B186-3748-48EE-CFDF-91BC11E7ACF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9482"/>
          <a:stretch>
            <a:fillRect/>
          </a:stretch>
        </p:blipFill>
        <p:spPr>
          <a:xfrm>
            <a:off x="6946899" y="2884897"/>
            <a:ext cx="1988910" cy="23495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AD6B39B0-C530-E7D7-6AB2-73769AD59626}"/>
              </a:ext>
            </a:extLst>
          </p:cNvPr>
          <p:cNvSpPr txBox="1"/>
          <p:nvPr/>
        </p:nvSpPr>
        <p:spPr>
          <a:xfrm>
            <a:off x="1951088" y="3292855"/>
            <a:ext cx="20465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  374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7D5C0F4-E339-610B-9AF1-E7F7AD663ABF}"/>
              </a:ext>
            </a:extLst>
          </p:cNvPr>
          <p:cNvSpPr txBox="1"/>
          <p:nvPr/>
        </p:nvSpPr>
        <p:spPr>
          <a:xfrm>
            <a:off x="644801" y="3292853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76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E08F20D-F1C0-069C-A428-21219C331956}"/>
              </a:ext>
            </a:extLst>
          </p:cNvPr>
          <p:cNvSpPr txBox="1"/>
          <p:nvPr/>
        </p:nvSpPr>
        <p:spPr>
          <a:xfrm>
            <a:off x="4498348" y="3292854"/>
            <a:ext cx="2427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  180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31C55678-9E08-7AF2-AD73-A6A25F35E434}"/>
              </a:ext>
            </a:extLst>
          </p:cNvPr>
          <p:cNvSpPr txBox="1"/>
          <p:nvPr/>
        </p:nvSpPr>
        <p:spPr>
          <a:xfrm>
            <a:off x="448860" y="3853927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6u</a:t>
            </a: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6E38AF2F-C41A-A0F7-9EA8-0FB5BC7B286E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76 + 374 + 180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C74E045A-F343-4A45-8F80-F151D2E76DD3}"/>
              </a:ext>
            </a:extLst>
          </p:cNvPr>
          <p:cNvSpPr txBox="1"/>
          <p:nvPr/>
        </p:nvSpPr>
        <p:spPr>
          <a:xfrm>
            <a:off x="1676230" y="4355938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92D050"/>
                </a:solidFill>
              </a:rPr>
              <a:t>4c</a:t>
            </a:r>
          </a:p>
        </p:txBody>
      </p:sp>
      <p:pic>
        <p:nvPicPr>
          <p:cNvPr id="18" name="Image 17" descr="Une image contenant carré, capture d’écran, Rectangl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385BCD95-48BE-C868-18DF-2AAFB0674DC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31302"/>
          <a:stretch>
            <a:fillRect/>
          </a:stretch>
        </p:blipFill>
        <p:spPr>
          <a:xfrm>
            <a:off x="3631195" y="1207953"/>
            <a:ext cx="5304614" cy="223520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62BFD6CC-2ADF-2C07-7235-9786C494F1C2}"/>
              </a:ext>
            </a:extLst>
          </p:cNvPr>
          <p:cNvSpPr txBox="1"/>
          <p:nvPr/>
        </p:nvSpPr>
        <p:spPr>
          <a:xfrm>
            <a:off x="1961974" y="3858916"/>
            <a:ext cx="2443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</a:t>
            </a:r>
            <a:r>
              <a:rPr lang="fr-FR" sz="3200" dirty="0">
                <a:solidFill>
                  <a:srgbClr val="92D050"/>
                </a:solidFill>
              </a:rPr>
              <a:t>3c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4u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A2F8882-20AA-5CAF-DA74-F5C9A381CF59}"/>
              </a:ext>
            </a:extLst>
          </p:cNvPr>
          <p:cNvSpPr txBox="1"/>
          <p:nvPr/>
        </p:nvSpPr>
        <p:spPr>
          <a:xfrm>
            <a:off x="4498348" y="3853927"/>
            <a:ext cx="2427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</a:t>
            </a:r>
            <a:r>
              <a:rPr lang="fr-FR" sz="3200" dirty="0">
                <a:solidFill>
                  <a:srgbClr val="92D050"/>
                </a:solidFill>
              </a:rPr>
              <a:t>1c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8d</a:t>
            </a:r>
            <a:endParaRPr lang="fr-FR" sz="3200" dirty="0">
              <a:solidFill>
                <a:srgbClr val="00B0F0"/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5CE0EA2E-D902-002E-99B0-85E82C46A8CE}"/>
              </a:ext>
            </a:extLst>
          </p:cNvPr>
          <p:cNvSpPr txBox="1"/>
          <p:nvPr/>
        </p:nvSpPr>
        <p:spPr>
          <a:xfrm>
            <a:off x="2713612" y="4375638"/>
            <a:ext cx="2427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FF0000"/>
                </a:solidFill>
              </a:rPr>
              <a:t>  22d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13B4F57-430A-E918-E513-B14400FC7226}"/>
              </a:ext>
            </a:extLst>
          </p:cNvPr>
          <p:cNvSpPr txBox="1"/>
          <p:nvPr/>
        </p:nvSpPr>
        <p:spPr>
          <a:xfrm>
            <a:off x="4479982" y="4390664"/>
            <a:ext cx="16111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00B0F0"/>
                </a:solidFill>
              </a:rPr>
              <a:t> 10u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3E6D750-B162-5793-8C77-C4D4070E103A}"/>
              </a:ext>
            </a:extLst>
          </p:cNvPr>
          <p:cNvSpPr txBox="1"/>
          <p:nvPr/>
        </p:nvSpPr>
        <p:spPr>
          <a:xfrm>
            <a:off x="2960248" y="4901635"/>
            <a:ext cx="2427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92D050"/>
                </a:solidFill>
              </a:rPr>
              <a:t>2c</a:t>
            </a:r>
            <a:r>
              <a:rPr lang="fr-FR" sz="3200" dirty="0"/>
              <a:t> +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657F6ADF-6A60-19E0-76CE-B41FDEABB0A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868" t="9012" r="51179" b="11852"/>
          <a:stretch>
            <a:fillRect/>
          </a:stretch>
        </p:blipFill>
        <p:spPr>
          <a:xfrm>
            <a:off x="9048047" y="2128432"/>
            <a:ext cx="1448349" cy="1422175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D0599DC4-C9D6-07A7-E5FB-1F770B57B9F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868" t="9012" r="51179" b="11852"/>
          <a:stretch>
            <a:fillRect/>
          </a:stretch>
        </p:blipFill>
        <p:spPr>
          <a:xfrm>
            <a:off x="9040426" y="3727614"/>
            <a:ext cx="1448349" cy="1422175"/>
          </a:xfrm>
          <a:prstGeom prst="rect">
            <a:avLst/>
          </a:prstGeom>
        </p:spPr>
      </p:pic>
      <p:pic>
        <p:nvPicPr>
          <p:cNvPr id="23" name="Image 22" descr="Une image contenant Caractère coloré, capture d’écran, Rectangle, carré&#10;&#10;Le contenu généré par l’IA peut être incorrect.">
            <a:extLst>
              <a:ext uri="{FF2B5EF4-FFF2-40B4-BE49-F238E27FC236}">
                <a16:creationId xmlns:a16="http://schemas.microsoft.com/office/drawing/2014/main" id="{81F07AE6-110A-60A5-1512-AF8CED98685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-26631" t="67089" r="26631" b="-2619"/>
          <a:stretch>
            <a:fillRect/>
          </a:stretch>
        </p:blipFill>
        <p:spPr>
          <a:xfrm>
            <a:off x="7941354" y="5630996"/>
            <a:ext cx="2679700" cy="749040"/>
          </a:xfrm>
          <a:prstGeom prst="rect">
            <a:avLst/>
          </a:prstGeom>
        </p:spPr>
      </p:pic>
      <p:sp>
        <p:nvSpPr>
          <p:cNvPr id="24" name="ZoneTexte 23">
            <a:extLst>
              <a:ext uri="{FF2B5EF4-FFF2-40B4-BE49-F238E27FC236}">
                <a16:creationId xmlns:a16="http://schemas.microsoft.com/office/drawing/2014/main" id="{BC0259B4-9EBF-5456-060F-C0EB7180917A}"/>
              </a:ext>
            </a:extLst>
          </p:cNvPr>
          <p:cNvSpPr txBox="1"/>
          <p:nvPr/>
        </p:nvSpPr>
        <p:spPr>
          <a:xfrm>
            <a:off x="4603845" y="4898933"/>
            <a:ext cx="16111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+ </a:t>
            </a:r>
            <a:r>
              <a:rPr lang="fr-FR" sz="3200" dirty="0">
                <a:solidFill>
                  <a:srgbClr val="00B0F0"/>
                </a:solidFill>
              </a:rPr>
              <a:t>10u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6ACEC7DB-66EE-0CB8-C317-23B257BC2ED1}"/>
              </a:ext>
            </a:extLst>
          </p:cNvPr>
          <p:cNvSpPr txBox="1"/>
          <p:nvPr/>
        </p:nvSpPr>
        <p:spPr>
          <a:xfrm>
            <a:off x="1676230" y="4893092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92D050"/>
                </a:solidFill>
              </a:rPr>
              <a:t>4c  </a:t>
            </a:r>
            <a:r>
              <a:rPr lang="fr-FR" sz="3200" dirty="0"/>
              <a:t>+</a:t>
            </a:r>
          </a:p>
        </p:txBody>
      </p:sp>
      <p:pic>
        <p:nvPicPr>
          <p:cNvPr id="13" name="Image 12" descr="Une image contenant Caractère coloré, capture d’écran, Rectangle, carré&#10;&#10;Le contenu généré par l’IA peut être incorrect.">
            <a:extLst>
              <a:ext uri="{FF2B5EF4-FFF2-40B4-BE49-F238E27FC236}">
                <a16:creationId xmlns:a16="http://schemas.microsoft.com/office/drawing/2014/main" id="{628B0BA2-26D5-6B55-726C-54877D3E7BF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-26631" t="75964" r="26631" b="-2619"/>
          <a:stretch>
            <a:fillRect/>
          </a:stretch>
        </p:blipFill>
        <p:spPr>
          <a:xfrm rot="16200000">
            <a:off x="9676301" y="4502032"/>
            <a:ext cx="2679700" cy="561942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0845FDC8-9843-BC9F-5707-D89F062C6187}"/>
              </a:ext>
            </a:extLst>
          </p:cNvPr>
          <p:cNvSpPr txBox="1"/>
          <p:nvPr/>
        </p:nvSpPr>
        <p:spPr>
          <a:xfrm>
            <a:off x="4536123" y="5495173"/>
            <a:ext cx="16111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    </a:t>
            </a:r>
            <a:r>
              <a:rPr lang="fr-FR" sz="3200" dirty="0">
                <a:solidFill>
                  <a:srgbClr val="FF0000"/>
                </a:solidFill>
              </a:rPr>
              <a:t>1d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6018A296-50C1-DD1A-19EA-E99871B559E9}"/>
              </a:ext>
            </a:extLst>
          </p:cNvPr>
          <p:cNvSpPr txBox="1"/>
          <p:nvPr/>
        </p:nvSpPr>
        <p:spPr>
          <a:xfrm>
            <a:off x="1696020" y="5472263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92D050"/>
                </a:solidFill>
              </a:rPr>
              <a:t>4c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8ECE318A-A48E-E9E8-9524-63FAD04DAC3E}"/>
              </a:ext>
            </a:extLst>
          </p:cNvPr>
          <p:cNvSpPr txBox="1"/>
          <p:nvPr/>
        </p:nvSpPr>
        <p:spPr>
          <a:xfrm>
            <a:off x="2234153" y="5496208"/>
            <a:ext cx="31331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</a:t>
            </a:r>
            <a:r>
              <a:rPr lang="fr-FR" sz="3200" dirty="0">
                <a:solidFill>
                  <a:srgbClr val="92D050"/>
                </a:solidFill>
              </a:rPr>
              <a:t>2c</a:t>
            </a:r>
            <a:r>
              <a:rPr lang="fr-FR" sz="3200" dirty="0"/>
              <a:t> +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  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/>
              <a:t> 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029E3909-285F-E37D-BF0A-13C49F22E97F}"/>
              </a:ext>
            </a:extLst>
          </p:cNvPr>
          <p:cNvSpPr txBox="1"/>
          <p:nvPr/>
        </p:nvSpPr>
        <p:spPr>
          <a:xfrm>
            <a:off x="2249235" y="6114214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92D050"/>
                </a:solidFill>
              </a:rPr>
              <a:t>6 c</a:t>
            </a:r>
          </a:p>
        </p:txBody>
      </p:sp>
      <p:sp>
        <p:nvSpPr>
          <p:cNvPr id="28" name="Forme en L 27">
            <a:extLst>
              <a:ext uri="{FF2B5EF4-FFF2-40B4-BE49-F238E27FC236}">
                <a16:creationId xmlns:a16="http://schemas.microsoft.com/office/drawing/2014/main" id="{D2BEF5DB-0F26-57DB-DF0C-05FBBA8376D1}"/>
              </a:ext>
            </a:extLst>
          </p:cNvPr>
          <p:cNvSpPr/>
          <p:nvPr/>
        </p:nvSpPr>
        <p:spPr>
          <a:xfrm rot="10800000" flipV="1">
            <a:off x="8789067" y="3292853"/>
            <a:ext cx="2284721" cy="2787095"/>
          </a:xfrm>
          <a:prstGeom prst="corner">
            <a:avLst>
              <a:gd name="adj1" fmla="val 25922"/>
              <a:gd name="adj2" fmla="val 16564"/>
            </a:avLst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1CE6014F-6E72-0987-48E7-2E82EEAA943B}"/>
              </a:ext>
            </a:extLst>
          </p:cNvPr>
          <p:cNvCxnSpPr>
            <a:cxnSpLocks/>
          </p:cNvCxnSpPr>
          <p:nvPr/>
        </p:nvCxnSpPr>
        <p:spPr>
          <a:xfrm>
            <a:off x="4308540" y="6029743"/>
            <a:ext cx="286201" cy="1275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620F9937-9F70-9A7A-48FB-F89EB43CF53F}"/>
              </a:ext>
            </a:extLst>
          </p:cNvPr>
          <p:cNvCxnSpPr>
            <a:cxnSpLocks/>
          </p:cNvCxnSpPr>
          <p:nvPr/>
        </p:nvCxnSpPr>
        <p:spPr>
          <a:xfrm flipH="1">
            <a:off x="4607391" y="6029743"/>
            <a:ext cx="357828" cy="13487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ZoneTexte 29">
            <a:extLst>
              <a:ext uri="{FF2B5EF4-FFF2-40B4-BE49-F238E27FC236}">
                <a16:creationId xmlns:a16="http://schemas.microsoft.com/office/drawing/2014/main" id="{F5B0E670-863D-26E4-85B6-EAE325878C00}"/>
              </a:ext>
            </a:extLst>
          </p:cNvPr>
          <p:cNvSpPr txBox="1"/>
          <p:nvPr/>
        </p:nvSpPr>
        <p:spPr>
          <a:xfrm>
            <a:off x="3692777" y="6114214"/>
            <a:ext cx="16111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      3 d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EE9DF193-43FD-6C5B-815C-B75E79E3A777}"/>
              </a:ext>
            </a:extLst>
          </p:cNvPr>
          <p:cNvSpPr txBox="1"/>
          <p:nvPr/>
        </p:nvSpPr>
        <p:spPr>
          <a:xfrm>
            <a:off x="3377576" y="6094580"/>
            <a:ext cx="6200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>
                <a:solidFill>
                  <a:srgbClr val="FFC00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563295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4FC4C7-4922-4D5D-5EFA-0CB8D15E84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Rectangle, capture d’écran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E419C8EE-B801-264D-1F5E-E41312A21AC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9482"/>
          <a:stretch>
            <a:fillRect/>
          </a:stretch>
        </p:blipFill>
        <p:spPr>
          <a:xfrm>
            <a:off x="6946899" y="2884897"/>
            <a:ext cx="1988910" cy="23495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1AAAA6F9-3B51-B759-CC81-7EAF997EDDBE}"/>
              </a:ext>
            </a:extLst>
          </p:cNvPr>
          <p:cNvSpPr txBox="1"/>
          <p:nvPr/>
        </p:nvSpPr>
        <p:spPr>
          <a:xfrm>
            <a:off x="1951088" y="3292855"/>
            <a:ext cx="20465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  374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D351D3BF-D64E-840E-225C-C4226A393993}"/>
              </a:ext>
            </a:extLst>
          </p:cNvPr>
          <p:cNvSpPr txBox="1"/>
          <p:nvPr/>
        </p:nvSpPr>
        <p:spPr>
          <a:xfrm>
            <a:off x="644801" y="3292853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76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FC4E35D-D8C6-5C07-AAF0-2E72AC2E75C0}"/>
              </a:ext>
            </a:extLst>
          </p:cNvPr>
          <p:cNvSpPr txBox="1"/>
          <p:nvPr/>
        </p:nvSpPr>
        <p:spPr>
          <a:xfrm>
            <a:off x="4498348" y="3292854"/>
            <a:ext cx="2427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  180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8C4D6F4-F543-42B7-33F1-C4482558E157}"/>
              </a:ext>
            </a:extLst>
          </p:cNvPr>
          <p:cNvSpPr txBox="1"/>
          <p:nvPr/>
        </p:nvSpPr>
        <p:spPr>
          <a:xfrm>
            <a:off x="448860" y="3853927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6u</a:t>
            </a: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F3F0B701-A6FF-6FA8-5037-A11027CB96AC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76 + 374 + 180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8F7F5C9-BB5E-D970-D7EE-1CCFDC69B760}"/>
              </a:ext>
            </a:extLst>
          </p:cNvPr>
          <p:cNvSpPr txBox="1"/>
          <p:nvPr/>
        </p:nvSpPr>
        <p:spPr>
          <a:xfrm>
            <a:off x="1676230" y="4355938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92D050"/>
                </a:solidFill>
              </a:rPr>
              <a:t>4c</a:t>
            </a:r>
          </a:p>
        </p:txBody>
      </p:sp>
      <p:pic>
        <p:nvPicPr>
          <p:cNvPr id="18" name="Image 17" descr="Une image contenant carré, capture d’écran, Rectangl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F4AE1FD2-4820-9C84-95E6-0B714F286E8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31302"/>
          <a:stretch>
            <a:fillRect/>
          </a:stretch>
        </p:blipFill>
        <p:spPr>
          <a:xfrm>
            <a:off x="3631195" y="1207953"/>
            <a:ext cx="5304614" cy="223520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70C16418-1C32-172F-622B-D4B13598D170}"/>
              </a:ext>
            </a:extLst>
          </p:cNvPr>
          <p:cNvSpPr txBox="1"/>
          <p:nvPr/>
        </p:nvSpPr>
        <p:spPr>
          <a:xfrm>
            <a:off x="1961974" y="3858916"/>
            <a:ext cx="2443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</a:t>
            </a:r>
            <a:r>
              <a:rPr lang="fr-FR" sz="3200" dirty="0">
                <a:solidFill>
                  <a:srgbClr val="92D050"/>
                </a:solidFill>
              </a:rPr>
              <a:t>3c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4u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237146B3-0107-B929-110A-A117A56EA133}"/>
              </a:ext>
            </a:extLst>
          </p:cNvPr>
          <p:cNvSpPr txBox="1"/>
          <p:nvPr/>
        </p:nvSpPr>
        <p:spPr>
          <a:xfrm>
            <a:off x="4498348" y="3853927"/>
            <a:ext cx="2427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</a:t>
            </a:r>
            <a:r>
              <a:rPr lang="fr-FR" sz="3200" dirty="0">
                <a:solidFill>
                  <a:srgbClr val="92D050"/>
                </a:solidFill>
              </a:rPr>
              <a:t>1c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8d</a:t>
            </a:r>
            <a:endParaRPr lang="fr-FR" sz="3200" dirty="0">
              <a:solidFill>
                <a:srgbClr val="00B0F0"/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71BA14DC-EFC3-16F5-AA02-1C8B53B4EA3B}"/>
              </a:ext>
            </a:extLst>
          </p:cNvPr>
          <p:cNvSpPr txBox="1"/>
          <p:nvPr/>
        </p:nvSpPr>
        <p:spPr>
          <a:xfrm>
            <a:off x="2713612" y="4375638"/>
            <a:ext cx="2427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FF0000"/>
                </a:solidFill>
              </a:rPr>
              <a:t>  22d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2E076FE-7ED1-79CC-2B7B-42EC0E7696A6}"/>
              </a:ext>
            </a:extLst>
          </p:cNvPr>
          <p:cNvSpPr txBox="1"/>
          <p:nvPr/>
        </p:nvSpPr>
        <p:spPr>
          <a:xfrm>
            <a:off x="4479982" y="4390664"/>
            <a:ext cx="16111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00B0F0"/>
                </a:solidFill>
              </a:rPr>
              <a:t> 10u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C40AACD-1234-E280-3C92-A9ACBDD3A84E}"/>
              </a:ext>
            </a:extLst>
          </p:cNvPr>
          <p:cNvSpPr txBox="1"/>
          <p:nvPr/>
        </p:nvSpPr>
        <p:spPr>
          <a:xfrm>
            <a:off x="2960248" y="4901635"/>
            <a:ext cx="2427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92D050"/>
                </a:solidFill>
              </a:rPr>
              <a:t>2c</a:t>
            </a:r>
            <a:r>
              <a:rPr lang="fr-FR" sz="3200" dirty="0"/>
              <a:t> +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53611A12-1BA7-927C-3518-7E68ACD06AC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868" t="9012" r="51179" b="11852"/>
          <a:stretch>
            <a:fillRect/>
          </a:stretch>
        </p:blipFill>
        <p:spPr>
          <a:xfrm>
            <a:off x="9048047" y="2128432"/>
            <a:ext cx="1448349" cy="1422175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893FF7BE-AD87-5805-338C-DF277094888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868" t="9012" r="51179" b="11852"/>
          <a:stretch>
            <a:fillRect/>
          </a:stretch>
        </p:blipFill>
        <p:spPr>
          <a:xfrm>
            <a:off x="9040426" y="3727614"/>
            <a:ext cx="1448349" cy="1422175"/>
          </a:xfrm>
          <a:prstGeom prst="rect">
            <a:avLst/>
          </a:prstGeom>
        </p:spPr>
      </p:pic>
      <p:pic>
        <p:nvPicPr>
          <p:cNvPr id="23" name="Image 22" descr="Une image contenant Caractère coloré, capture d’écran, Rectangle, carré&#10;&#10;Le contenu généré par l’IA peut être incorrect.">
            <a:extLst>
              <a:ext uri="{FF2B5EF4-FFF2-40B4-BE49-F238E27FC236}">
                <a16:creationId xmlns:a16="http://schemas.microsoft.com/office/drawing/2014/main" id="{7A5EBE05-11D5-F907-4E3E-1B5D24CCED1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-26631" t="67089" r="26631" b="-2619"/>
          <a:stretch>
            <a:fillRect/>
          </a:stretch>
        </p:blipFill>
        <p:spPr>
          <a:xfrm>
            <a:off x="7941354" y="5630996"/>
            <a:ext cx="2679700" cy="749040"/>
          </a:xfrm>
          <a:prstGeom prst="rect">
            <a:avLst/>
          </a:prstGeom>
        </p:spPr>
      </p:pic>
      <p:sp>
        <p:nvSpPr>
          <p:cNvPr id="24" name="ZoneTexte 23">
            <a:extLst>
              <a:ext uri="{FF2B5EF4-FFF2-40B4-BE49-F238E27FC236}">
                <a16:creationId xmlns:a16="http://schemas.microsoft.com/office/drawing/2014/main" id="{C44F82B9-FDB8-8B66-D9AB-67BAFF663609}"/>
              </a:ext>
            </a:extLst>
          </p:cNvPr>
          <p:cNvSpPr txBox="1"/>
          <p:nvPr/>
        </p:nvSpPr>
        <p:spPr>
          <a:xfrm>
            <a:off x="4603845" y="4898933"/>
            <a:ext cx="16111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+ </a:t>
            </a:r>
            <a:r>
              <a:rPr lang="fr-FR" sz="3200" dirty="0">
                <a:solidFill>
                  <a:srgbClr val="00B0F0"/>
                </a:solidFill>
              </a:rPr>
              <a:t>10u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C8B1EE84-C074-C016-A039-9EA915A554B3}"/>
              </a:ext>
            </a:extLst>
          </p:cNvPr>
          <p:cNvSpPr txBox="1"/>
          <p:nvPr/>
        </p:nvSpPr>
        <p:spPr>
          <a:xfrm>
            <a:off x="1676230" y="4893092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92D050"/>
                </a:solidFill>
              </a:rPr>
              <a:t>4c  </a:t>
            </a:r>
            <a:r>
              <a:rPr lang="fr-FR" sz="3200" dirty="0"/>
              <a:t>+</a:t>
            </a:r>
          </a:p>
        </p:txBody>
      </p:sp>
      <p:pic>
        <p:nvPicPr>
          <p:cNvPr id="13" name="Image 12" descr="Une image contenant Caractère coloré, capture d’écran, Rectangle, carré&#10;&#10;Le contenu généré par l’IA peut être incorrect.">
            <a:extLst>
              <a:ext uri="{FF2B5EF4-FFF2-40B4-BE49-F238E27FC236}">
                <a16:creationId xmlns:a16="http://schemas.microsoft.com/office/drawing/2014/main" id="{8C1868D0-15C5-E2BB-7399-F66564B2A05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-26631" t="75964" r="26631" b="-2619"/>
          <a:stretch>
            <a:fillRect/>
          </a:stretch>
        </p:blipFill>
        <p:spPr>
          <a:xfrm rot="16200000">
            <a:off x="9676301" y="4502032"/>
            <a:ext cx="2679700" cy="561942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F749DAD5-775A-48AB-6517-483DA33F2EFA}"/>
              </a:ext>
            </a:extLst>
          </p:cNvPr>
          <p:cNvSpPr txBox="1"/>
          <p:nvPr/>
        </p:nvSpPr>
        <p:spPr>
          <a:xfrm>
            <a:off x="4536123" y="5495173"/>
            <a:ext cx="16111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    </a:t>
            </a:r>
            <a:r>
              <a:rPr lang="fr-FR" sz="3200" dirty="0">
                <a:solidFill>
                  <a:srgbClr val="FF0000"/>
                </a:solidFill>
              </a:rPr>
              <a:t>1d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2C798DAC-704A-AAF0-F7BB-099DCEA407A2}"/>
              </a:ext>
            </a:extLst>
          </p:cNvPr>
          <p:cNvSpPr txBox="1"/>
          <p:nvPr/>
        </p:nvSpPr>
        <p:spPr>
          <a:xfrm>
            <a:off x="1696020" y="5472263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92D050"/>
                </a:solidFill>
              </a:rPr>
              <a:t>4c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204A9372-BDAA-FCBA-197C-C575F340F2FF}"/>
              </a:ext>
            </a:extLst>
          </p:cNvPr>
          <p:cNvSpPr txBox="1"/>
          <p:nvPr/>
        </p:nvSpPr>
        <p:spPr>
          <a:xfrm>
            <a:off x="2234153" y="5496208"/>
            <a:ext cx="31331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</a:t>
            </a:r>
            <a:r>
              <a:rPr lang="fr-FR" sz="3200" dirty="0">
                <a:solidFill>
                  <a:srgbClr val="92D050"/>
                </a:solidFill>
              </a:rPr>
              <a:t>2c</a:t>
            </a:r>
            <a:r>
              <a:rPr lang="fr-FR" sz="3200" dirty="0"/>
              <a:t> +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  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/>
              <a:t> 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1C65CFEC-B872-08CF-83AF-1F1291C0DEE7}"/>
              </a:ext>
            </a:extLst>
          </p:cNvPr>
          <p:cNvSpPr txBox="1"/>
          <p:nvPr/>
        </p:nvSpPr>
        <p:spPr>
          <a:xfrm>
            <a:off x="2249235" y="6114214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92D050"/>
                </a:solidFill>
              </a:rPr>
              <a:t>6 c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3F0822DF-B90B-53CE-F93D-880B78243DB6}"/>
              </a:ext>
            </a:extLst>
          </p:cNvPr>
          <p:cNvCxnSpPr>
            <a:cxnSpLocks/>
          </p:cNvCxnSpPr>
          <p:nvPr/>
        </p:nvCxnSpPr>
        <p:spPr>
          <a:xfrm>
            <a:off x="4308540" y="6029743"/>
            <a:ext cx="286201" cy="1275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A0B02A10-2D0B-9F7E-D6A2-D01B7FF77968}"/>
              </a:ext>
            </a:extLst>
          </p:cNvPr>
          <p:cNvCxnSpPr>
            <a:cxnSpLocks/>
          </p:cNvCxnSpPr>
          <p:nvPr/>
        </p:nvCxnSpPr>
        <p:spPr>
          <a:xfrm flipH="1">
            <a:off x="4607391" y="6029743"/>
            <a:ext cx="357828" cy="13487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ZoneTexte 29">
            <a:extLst>
              <a:ext uri="{FF2B5EF4-FFF2-40B4-BE49-F238E27FC236}">
                <a16:creationId xmlns:a16="http://schemas.microsoft.com/office/drawing/2014/main" id="{28CEFAAC-B8A4-C74B-895A-F988B6F253A0}"/>
              </a:ext>
            </a:extLst>
          </p:cNvPr>
          <p:cNvSpPr txBox="1"/>
          <p:nvPr/>
        </p:nvSpPr>
        <p:spPr>
          <a:xfrm>
            <a:off x="3692777" y="6114214"/>
            <a:ext cx="16111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      3 d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EFE69E7B-1C53-9E75-CF13-D2B944FC95C1}"/>
              </a:ext>
            </a:extLst>
          </p:cNvPr>
          <p:cNvSpPr txBox="1"/>
          <p:nvPr/>
        </p:nvSpPr>
        <p:spPr>
          <a:xfrm>
            <a:off x="3377576" y="6094580"/>
            <a:ext cx="6200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>
                <a:solidFill>
                  <a:srgbClr val="FFC000"/>
                </a:solidFill>
              </a:rPr>
              <a:t>+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5C64979D-8713-D481-B35B-7902B78CE77F}"/>
              </a:ext>
            </a:extLst>
          </p:cNvPr>
          <p:cNvSpPr txBox="1"/>
          <p:nvPr/>
        </p:nvSpPr>
        <p:spPr>
          <a:xfrm>
            <a:off x="5280695" y="6129493"/>
            <a:ext cx="1611142" cy="5847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=    630</a:t>
            </a:r>
          </a:p>
        </p:txBody>
      </p:sp>
    </p:spTree>
    <p:extLst>
      <p:ext uri="{BB962C8B-B14F-4D97-AF65-F5344CB8AC3E}">
        <p14:creationId xmlns:p14="http://schemas.microsoft.com/office/powerpoint/2010/main" val="23755343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374661-9082-2E11-0875-BB7D83404C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Rectangle, capture d’écran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9694340D-0458-5CAF-52DA-EDD6FF9B6CB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9482"/>
          <a:stretch>
            <a:fillRect/>
          </a:stretch>
        </p:blipFill>
        <p:spPr>
          <a:xfrm>
            <a:off x="6946899" y="2884897"/>
            <a:ext cx="1988910" cy="23495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52D5BEC4-CA39-69E3-4E79-BC2256A380B1}"/>
              </a:ext>
            </a:extLst>
          </p:cNvPr>
          <p:cNvSpPr txBox="1"/>
          <p:nvPr/>
        </p:nvSpPr>
        <p:spPr>
          <a:xfrm>
            <a:off x="1951088" y="3292855"/>
            <a:ext cx="20465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  374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2DE909A-7581-DC11-B41C-4FA989823699}"/>
              </a:ext>
            </a:extLst>
          </p:cNvPr>
          <p:cNvSpPr txBox="1"/>
          <p:nvPr/>
        </p:nvSpPr>
        <p:spPr>
          <a:xfrm>
            <a:off x="644801" y="3292853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76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AF318580-EF09-D495-B259-BAB2600CD6F9}"/>
              </a:ext>
            </a:extLst>
          </p:cNvPr>
          <p:cNvSpPr txBox="1"/>
          <p:nvPr/>
        </p:nvSpPr>
        <p:spPr>
          <a:xfrm>
            <a:off x="4498348" y="3292854"/>
            <a:ext cx="2427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  180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842710EA-9BA6-F4AD-3AC8-D9AC9444D3B4}"/>
              </a:ext>
            </a:extLst>
          </p:cNvPr>
          <p:cNvSpPr txBox="1"/>
          <p:nvPr/>
        </p:nvSpPr>
        <p:spPr>
          <a:xfrm>
            <a:off x="448860" y="3853927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6u</a:t>
            </a: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AFB1E2EE-64E3-4CD8-03BB-0728F1DE2CAB}"/>
              </a:ext>
            </a:extLst>
          </p:cNvPr>
          <p:cNvSpPr/>
          <p:nvPr/>
        </p:nvSpPr>
        <p:spPr>
          <a:xfrm>
            <a:off x="2300287" y="471032"/>
            <a:ext cx="3914700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76 + 374 + 180 = </a:t>
            </a:r>
            <a:r>
              <a:rPr lang="fr-FR" sz="32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360</a:t>
            </a:r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86B1C15-72EF-193C-0A7E-D0E822613FD6}"/>
              </a:ext>
            </a:extLst>
          </p:cNvPr>
          <p:cNvSpPr txBox="1"/>
          <p:nvPr/>
        </p:nvSpPr>
        <p:spPr>
          <a:xfrm>
            <a:off x="1676230" y="4355938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92D050"/>
                </a:solidFill>
              </a:rPr>
              <a:t>4c</a:t>
            </a:r>
          </a:p>
        </p:txBody>
      </p:sp>
      <p:pic>
        <p:nvPicPr>
          <p:cNvPr id="18" name="Image 17" descr="Une image contenant carré, capture d’écran, Rectangl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9F596507-4687-E902-00C5-07696BA386E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31302"/>
          <a:stretch>
            <a:fillRect/>
          </a:stretch>
        </p:blipFill>
        <p:spPr>
          <a:xfrm>
            <a:off x="3631195" y="1207953"/>
            <a:ext cx="5304614" cy="223520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887021D4-DF53-1079-D35D-FC975107FAB7}"/>
              </a:ext>
            </a:extLst>
          </p:cNvPr>
          <p:cNvSpPr txBox="1"/>
          <p:nvPr/>
        </p:nvSpPr>
        <p:spPr>
          <a:xfrm>
            <a:off x="1961974" y="3858916"/>
            <a:ext cx="2443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</a:t>
            </a:r>
            <a:r>
              <a:rPr lang="fr-FR" sz="3200" dirty="0">
                <a:solidFill>
                  <a:srgbClr val="92D050"/>
                </a:solidFill>
              </a:rPr>
              <a:t>3c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4u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2DB8EBF0-7EEA-2837-E656-87771A5D09FC}"/>
              </a:ext>
            </a:extLst>
          </p:cNvPr>
          <p:cNvSpPr txBox="1"/>
          <p:nvPr/>
        </p:nvSpPr>
        <p:spPr>
          <a:xfrm>
            <a:off x="4498348" y="3853927"/>
            <a:ext cx="2427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  </a:t>
            </a:r>
            <a:r>
              <a:rPr lang="fr-FR" sz="3200" dirty="0">
                <a:solidFill>
                  <a:srgbClr val="92D050"/>
                </a:solidFill>
              </a:rPr>
              <a:t>1c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8d</a:t>
            </a:r>
            <a:endParaRPr lang="fr-FR" sz="3200" dirty="0">
              <a:solidFill>
                <a:srgbClr val="00B0F0"/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26C321A6-BA5F-B68F-3891-DFFC68340A50}"/>
              </a:ext>
            </a:extLst>
          </p:cNvPr>
          <p:cNvSpPr txBox="1"/>
          <p:nvPr/>
        </p:nvSpPr>
        <p:spPr>
          <a:xfrm>
            <a:off x="2713612" y="4375638"/>
            <a:ext cx="2427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FF0000"/>
                </a:solidFill>
              </a:rPr>
              <a:t>  22d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271A270-609E-EADC-A91D-728948B1471A}"/>
              </a:ext>
            </a:extLst>
          </p:cNvPr>
          <p:cNvSpPr txBox="1"/>
          <p:nvPr/>
        </p:nvSpPr>
        <p:spPr>
          <a:xfrm>
            <a:off x="4479982" y="4390664"/>
            <a:ext cx="16111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00B0F0"/>
                </a:solidFill>
              </a:rPr>
              <a:t> 10u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1815441-B06A-8482-A65E-A302258838B1}"/>
              </a:ext>
            </a:extLst>
          </p:cNvPr>
          <p:cNvSpPr txBox="1"/>
          <p:nvPr/>
        </p:nvSpPr>
        <p:spPr>
          <a:xfrm>
            <a:off x="2960248" y="4901635"/>
            <a:ext cx="2427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92D050"/>
                </a:solidFill>
              </a:rPr>
              <a:t>2c</a:t>
            </a:r>
            <a:r>
              <a:rPr lang="fr-FR" sz="3200" dirty="0"/>
              <a:t> +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82B37C64-A814-52BF-CBD4-B4D95BE06B6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868" t="9012" r="51179" b="11852"/>
          <a:stretch>
            <a:fillRect/>
          </a:stretch>
        </p:blipFill>
        <p:spPr>
          <a:xfrm>
            <a:off x="9048047" y="2128432"/>
            <a:ext cx="1448349" cy="1422175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12D98EE0-DEBF-2E4D-50FE-6750CD72C92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868" t="9012" r="51179" b="11852"/>
          <a:stretch>
            <a:fillRect/>
          </a:stretch>
        </p:blipFill>
        <p:spPr>
          <a:xfrm>
            <a:off x="9040426" y="3727614"/>
            <a:ext cx="1448349" cy="1422175"/>
          </a:xfrm>
          <a:prstGeom prst="rect">
            <a:avLst/>
          </a:prstGeom>
        </p:spPr>
      </p:pic>
      <p:pic>
        <p:nvPicPr>
          <p:cNvPr id="23" name="Image 22" descr="Une image contenant Caractère coloré, capture d’écran, Rectangle, carré&#10;&#10;Le contenu généré par l’IA peut être incorrect.">
            <a:extLst>
              <a:ext uri="{FF2B5EF4-FFF2-40B4-BE49-F238E27FC236}">
                <a16:creationId xmlns:a16="http://schemas.microsoft.com/office/drawing/2014/main" id="{F0F4B54A-C3CC-4CF5-908C-3FE23F8C091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-26631" t="67089" r="26631" b="-2619"/>
          <a:stretch>
            <a:fillRect/>
          </a:stretch>
        </p:blipFill>
        <p:spPr>
          <a:xfrm>
            <a:off x="7941354" y="5630996"/>
            <a:ext cx="2679700" cy="749040"/>
          </a:xfrm>
          <a:prstGeom prst="rect">
            <a:avLst/>
          </a:prstGeom>
        </p:spPr>
      </p:pic>
      <p:sp>
        <p:nvSpPr>
          <p:cNvPr id="24" name="ZoneTexte 23">
            <a:extLst>
              <a:ext uri="{FF2B5EF4-FFF2-40B4-BE49-F238E27FC236}">
                <a16:creationId xmlns:a16="http://schemas.microsoft.com/office/drawing/2014/main" id="{2437CEC2-50C6-259A-C867-E9777A0F569B}"/>
              </a:ext>
            </a:extLst>
          </p:cNvPr>
          <p:cNvSpPr txBox="1"/>
          <p:nvPr/>
        </p:nvSpPr>
        <p:spPr>
          <a:xfrm>
            <a:off x="4603845" y="4898933"/>
            <a:ext cx="16111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+ </a:t>
            </a:r>
            <a:r>
              <a:rPr lang="fr-FR" sz="3200" dirty="0">
                <a:solidFill>
                  <a:srgbClr val="00B0F0"/>
                </a:solidFill>
              </a:rPr>
              <a:t>10u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B397B5C7-9AD8-4571-AF6C-523E35AC93BC}"/>
              </a:ext>
            </a:extLst>
          </p:cNvPr>
          <p:cNvSpPr txBox="1"/>
          <p:nvPr/>
        </p:nvSpPr>
        <p:spPr>
          <a:xfrm>
            <a:off x="1676230" y="4893092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92D050"/>
                </a:solidFill>
              </a:rPr>
              <a:t>4c  </a:t>
            </a:r>
            <a:r>
              <a:rPr lang="fr-FR" sz="3200" dirty="0"/>
              <a:t>+</a:t>
            </a:r>
          </a:p>
        </p:txBody>
      </p:sp>
      <p:pic>
        <p:nvPicPr>
          <p:cNvPr id="13" name="Image 12" descr="Une image contenant Caractère coloré, capture d’écran, Rectangle, carré&#10;&#10;Le contenu généré par l’IA peut être incorrect.">
            <a:extLst>
              <a:ext uri="{FF2B5EF4-FFF2-40B4-BE49-F238E27FC236}">
                <a16:creationId xmlns:a16="http://schemas.microsoft.com/office/drawing/2014/main" id="{989176D2-E4B2-A293-77D5-631AA00B749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-26631" t="75964" r="26631" b="-2619"/>
          <a:stretch>
            <a:fillRect/>
          </a:stretch>
        </p:blipFill>
        <p:spPr>
          <a:xfrm rot="16200000">
            <a:off x="9676301" y="4502032"/>
            <a:ext cx="2679700" cy="561942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5CA3BD80-2A58-247B-66D9-2445C227C82B}"/>
              </a:ext>
            </a:extLst>
          </p:cNvPr>
          <p:cNvSpPr txBox="1"/>
          <p:nvPr/>
        </p:nvSpPr>
        <p:spPr>
          <a:xfrm>
            <a:off x="4536123" y="5495173"/>
            <a:ext cx="16111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    </a:t>
            </a:r>
            <a:r>
              <a:rPr lang="fr-FR" sz="3200" dirty="0">
                <a:solidFill>
                  <a:srgbClr val="FF0000"/>
                </a:solidFill>
              </a:rPr>
              <a:t>1d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AD7CF9C1-6B10-42A3-3388-C6D8A0E26FF9}"/>
              </a:ext>
            </a:extLst>
          </p:cNvPr>
          <p:cNvSpPr txBox="1"/>
          <p:nvPr/>
        </p:nvSpPr>
        <p:spPr>
          <a:xfrm>
            <a:off x="1696020" y="5472263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92D050"/>
                </a:solidFill>
              </a:rPr>
              <a:t>4c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86B35C9D-E1AC-3DA6-A8EF-3783C26E09B5}"/>
              </a:ext>
            </a:extLst>
          </p:cNvPr>
          <p:cNvSpPr txBox="1"/>
          <p:nvPr/>
        </p:nvSpPr>
        <p:spPr>
          <a:xfrm>
            <a:off x="2234153" y="5496208"/>
            <a:ext cx="31331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 </a:t>
            </a:r>
            <a:r>
              <a:rPr lang="fr-FR" sz="3200" dirty="0">
                <a:solidFill>
                  <a:srgbClr val="92D050"/>
                </a:solidFill>
              </a:rPr>
              <a:t>2c</a:t>
            </a:r>
            <a:r>
              <a:rPr lang="fr-FR" sz="3200" dirty="0"/>
              <a:t> +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  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/>
              <a:t> 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240A0E62-A269-AB2E-4093-8AA86EC25A84}"/>
              </a:ext>
            </a:extLst>
          </p:cNvPr>
          <p:cNvSpPr txBox="1"/>
          <p:nvPr/>
        </p:nvSpPr>
        <p:spPr>
          <a:xfrm>
            <a:off x="2249235" y="6114214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92D050"/>
                </a:solidFill>
              </a:rPr>
              <a:t>6 c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FF0D5570-6C7D-7299-41A4-E0C396DA0664}"/>
              </a:ext>
            </a:extLst>
          </p:cNvPr>
          <p:cNvCxnSpPr>
            <a:cxnSpLocks/>
          </p:cNvCxnSpPr>
          <p:nvPr/>
        </p:nvCxnSpPr>
        <p:spPr>
          <a:xfrm>
            <a:off x="4308540" y="6029743"/>
            <a:ext cx="286201" cy="1275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ED7CB2A7-55F9-6442-CE9E-8325169C5D31}"/>
              </a:ext>
            </a:extLst>
          </p:cNvPr>
          <p:cNvCxnSpPr>
            <a:cxnSpLocks/>
          </p:cNvCxnSpPr>
          <p:nvPr/>
        </p:nvCxnSpPr>
        <p:spPr>
          <a:xfrm flipH="1">
            <a:off x="4607391" y="6029743"/>
            <a:ext cx="357828" cy="13487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ZoneTexte 29">
            <a:extLst>
              <a:ext uri="{FF2B5EF4-FFF2-40B4-BE49-F238E27FC236}">
                <a16:creationId xmlns:a16="http://schemas.microsoft.com/office/drawing/2014/main" id="{05912451-58E5-B60C-8844-A6DCA4C340C5}"/>
              </a:ext>
            </a:extLst>
          </p:cNvPr>
          <p:cNvSpPr txBox="1"/>
          <p:nvPr/>
        </p:nvSpPr>
        <p:spPr>
          <a:xfrm>
            <a:off x="3692777" y="6114214"/>
            <a:ext cx="16111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      3 d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D65434EA-AC18-7C48-6CAB-08180C800119}"/>
              </a:ext>
            </a:extLst>
          </p:cNvPr>
          <p:cNvSpPr txBox="1"/>
          <p:nvPr/>
        </p:nvSpPr>
        <p:spPr>
          <a:xfrm>
            <a:off x="3377576" y="6094580"/>
            <a:ext cx="6200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>
                <a:solidFill>
                  <a:srgbClr val="FFC000"/>
                </a:solidFill>
              </a:rPr>
              <a:t>+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79FE594B-610B-068C-7190-C496D2D41652}"/>
              </a:ext>
            </a:extLst>
          </p:cNvPr>
          <p:cNvSpPr txBox="1"/>
          <p:nvPr/>
        </p:nvSpPr>
        <p:spPr>
          <a:xfrm>
            <a:off x="5280695" y="6129493"/>
            <a:ext cx="1611142" cy="5847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=    630</a:t>
            </a:r>
          </a:p>
        </p:txBody>
      </p:sp>
      <p:sp>
        <p:nvSpPr>
          <p:cNvPr id="16" name="Forme en L 15">
            <a:extLst>
              <a:ext uri="{FF2B5EF4-FFF2-40B4-BE49-F238E27FC236}">
                <a16:creationId xmlns:a16="http://schemas.microsoft.com/office/drawing/2014/main" id="{D2C05AEA-1B2E-7706-4F42-1260C621F55A}"/>
              </a:ext>
            </a:extLst>
          </p:cNvPr>
          <p:cNvSpPr/>
          <p:nvPr/>
        </p:nvSpPr>
        <p:spPr>
          <a:xfrm flipH="1" flipV="1">
            <a:off x="3631193" y="1371588"/>
            <a:ext cx="7657201" cy="4785654"/>
          </a:xfrm>
          <a:prstGeom prst="corner">
            <a:avLst>
              <a:gd name="adj1" fmla="val 40020"/>
              <a:gd name="adj2" fmla="val 87776"/>
            </a:avLst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4639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BAC4F9-55B4-01F7-EBE4-D264D2F1CA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Une image contenant Caractère coloré, capture d’écran, Rectangle, carré&#10;&#10;Le contenu généré par l’IA peut être incorrect.">
            <a:extLst>
              <a:ext uri="{FF2B5EF4-FFF2-40B4-BE49-F238E27FC236}">
                <a16:creationId xmlns:a16="http://schemas.microsoft.com/office/drawing/2014/main" id="{EAC36D31-E3B6-3956-F1C1-CFF2165800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58449" y="4683052"/>
            <a:ext cx="2679700" cy="2108200"/>
          </a:xfrm>
          <a:prstGeom prst="rect">
            <a:avLst/>
          </a:prstGeom>
        </p:spPr>
      </p:pic>
      <p:pic>
        <p:nvPicPr>
          <p:cNvPr id="2" name="Image 1" descr="Une image contenant dessin humoristique, clipart, illustration, Dessin animé&#10;&#10;Le contenu généré par l’IA peut être incorrect.">
            <a:extLst>
              <a:ext uri="{FF2B5EF4-FFF2-40B4-BE49-F238E27FC236}">
                <a16:creationId xmlns:a16="http://schemas.microsoft.com/office/drawing/2014/main" id="{A98FDF83-59CA-37A4-9BA2-E65B689056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083" y="5075710"/>
            <a:ext cx="678457" cy="673356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0F61BBCE-E3F7-5AD5-B20C-68B79E317901}"/>
              </a:ext>
            </a:extLst>
          </p:cNvPr>
          <p:cNvSpPr txBox="1"/>
          <p:nvPr/>
        </p:nvSpPr>
        <p:spPr>
          <a:xfrm>
            <a:off x="2115879" y="5367820"/>
            <a:ext cx="1502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76 CUBES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886C52B-A1BC-43E1-9079-DBF2532C5211}"/>
              </a:ext>
            </a:extLst>
          </p:cNvPr>
          <p:cNvSpPr txBox="1"/>
          <p:nvPr/>
        </p:nvSpPr>
        <p:spPr>
          <a:xfrm>
            <a:off x="8623139" y="34145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881822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4638D5-493D-1EB0-90E0-D12B35C48E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1A74E3-0FF3-B129-CBFB-BAECFF2377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 descr="Une image contenant texte, capture d’écran, logo, conception&#10;&#10;Description générée automatiquement">
            <a:extLst>
              <a:ext uri="{FF2B5EF4-FFF2-40B4-BE49-F238E27FC236}">
                <a16:creationId xmlns:a16="http://schemas.microsoft.com/office/drawing/2014/main" id="{40DCD605-222F-9E5B-BD70-3BC2865779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4936" y="0"/>
            <a:ext cx="12206935" cy="7105553"/>
          </a:xfr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C724EA90-638A-651A-83E0-8DA16DFD63F5}"/>
              </a:ext>
            </a:extLst>
          </p:cNvPr>
          <p:cNvSpPr txBox="1"/>
          <p:nvPr/>
        </p:nvSpPr>
        <p:spPr>
          <a:xfrm>
            <a:off x="4995880" y="5346975"/>
            <a:ext cx="206018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3B52DF5-A8B1-F116-D4D5-A2229431CBFE}"/>
              </a:ext>
            </a:extLst>
          </p:cNvPr>
          <p:cNvSpPr txBox="1"/>
          <p:nvPr/>
        </p:nvSpPr>
        <p:spPr>
          <a:xfrm>
            <a:off x="2941026" y="2603513"/>
            <a:ext cx="616989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48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Module Nombres 6</a:t>
            </a:r>
          </a:p>
          <a:p>
            <a:pPr algn="ctr"/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Diaporama 3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156DADD-1101-551F-4AAA-9ADB2A01DC49}"/>
              </a:ext>
            </a:extLst>
          </p:cNvPr>
          <p:cNvSpPr txBox="1"/>
          <p:nvPr/>
        </p:nvSpPr>
        <p:spPr>
          <a:xfrm>
            <a:off x="4422514" y="4515979"/>
            <a:ext cx="3206913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76 + 374 + 180</a:t>
            </a:r>
          </a:p>
        </p:txBody>
      </p:sp>
    </p:spTree>
    <p:extLst>
      <p:ext uri="{BB962C8B-B14F-4D97-AF65-F5344CB8AC3E}">
        <p14:creationId xmlns:p14="http://schemas.microsoft.com/office/powerpoint/2010/main" val="336923775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AE5450-3EEF-A7A5-9551-E90424B250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686BBC87-7189-EF3E-9D37-06178F5ECC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8205691"/>
              </p:ext>
            </p:extLst>
          </p:nvPr>
        </p:nvGraphicFramePr>
        <p:xfrm>
          <a:off x="9122252" y="1547441"/>
          <a:ext cx="2637970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1590972297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chemeClr val="accent6"/>
                          </a:solidFill>
                        </a:rPr>
                        <a:t>c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2400" b="0" dirty="0">
                        <a:solidFill>
                          <a:srgbClr val="00B0F0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25454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D60DF0FD-0E61-FB07-EAB1-4DCF833C5B90}"/>
              </a:ext>
            </a:extLst>
          </p:cNvPr>
          <p:cNvSpPr txBox="1"/>
          <p:nvPr/>
        </p:nvSpPr>
        <p:spPr>
          <a:xfrm>
            <a:off x="9769939" y="2821350"/>
            <a:ext cx="17584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00B0F0"/>
                </a:solidFill>
              </a:rPr>
              <a:t>     </a:t>
            </a:r>
            <a:endParaRPr lang="fr-FR" sz="3600" dirty="0">
              <a:solidFill>
                <a:srgbClr val="FFC000"/>
              </a:solidFill>
            </a:endParaRP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CB1990EB-7A17-4F4B-9664-8E331A684EA4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76 + 374 + 180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3CADEEE2-B3BB-A271-72DF-0DEB1E4714B1}"/>
              </a:ext>
            </a:extLst>
          </p:cNvPr>
          <p:cNvSpPr txBox="1"/>
          <p:nvPr/>
        </p:nvSpPr>
        <p:spPr>
          <a:xfrm>
            <a:off x="9818803" y="1171779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</p:spTree>
    <p:extLst>
      <p:ext uri="{BB962C8B-B14F-4D97-AF65-F5344CB8AC3E}">
        <p14:creationId xmlns:p14="http://schemas.microsoft.com/office/powerpoint/2010/main" val="552344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2F07F7-2409-45B9-0A4B-7795250D55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F44E00FD-1D0A-2FCB-7C71-7D1AE87155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489324"/>
              </p:ext>
            </p:extLst>
          </p:nvPr>
        </p:nvGraphicFramePr>
        <p:xfrm>
          <a:off x="9122252" y="1547441"/>
          <a:ext cx="2637970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1590972297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chemeClr val="accent6"/>
                          </a:solidFill>
                        </a:rPr>
                        <a:t>c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2400" b="0" dirty="0">
                        <a:solidFill>
                          <a:srgbClr val="00B0F0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25454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</a:rPr>
                        <a:t>7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00B0F0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1D6F505C-6537-8391-4F01-73EDE86BD416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76 + 374 + 180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AFCDAEEF-160B-BB1E-FB5B-D12ABAF6FD5E}"/>
              </a:ext>
            </a:extLst>
          </p:cNvPr>
          <p:cNvSpPr txBox="1"/>
          <p:nvPr/>
        </p:nvSpPr>
        <p:spPr>
          <a:xfrm>
            <a:off x="9818803" y="1171779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pic>
        <p:nvPicPr>
          <p:cNvPr id="4" name="Image 3" descr="Une image contenant Caractère coloré, capture d’écran, Rectangle, carré&#10;&#10;Le contenu généré par l’IA peut être incorrect.">
            <a:extLst>
              <a:ext uri="{FF2B5EF4-FFF2-40B4-BE49-F238E27FC236}">
                <a16:creationId xmlns:a16="http://schemas.microsoft.com/office/drawing/2014/main" id="{3B090919-4741-B50D-1575-18D2CCB3AE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3746" y="1036315"/>
            <a:ext cx="2679700" cy="210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36994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836B31-9924-2174-9178-BACCD4FD99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320BD0F9-9A16-EBFE-0DFB-95568F285C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6496951"/>
              </p:ext>
            </p:extLst>
          </p:nvPr>
        </p:nvGraphicFramePr>
        <p:xfrm>
          <a:off x="9122252" y="1547441"/>
          <a:ext cx="2637970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1590972297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chemeClr val="accent6"/>
                          </a:solidFill>
                        </a:rPr>
                        <a:t>c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2400" b="0" dirty="0">
                        <a:solidFill>
                          <a:srgbClr val="00B0F0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25454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</a:rPr>
                        <a:t>7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00B0F0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C000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92D050"/>
                          </a:solidFill>
                        </a:rPr>
                        <a:t>3</a:t>
                      </a:r>
                      <a:r>
                        <a:rPr lang="fr-FR" sz="3600" dirty="0"/>
                        <a:t>     </a:t>
                      </a:r>
                      <a:endParaRPr lang="fr-FR" sz="3600" dirty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00B0F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626317CB-FCE7-71DD-6CF7-8A3C2F24C728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76 + 374 + 180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9FBF9DD-4A26-D0AD-BF3E-7D6D97C59019}"/>
              </a:ext>
            </a:extLst>
          </p:cNvPr>
          <p:cNvSpPr txBox="1"/>
          <p:nvPr/>
        </p:nvSpPr>
        <p:spPr>
          <a:xfrm>
            <a:off x="9818803" y="1171779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pic>
        <p:nvPicPr>
          <p:cNvPr id="4" name="Image 3" descr="Une image contenant Caractère coloré, capture d’écran, Rectangle, carré&#10;&#10;Le contenu généré par l’IA peut être incorrect.">
            <a:extLst>
              <a:ext uri="{FF2B5EF4-FFF2-40B4-BE49-F238E27FC236}">
                <a16:creationId xmlns:a16="http://schemas.microsoft.com/office/drawing/2014/main" id="{0475AFCC-7C87-3664-42D4-70DD85B7D0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3746" y="1036315"/>
            <a:ext cx="2679700" cy="2108200"/>
          </a:xfrm>
          <a:prstGeom prst="rect">
            <a:avLst/>
          </a:prstGeom>
        </p:spPr>
      </p:pic>
      <p:pic>
        <p:nvPicPr>
          <p:cNvPr id="6" name="Image 5" descr="Une image contenant carré, capture d’écran, Rectangl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9770B716-C757-81AF-3112-8B09D4D05A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1846" y="2512456"/>
            <a:ext cx="7721600" cy="223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32508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442F02-7E62-BA12-BBB3-6E7EB9B2E2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724901AD-802F-A1D2-E0C0-F827DF34A9FE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76 + 374 + 180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FDE0396-BA90-894F-8FF7-DE0D80397E57}"/>
              </a:ext>
            </a:extLst>
          </p:cNvPr>
          <p:cNvSpPr txBox="1"/>
          <p:nvPr/>
        </p:nvSpPr>
        <p:spPr>
          <a:xfrm>
            <a:off x="9818803" y="1171779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3F5E31A4-64CD-7FC5-CDEE-16CB6BD287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9214298"/>
              </p:ext>
            </p:extLst>
          </p:nvPr>
        </p:nvGraphicFramePr>
        <p:xfrm>
          <a:off x="9441566" y="1547441"/>
          <a:ext cx="231865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1590972297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530598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chemeClr val="accent6"/>
                          </a:solidFill>
                        </a:rPr>
                        <a:t>c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530598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2400" b="0" dirty="0">
                        <a:solidFill>
                          <a:srgbClr val="00B0F0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2545470"/>
                  </a:ext>
                </a:extLst>
              </a:tr>
              <a:tr h="530598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</a:rPr>
                        <a:t>7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00B0F0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53059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92D050"/>
                          </a:solidFill>
                        </a:rPr>
                        <a:t>3</a:t>
                      </a:r>
                      <a:r>
                        <a:rPr lang="fr-FR" sz="3600" dirty="0"/>
                        <a:t>     </a:t>
                      </a:r>
                      <a:endParaRPr lang="fr-FR" sz="36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00B0F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53059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C000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92D05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00B0F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</a:tbl>
          </a:graphicData>
        </a:graphic>
      </p:graphicFrame>
      <p:pic>
        <p:nvPicPr>
          <p:cNvPr id="4" name="Image 3" descr="Une image contenant Caractère coloré, capture d’écran, Rectangle, carré&#10;&#10;Le contenu généré par l’IA peut être incorrect.">
            <a:extLst>
              <a:ext uri="{FF2B5EF4-FFF2-40B4-BE49-F238E27FC236}">
                <a16:creationId xmlns:a16="http://schemas.microsoft.com/office/drawing/2014/main" id="{FFD07727-1610-E1DB-9D2C-99F8FE4111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3746" y="1036315"/>
            <a:ext cx="2679700" cy="2108200"/>
          </a:xfrm>
          <a:prstGeom prst="rect">
            <a:avLst/>
          </a:prstGeom>
        </p:spPr>
      </p:pic>
      <p:pic>
        <p:nvPicPr>
          <p:cNvPr id="5" name="Image 4" descr="Une image contenant carré, capture d’écran, Rectangl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3C45B6BE-C24E-EB4B-8622-349770E084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1846" y="2512456"/>
            <a:ext cx="7721600" cy="2235200"/>
          </a:xfrm>
          <a:prstGeom prst="rect">
            <a:avLst/>
          </a:prstGeom>
        </p:spPr>
      </p:pic>
      <p:pic>
        <p:nvPicPr>
          <p:cNvPr id="7" name="Image 6" descr="Une image contenant Rectangle, capture d’écran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6B725F6E-FA2E-2298-15BA-339F16C82E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12752" y="4186288"/>
            <a:ext cx="3937000" cy="234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69935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81F195-B94D-DDAA-F4B1-802AE35F13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carré, capture d’écran, Rectangl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BFFDD400-0C2E-C089-8EAE-1CA33F5BFF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846" y="2512456"/>
            <a:ext cx="7721600" cy="2235200"/>
          </a:xfrm>
          <a:prstGeom prst="rect">
            <a:avLst/>
          </a:prstGeom>
        </p:spPr>
      </p:pic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C75AB24F-7BBB-5A6A-0B8B-4FB13189C8FC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76 + 374 + 180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66A04CD1-061E-89A3-60E4-36CCB4844058}"/>
              </a:ext>
            </a:extLst>
          </p:cNvPr>
          <p:cNvSpPr txBox="1"/>
          <p:nvPr/>
        </p:nvSpPr>
        <p:spPr>
          <a:xfrm>
            <a:off x="9818803" y="1171779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75A3CA36-A795-F7F1-D5A9-AA127B8CA2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5635792"/>
              </p:ext>
            </p:extLst>
          </p:nvPr>
        </p:nvGraphicFramePr>
        <p:xfrm>
          <a:off x="9122252" y="1547441"/>
          <a:ext cx="263797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1590972297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530598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chemeClr val="accent6"/>
                          </a:solidFill>
                        </a:rPr>
                        <a:t>c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530598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2400" b="0" dirty="0">
                        <a:solidFill>
                          <a:srgbClr val="00B0F0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2545470"/>
                  </a:ext>
                </a:extLst>
              </a:tr>
              <a:tr h="530598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</a:rPr>
                        <a:t>7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00B0F0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53059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92D050"/>
                          </a:solidFill>
                        </a:rPr>
                        <a:t>3</a:t>
                      </a:r>
                      <a:r>
                        <a:rPr lang="fr-FR" sz="3600" dirty="0"/>
                        <a:t>     </a:t>
                      </a:r>
                      <a:endParaRPr lang="fr-FR" sz="36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00B0F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53059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92D05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00B0F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</a:tbl>
          </a:graphicData>
        </a:graphic>
      </p:graphicFrame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B5C88042-3B11-8780-CADC-186875BDD39B}"/>
              </a:ext>
            </a:extLst>
          </p:cNvPr>
          <p:cNvSpPr/>
          <p:nvPr/>
        </p:nvSpPr>
        <p:spPr>
          <a:xfrm>
            <a:off x="10753149" y="1663909"/>
            <a:ext cx="504000" cy="3746396"/>
          </a:xfrm>
          <a:prstGeom prst="roundRect">
            <a:avLst>
              <a:gd name="adj" fmla="val 0"/>
            </a:avLst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1FC62722-D470-3DE7-E1C5-5E55452EC883}"/>
              </a:ext>
            </a:extLst>
          </p:cNvPr>
          <p:cNvSpPr/>
          <p:nvPr/>
        </p:nvSpPr>
        <p:spPr>
          <a:xfrm>
            <a:off x="7760021" y="2123768"/>
            <a:ext cx="504000" cy="2496888"/>
          </a:xfrm>
          <a:prstGeom prst="roundRect">
            <a:avLst>
              <a:gd name="adj" fmla="val 0"/>
            </a:avLst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" name="Image 1" descr="Une image contenant Caractère coloré, capture d’écran, Rectangle, carré&#10;&#10;Le contenu généré par l’IA peut être incorrect.">
            <a:extLst>
              <a:ext uri="{FF2B5EF4-FFF2-40B4-BE49-F238E27FC236}">
                <a16:creationId xmlns:a16="http://schemas.microsoft.com/office/drawing/2014/main" id="{4E4A01D7-2565-6A59-B6EC-2947499B89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3746" y="1036315"/>
            <a:ext cx="2679700" cy="2108200"/>
          </a:xfrm>
          <a:prstGeom prst="rect">
            <a:avLst/>
          </a:prstGeom>
        </p:spPr>
      </p:pic>
      <p:pic>
        <p:nvPicPr>
          <p:cNvPr id="9" name="Image 8" descr="Une image contenant Rectangle, capture d’écran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D4EF71AA-B4EC-2BDB-A46C-31D308039E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12752" y="4186288"/>
            <a:ext cx="3937000" cy="234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26797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F59800-F431-33B4-E916-7DA98230FE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Caractère coloré, capture d’écran, Rectangle, carré&#10;&#10;Le contenu généré par l’IA peut être incorrect.">
            <a:extLst>
              <a:ext uri="{FF2B5EF4-FFF2-40B4-BE49-F238E27FC236}">
                <a16:creationId xmlns:a16="http://schemas.microsoft.com/office/drawing/2014/main" id="{99DB468A-B8E5-A243-FDDB-724C4BED36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3746" y="1036315"/>
            <a:ext cx="2679700" cy="2108200"/>
          </a:xfrm>
          <a:prstGeom prst="rect">
            <a:avLst/>
          </a:prstGeom>
        </p:spPr>
      </p:pic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C5861447-FDA2-2A43-6B18-F8CC92ADC174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76 + 374 + 180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9101F4B7-0C43-2D9F-224E-7535C6EEDB27}"/>
              </a:ext>
            </a:extLst>
          </p:cNvPr>
          <p:cNvSpPr txBox="1"/>
          <p:nvPr/>
        </p:nvSpPr>
        <p:spPr>
          <a:xfrm>
            <a:off x="9818803" y="1171779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5736F51C-3F36-36F7-AB37-7ED63F0B4C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7651474"/>
              </p:ext>
            </p:extLst>
          </p:nvPr>
        </p:nvGraphicFramePr>
        <p:xfrm>
          <a:off x="9122252" y="1547441"/>
          <a:ext cx="263797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1590972297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530598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chemeClr val="accent6"/>
                          </a:solidFill>
                        </a:rPr>
                        <a:t>c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530598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2400" b="0" dirty="0">
                        <a:solidFill>
                          <a:srgbClr val="00B0F0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2545470"/>
                  </a:ext>
                </a:extLst>
              </a:tr>
              <a:tr h="530598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</a:rPr>
                        <a:t>7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00B0F0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53059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92D050"/>
                          </a:solidFill>
                        </a:rPr>
                        <a:t>3</a:t>
                      </a:r>
                      <a:r>
                        <a:rPr lang="fr-FR" sz="3600" dirty="0"/>
                        <a:t>     </a:t>
                      </a:r>
                      <a:endParaRPr lang="fr-FR" sz="36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00B0F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53059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92D05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00B0F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</a:tbl>
          </a:graphicData>
        </a:graphic>
      </p:graphicFrame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4D3012BA-3842-AC00-892C-34BA5EB33C66}"/>
              </a:ext>
            </a:extLst>
          </p:cNvPr>
          <p:cNvSpPr/>
          <p:nvPr/>
        </p:nvSpPr>
        <p:spPr>
          <a:xfrm>
            <a:off x="10753149" y="1663909"/>
            <a:ext cx="504000" cy="3746396"/>
          </a:xfrm>
          <a:prstGeom prst="roundRect">
            <a:avLst>
              <a:gd name="adj" fmla="val 0"/>
            </a:avLst>
          </a:prstGeom>
          <a:noFill/>
          <a:ln w="28575">
            <a:solidFill>
              <a:srgbClr val="FFC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Légende : flèche courbée 5">
            <a:extLst>
              <a:ext uri="{FF2B5EF4-FFF2-40B4-BE49-F238E27FC236}">
                <a16:creationId xmlns:a16="http://schemas.microsoft.com/office/drawing/2014/main" id="{D44CC8F8-FB64-7D72-8CD4-288C643B56C6}"/>
              </a:ext>
            </a:extLst>
          </p:cNvPr>
          <p:cNvSpPr/>
          <p:nvPr/>
        </p:nvSpPr>
        <p:spPr>
          <a:xfrm>
            <a:off x="8234525" y="4993082"/>
            <a:ext cx="744279" cy="678899"/>
          </a:xfrm>
          <a:prstGeom prst="borderCallout2">
            <a:avLst>
              <a:gd name="adj1" fmla="val 18750"/>
              <a:gd name="adj2" fmla="val -8333"/>
              <a:gd name="adj3" fmla="val -801"/>
              <a:gd name="adj4" fmla="val -814"/>
              <a:gd name="adj5" fmla="val -48646"/>
              <a:gd name="adj6" fmla="val -26083"/>
            </a:avLst>
          </a:prstGeom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rgbClr val="00B0F0"/>
                </a:solidFill>
              </a:rPr>
              <a:t>10</a:t>
            </a:r>
          </a:p>
        </p:txBody>
      </p:sp>
      <p:pic>
        <p:nvPicPr>
          <p:cNvPr id="9" name="Image 8" descr="Une image contenant carré, capture d’écran, Rectangl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9171A2C3-70E9-7BE8-A3BF-C90AED4300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1846" y="2512456"/>
            <a:ext cx="7721600" cy="2235200"/>
          </a:xfrm>
          <a:prstGeom prst="rect">
            <a:avLst/>
          </a:prstGeom>
        </p:spPr>
      </p:pic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BD3F5F0B-AE99-B267-1AF4-87967C51AD96}"/>
              </a:ext>
            </a:extLst>
          </p:cNvPr>
          <p:cNvSpPr/>
          <p:nvPr/>
        </p:nvSpPr>
        <p:spPr>
          <a:xfrm>
            <a:off x="10753149" y="1663909"/>
            <a:ext cx="504000" cy="3746396"/>
          </a:xfrm>
          <a:prstGeom prst="roundRect">
            <a:avLst>
              <a:gd name="adj" fmla="val 0"/>
            </a:avLst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7C3EEF4E-E852-3A55-3DB1-A87BD45D889C}"/>
              </a:ext>
            </a:extLst>
          </p:cNvPr>
          <p:cNvSpPr/>
          <p:nvPr/>
        </p:nvSpPr>
        <p:spPr>
          <a:xfrm>
            <a:off x="7760021" y="2123768"/>
            <a:ext cx="504000" cy="2496888"/>
          </a:xfrm>
          <a:prstGeom prst="roundRect">
            <a:avLst>
              <a:gd name="adj" fmla="val 0"/>
            </a:avLst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Image 15" descr="Une image contenant Rectangle, capture d’écran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A330D601-8230-240F-1AC9-505CE4E53A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12752" y="4186288"/>
            <a:ext cx="3937000" cy="234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38027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A6146C-B9BA-EBA9-8857-EC76EA764B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04D31EEE-B065-1463-9124-D2E58D6B53DE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76 + 374 + 180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3AAD3C19-6C3C-977A-4965-9603800A1370}"/>
              </a:ext>
            </a:extLst>
          </p:cNvPr>
          <p:cNvSpPr txBox="1"/>
          <p:nvPr/>
        </p:nvSpPr>
        <p:spPr>
          <a:xfrm>
            <a:off x="9818803" y="1171779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3D43CC2C-B5C8-D094-6A7B-549B3E5192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2818389"/>
              </p:ext>
            </p:extLst>
          </p:nvPr>
        </p:nvGraphicFramePr>
        <p:xfrm>
          <a:off x="9122252" y="1547441"/>
          <a:ext cx="263797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1590972297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530598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chemeClr val="accent6"/>
                          </a:solidFill>
                        </a:rPr>
                        <a:t>c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530598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2400" b="0" dirty="0">
                        <a:solidFill>
                          <a:srgbClr val="00B0F0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2545470"/>
                  </a:ext>
                </a:extLst>
              </a:tr>
              <a:tr h="530598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</a:rPr>
                        <a:t>7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00B0F0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53059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92D050"/>
                          </a:solidFill>
                        </a:rPr>
                        <a:t>3</a:t>
                      </a:r>
                      <a:r>
                        <a:rPr lang="fr-FR" sz="3600" dirty="0"/>
                        <a:t>     </a:t>
                      </a:r>
                      <a:endParaRPr lang="fr-FR" sz="36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00B0F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53059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92D05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00B0F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</a:tbl>
          </a:graphicData>
        </a:graphic>
      </p:graphicFrame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9BAF0586-153A-0206-9D0B-612A44F0BC39}"/>
              </a:ext>
            </a:extLst>
          </p:cNvPr>
          <p:cNvSpPr/>
          <p:nvPr/>
        </p:nvSpPr>
        <p:spPr>
          <a:xfrm>
            <a:off x="10753149" y="1663909"/>
            <a:ext cx="504000" cy="3746396"/>
          </a:xfrm>
          <a:prstGeom prst="roundRect">
            <a:avLst>
              <a:gd name="adj" fmla="val 0"/>
            </a:avLst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 descr="Une image contenant Rectangle, capture d’écran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D1AE0D2A-9743-B6B6-BD36-2F68C3FE3D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2752" y="4186288"/>
            <a:ext cx="3937000" cy="2349500"/>
          </a:xfrm>
          <a:prstGeom prst="rect">
            <a:avLst/>
          </a:prstGeom>
        </p:spPr>
      </p:pic>
      <p:pic>
        <p:nvPicPr>
          <p:cNvPr id="12" name="Image 11" descr="Une image contenant Caractère coloré, capture d’écran, Rectangle, carré&#10;&#10;Le contenu généré par l’IA peut être incorrect.">
            <a:extLst>
              <a:ext uri="{FF2B5EF4-FFF2-40B4-BE49-F238E27FC236}">
                <a16:creationId xmlns:a16="http://schemas.microsoft.com/office/drawing/2014/main" id="{5AB5CD8B-6C5A-B835-E302-32BBC47A967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29398"/>
          <a:stretch>
            <a:fillRect/>
          </a:stretch>
        </p:blipFill>
        <p:spPr>
          <a:xfrm>
            <a:off x="5823746" y="1036315"/>
            <a:ext cx="1891927" cy="2108200"/>
          </a:xfrm>
          <a:prstGeom prst="rect">
            <a:avLst/>
          </a:prstGeom>
        </p:spPr>
      </p:pic>
      <p:pic>
        <p:nvPicPr>
          <p:cNvPr id="14" name="Image 13" descr="Une image contenant carré, capture d’écran, Rectangl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4A258583-0C43-A709-E5D9-5E67ACE4C2F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9317"/>
          <a:stretch>
            <a:fillRect/>
          </a:stretch>
        </p:blipFill>
        <p:spPr>
          <a:xfrm>
            <a:off x="781846" y="2512456"/>
            <a:ext cx="7002205" cy="2235200"/>
          </a:xfrm>
          <a:prstGeom prst="rect">
            <a:avLst/>
          </a:prstGeom>
        </p:spPr>
      </p:pic>
      <p:sp>
        <p:nvSpPr>
          <p:cNvPr id="16" name="Légende : flèche courbée 5">
            <a:extLst>
              <a:ext uri="{FF2B5EF4-FFF2-40B4-BE49-F238E27FC236}">
                <a16:creationId xmlns:a16="http://schemas.microsoft.com/office/drawing/2014/main" id="{8FC5F70C-9069-4657-F4C3-07090FCE9989}"/>
              </a:ext>
            </a:extLst>
          </p:cNvPr>
          <p:cNvSpPr/>
          <p:nvPr/>
        </p:nvSpPr>
        <p:spPr>
          <a:xfrm>
            <a:off x="8234525" y="4993082"/>
            <a:ext cx="744279" cy="678899"/>
          </a:xfrm>
          <a:prstGeom prst="borderCallout2">
            <a:avLst>
              <a:gd name="adj1" fmla="val 18750"/>
              <a:gd name="adj2" fmla="val -8333"/>
              <a:gd name="adj3" fmla="val -801"/>
              <a:gd name="adj4" fmla="val -814"/>
              <a:gd name="adj5" fmla="val -48646"/>
              <a:gd name="adj6" fmla="val -26083"/>
            </a:avLst>
          </a:prstGeom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rgbClr val="FF0000"/>
                </a:solidFill>
              </a:rPr>
              <a:t>1</a:t>
            </a:r>
            <a:r>
              <a:rPr lang="fr-FR" sz="2400" dirty="0">
                <a:solidFill>
                  <a:srgbClr val="00B0F0"/>
                </a:solidFill>
              </a:rPr>
              <a:t>0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BC0E5A62-FB5D-32DF-2E04-894C32EFDA28}"/>
              </a:ext>
            </a:extLst>
          </p:cNvPr>
          <p:cNvSpPr/>
          <p:nvPr/>
        </p:nvSpPr>
        <p:spPr>
          <a:xfrm>
            <a:off x="7760021" y="2123768"/>
            <a:ext cx="504000" cy="2496888"/>
          </a:xfrm>
          <a:prstGeom prst="roundRect">
            <a:avLst>
              <a:gd name="adj" fmla="val 0"/>
            </a:avLst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9" name="Image 18" descr="Une image contenant capture d’écran, Graphique, graphisme, Rectangle&#10;&#10;Le contenu généré par l’IA peut être incorrect.">
            <a:extLst>
              <a:ext uri="{FF2B5EF4-FFF2-40B4-BE49-F238E27FC236}">
                <a16:creationId xmlns:a16="http://schemas.microsoft.com/office/drawing/2014/main" id="{EE758DD9-D79A-E96E-381E-2F7027B36C4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02559" y="2244472"/>
            <a:ext cx="787400" cy="222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35899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F5D612-DB9E-F713-0502-5DF4E8C46F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3A783590-483A-53A3-E332-8077A10BCE50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76 + 374 + 180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5FD04D2-9116-5506-C227-46AD64A03E33}"/>
              </a:ext>
            </a:extLst>
          </p:cNvPr>
          <p:cNvSpPr txBox="1"/>
          <p:nvPr/>
        </p:nvSpPr>
        <p:spPr>
          <a:xfrm>
            <a:off x="9818803" y="1171779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03EA9318-8D8F-7FD7-05C4-512E2AB646E6}"/>
              </a:ext>
            </a:extLst>
          </p:cNvPr>
          <p:cNvGraphicFramePr>
            <a:graphicFrameLocks noGrp="1"/>
          </p:cNvGraphicFramePr>
          <p:nvPr/>
        </p:nvGraphicFramePr>
        <p:xfrm>
          <a:off x="9122252" y="1547441"/>
          <a:ext cx="263797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1590972297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530598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chemeClr val="accent6"/>
                          </a:solidFill>
                        </a:rPr>
                        <a:t>c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530598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2400" b="0" dirty="0">
                        <a:solidFill>
                          <a:srgbClr val="00B0F0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2545470"/>
                  </a:ext>
                </a:extLst>
              </a:tr>
              <a:tr h="530598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</a:rPr>
                        <a:t>7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00B0F0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53059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92D050"/>
                          </a:solidFill>
                        </a:rPr>
                        <a:t>3</a:t>
                      </a:r>
                      <a:r>
                        <a:rPr lang="fr-FR" sz="3600" dirty="0"/>
                        <a:t>     </a:t>
                      </a:r>
                      <a:endParaRPr lang="fr-FR" sz="36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00B0F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53059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92D05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00B0F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</a:tbl>
          </a:graphicData>
        </a:graphic>
      </p:graphicFrame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F747B489-7D18-C1C8-840E-29084553E240}"/>
              </a:ext>
            </a:extLst>
          </p:cNvPr>
          <p:cNvSpPr/>
          <p:nvPr/>
        </p:nvSpPr>
        <p:spPr>
          <a:xfrm>
            <a:off x="10753149" y="1663909"/>
            <a:ext cx="504000" cy="3746396"/>
          </a:xfrm>
          <a:prstGeom prst="roundRect">
            <a:avLst>
              <a:gd name="adj" fmla="val 0"/>
            </a:avLst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 descr="Une image contenant Rectangle, capture d’écran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D13114AF-C089-31FD-18F0-C80A28B2A4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2752" y="4186288"/>
            <a:ext cx="3937000" cy="2349500"/>
          </a:xfrm>
          <a:prstGeom prst="rect">
            <a:avLst/>
          </a:prstGeom>
        </p:spPr>
      </p:pic>
      <p:pic>
        <p:nvPicPr>
          <p:cNvPr id="12" name="Image 11" descr="Une image contenant Caractère coloré, capture d’écran, Rectangle, carré&#10;&#10;Le contenu généré par l’IA peut être incorrect.">
            <a:extLst>
              <a:ext uri="{FF2B5EF4-FFF2-40B4-BE49-F238E27FC236}">
                <a16:creationId xmlns:a16="http://schemas.microsoft.com/office/drawing/2014/main" id="{C4812D03-3A59-977A-729D-906DCEC19D1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29398"/>
          <a:stretch>
            <a:fillRect/>
          </a:stretch>
        </p:blipFill>
        <p:spPr>
          <a:xfrm>
            <a:off x="5823746" y="1036315"/>
            <a:ext cx="1891927" cy="2108200"/>
          </a:xfrm>
          <a:prstGeom prst="rect">
            <a:avLst/>
          </a:prstGeom>
        </p:spPr>
      </p:pic>
      <p:pic>
        <p:nvPicPr>
          <p:cNvPr id="14" name="Image 13" descr="Une image contenant carré, capture d’écran, Rectangl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4153B816-01BD-0C62-3D95-6B92F395BFC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9317"/>
          <a:stretch>
            <a:fillRect/>
          </a:stretch>
        </p:blipFill>
        <p:spPr>
          <a:xfrm>
            <a:off x="781846" y="2512456"/>
            <a:ext cx="7002205" cy="2235200"/>
          </a:xfrm>
          <a:prstGeom prst="rect">
            <a:avLst/>
          </a:prstGeom>
        </p:spPr>
      </p:pic>
      <p:sp>
        <p:nvSpPr>
          <p:cNvPr id="16" name="Légende : flèche courbée 5">
            <a:extLst>
              <a:ext uri="{FF2B5EF4-FFF2-40B4-BE49-F238E27FC236}">
                <a16:creationId xmlns:a16="http://schemas.microsoft.com/office/drawing/2014/main" id="{B2A3D0AA-6BB5-8F92-DAE0-FCC2D006CA27}"/>
              </a:ext>
            </a:extLst>
          </p:cNvPr>
          <p:cNvSpPr/>
          <p:nvPr/>
        </p:nvSpPr>
        <p:spPr>
          <a:xfrm>
            <a:off x="8234525" y="4993082"/>
            <a:ext cx="744279" cy="678899"/>
          </a:xfrm>
          <a:prstGeom prst="borderCallout2">
            <a:avLst>
              <a:gd name="adj1" fmla="val 18750"/>
              <a:gd name="adj2" fmla="val -8333"/>
              <a:gd name="adj3" fmla="val -801"/>
              <a:gd name="adj4" fmla="val -814"/>
              <a:gd name="adj5" fmla="val -48646"/>
              <a:gd name="adj6" fmla="val -26083"/>
            </a:avLst>
          </a:prstGeom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rgbClr val="FF0000"/>
                </a:solidFill>
              </a:rPr>
              <a:t>1</a:t>
            </a:r>
            <a:r>
              <a:rPr lang="fr-FR" sz="2400" dirty="0">
                <a:solidFill>
                  <a:srgbClr val="00B0F0"/>
                </a:solidFill>
              </a:rPr>
              <a:t>0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957F8CB6-A73C-091D-E2BC-5E1963CA4121}"/>
              </a:ext>
            </a:extLst>
          </p:cNvPr>
          <p:cNvSpPr/>
          <p:nvPr/>
        </p:nvSpPr>
        <p:spPr>
          <a:xfrm>
            <a:off x="7760021" y="2123768"/>
            <a:ext cx="504000" cy="2496888"/>
          </a:xfrm>
          <a:prstGeom prst="roundRect">
            <a:avLst>
              <a:gd name="adj" fmla="val 0"/>
            </a:avLst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9" name="Image 18" descr="Une image contenant capture d’écran, Graphique, graphisme, Rectangle&#10;&#10;Le contenu généré par l’IA peut être incorrect.">
            <a:extLst>
              <a:ext uri="{FF2B5EF4-FFF2-40B4-BE49-F238E27FC236}">
                <a16:creationId xmlns:a16="http://schemas.microsoft.com/office/drawing/2014/main" id="{C36D420E-7337-A632-8CE8-FEC2AC749FA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02559" y="2244472"/>
            <a:ext cx="787400" cy="2222500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A45B32E6-0C07-C7EB-52A7-7E7BB7967E60}"/>
              </a:ext>
            </a:extLst>
          </p:cNvPr>
          <p:cNvSpPr txBox="1"/>
          <p:nvPr/>
        </p:nvSpPr>
        <p:spPr>
          <a:xfrm>
            <a:off x="10769564" y="4771545"/>
            <a:ext cx="4240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600" dirty="0">
                <a:solidFill>
                  <a:srgbClr val="00B0F0"/>
                </a:solidFill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12810588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541818-69C6-604D-63D6-0CF1C2FFD1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F2561DFE-48D7-1108-9F05-0585FAA3FB40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76 + 374 + 180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C7F62253-7BFE-E397-F1DF-9C7950C4738A}"/>
              </a:ext>
            </a:extLst>
          </p:cNvPr>
          <p:cNvSpPr txBox="1"/>
          <p:nvPr/>
        </p:nvSpPr>
        <p:spPr>
          <a:xfrm>
            <a:off x="9818803" y="1171779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5B30EE7C-7C98-8151-29E1-FFA0344B86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0696704"/>
              </p:ext>
            </p:extLst>
          </p:nvPr>
        </p:nvGraphicFramePr>
        <p:xfrm>
          <a:off x="9122252" y="1547441"/>
          <a:ext cx="263797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1590972297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530598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chemeClr val="accent6"/>
                          </a:solidFill>
                        </a:rPr>
                        <a:t>c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530598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0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2545470"/>
                  </a:ext>
                </a:extLst>
              </a:tr>
              <a:tr h="530598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</a:rPr>
                        <a:t>7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00B0F0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53059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92D050"/>
                          </a:solidFill>
                        </a:rPr>
                        <a:t>3</a:t>
                      </a:r>
                      <a:r>
                        <a:rPr lang="fr-FR" sz="3600" dirty="0"/>
                        <a:t>     </a:t>
                      </a:r>
                      <a:endParaRPr lang="fr-FR" sz="36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00B0F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53059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92D05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00B0F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</a:tbl>
          </a:graphicData>
        </a:graphic>
      </p:graphicFrame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CA338467-5552-B421-BE4A-3100610443B6}"/>
              </a:ext>
            </a:extLst>
          </p:cNvPr>
          <p:cNvSpPr/>
          <p:nvPr/>
        </p:nvSpPr>
        <p:spPr>
          <a:xfrm>
            <a:off x="10753149" y="1663909"/>
            <a:ext cx="504000" cy="3746396"/>
          </a:xfrm>
          <a:prstGeom prst="roundRect">
            <a:avLst>
              <a:gd name="adj" fmla="val 0"/>
            </a:avLst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 descr="Une image contenant Rectangle, capture d’écran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1AF7A64F-28AB-0BB4-1B57-996A4CF544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2752" y="4186288"/>
            <a:ext cx="3937000" cy="2349500"/>
          </a:xfrm>
          <a:prstGeom prst="rect">
            <a:avLst/>
          </a:prstGeom>
        </p:spPr>
      </p:pic>
      <p:pic>
        <p:nvPicPr>
          <p:cNvPr id="12" name="Image 11" descr="Une image contenant Caractère coloré, capture d’écran, Rectangle, carré&#10;&#10;Le contenu généré par l’IA peut être incorrect.">
            <a:extLst>
              <a:ext uri="{FF2B5EF4-FFF2-40B4-BE49-F238E27FC236}">
                <a16:creationId xmlns:a16="http://schemas.microsoft.com/office/drawing/2014/main" id="{59525B3F-B388-3C69-80F9-A1979132101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29398"/>
          <a:stretch>
            <a:fillRect/>
          </a:stretch>
        </p:blipFill>
        <p:spPr>
          <a:xfrm>
            <a:off x="5823746" y="1036315"/>
            <a:ext cx="1891927" cy="2108200"/>
          </a:xfrm>
          <a:prstGeom prst="rect">
            <a:avLst/>
          </a:prstGeom>
        </p:spPr>
      </p:pic>
      <p:pic>
        <p:nvPicPr>
          <p:cNvPr id="14" name="Image 13" descr="Une image contenant carré, capture d’écran, Rectangl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3C3CFAFE-A5C5-660B-347E-8600647E582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9317"/>
          <a:stretch>
            <a:fillRect/>
          </a:stretch>
        </p:blipFill>
        <p:spPr>
          <a:xfrm>
            <a:off x="781846" y="2512456"/>
            <a:ext cx="7002205" cy="2235200"/>
          </a:xfrm>
          <a:prstGeom prst="rect">
            <a:avLst/>
          </a:prstGeom>
        </p:spPr>
      </p:pic>
      <p:sp>
        <p:nvSpPr>
          <p:cNvPr id="16" name="Légende : flèche courbée 5">
            <a:extLst>
              <a:ext uri="{FF2B5EF4-FFF2-40B4-BE49-F238E27FC236}">
                <a16:creationId xmlns:a16="http://schemas.microsoft.com/office/drawing/2014/main" id="{552665D8-B666-E524-5801-E108ED7E8BF8}"/>
              </a:ext>
            </a:extLst>
          </p:cNvPr>
          <p:cNvSpPr/>
          <p:nvPr/>
        </p:nvSpPr>
        <p:spPr>
          <a:xfrm>
            <a:off x="8234525" y="4993082"/>
            <a:ext cx="744279" cy="678899"/>
          </a:xfrm>
          <a:prstGeom prst="borderCallout2">
            <a:avLst>
              <a:gd name="adj1" fmla="val 18750"/>
              <a:gd name="adj2" fmla="val -8333"/>
              <a:gd name="adj3" fmla="val -801"/>
              <a:gd name="adj4" fmla="val -814"/>
              <a:gd name="adj5" fmla="val -48646"/>
              <a:gd name="adj6" fmla="val -26083"/>
            </a:avLst>
          </a:prstGeom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rgbClr val="FF0000"/>
                </a:solidFill>
              </a:rPr>
              <a:t>1</a:t>
            </a:r>
            <a:r>
              <a:rPr lang="fr-FR" sz="2400" dirty="0">
                <a:solidFill>
                  <a:srgbClr val="00B0F0"/>
                </a:solidFill>
              </a:rPr>
              <a:t>0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E00B67D6-9AD4-48E2-050D-B06C9B83E885}"/>
              </a:ext>
            </a:extLst>
          </p:cNvPr>
          <p:cNvSpPr/>
          <p:nvPr/>
        </p:nvSpPr>
        <p:spPr>
          <a:xfrm>
            <a:off x="7760021" y="2123768"/>
            <a:ext cx="504000" cy="2496888"/>
          </a:xfrm>
          <a:prstGeom prst="roundRect">
            <a:avLst>
              <a:gd name="adj" fmla="val 0"/>
            </a:avLst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9" name="Image 18" descr="Une image contenant capture d’écran, Graphique, graphisme, Rectangle&#10;&#10;Le contenu généré par l’IA peut être incorrect.">
            <a:extLst>
              <a:ext uri="{FF2B5EF4-FFF2-40B4-BE49-F238E27FC236}">
                <a16:creationId xmlns:a16="http://schemas.microsoft.com/office/drawing/2014/main" id="{49D04FC2-D0BC-2E69-BC0D-852DCB8501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02559" y="2244472"/>
            <a:ext cx="787400" cy="2222500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799492D9-3BDA-38ED-FBEB-202048217574}"/>
              </a:ext>
            </a:extLst>
          </p:cNvPr>
          <p:cNvSpPr txBox="1"/>
          <p:nvPr/>
        </p:nvSpPr>
        <p:spPr>
          <a:xfrm>
            <a:off x="10769564" y="4771545"/>
            <a:ext cx="4240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600" dirty="0">
                <a:solidFill>
                  <a:srgbClr val="00B0F0"/>
                </a:solidFill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5208243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BEE4DB-CA85-3ECC-B446-5243CB67B0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Une image contenant carré, capture d’écran, Rectangl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D500BFF2-BFB2-A95A-D3ED-2B20791B64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1195" y="1207953"/>
            <a:ext cx="7721600" cy="2235200"/>
          </a:xfrm>
          <a:prstGeom prst="rect">
            <a:avLst/>
          </a:prstGeom>
        </p:spPr>
      </p:pic>
      <p:pic>
        <p:nvPicPr>
          <p:cNvPr id="2" name="Image 1" descr="Une image contenant dessin humoristique, clipart, illustration, Dessin animé&#10;&#10;Le contenu généré par l’IA peut être incorrect.">
            <a:extLst>
              <a:ext uri="{FF2B5EF4-FFF2-40B4-BE49-F238E27FC236}">
                <a16:creationId xmlns:a16="http://schemas.microsoft.com/office/drawing/2014/main" id="{6A90A801-6F4B-251C-0396-8D9F6531AB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083" y="5075710"/>
            <a:ext cx="678457" cy="673356"/>
          </a:xfrm>
          <a:prstGeom prst="rect">
            <a:avLst/>
          </a:prstGeom>
        </p:spPr>
      </p:pic>
      <p:pic>
        <p:nvPicPr>
          <p:cNvPr id="4" name="Image 3" descr="Une image contenant clipart, illustration, Dessin animé, dessin humoristique&#10;&#10;Le contenu généré par l’IA peut être incorrect.">
            <a:extLst>
              <a:ext uri="{FF2B5EF4-FFF2-40B4-BE49-F238E27FC236}">
                <a16:creationId xmlns:a16="http://schemas.microsoft.com/office/drawing/2014/main" id="{112E5542-763A-862D-519E-BD207FB801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632" y="1909120"/>
            <a:ext cx="889357" cy="882670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51D09262-E921-D2E0-6B68-DA8DAF32B848}"/>
              </a:ext>
            </a:extLst>
          </p:cNvPr>
          <p:cNvSpPr txBox="1"/>
          <p:nvPr/>
        </p:nvSpPr>
        <p:spPr>
          <a:xfrm>
            <a:off x="2115879" y="2173726"/>
            <a:ext cx="1502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374  CUBES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492F185F-C282-17D9-7671-63D4E15C2D38}"/>
              </a:ext>
            </a:extLst>
          </p:cNvPr>
          <p:cNvSpPr txBox="1"/>
          <p:nvPr/>
        </p:nvSpPr>
        <p:spPr>
          <a:xfrm>
            <a:off x="2115879" y="5367820"/>
            <a:ext cx="1502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76 CUBES</a:t>
            </a:r>
          </a:p>
        </p:txBody>
      </p:sp>
      <p:pic>
        <p:nvPicPr>
          <p:cNvPr id="3" name="Image 2" descr="Une image contenant Caractère coloré, capture d’écran, Rectangle, carré&#10;&#10;Le contenu généré par l’IA peut être incorrect.">
            <a:extLst>
              <a:ext uri="{FF2B5EF4-FFF2-40B4-BE49-F238E27FC236}">
                <a16:creationId xmlns:a16="http://schemas.microsoft.com/office/drawing/2014/main" id="{4B37E2DE-D639-FC1B-BA4A-A03CDF9CDF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58449" y="4683052"/>
            <a:ext cx="2679700" cy="210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29312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ED7EDB-596A-C73C-FDBB-D94D760FC6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1B85FD7A-3810-DD1A-5316-4C168D91137B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76 + 374 + 180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2BACA8B-3082-D9B1-9366-3A7AE4075A44}"/>
              </a:ext>
            </a:extLst>
          </p:cNvPr>
          <p:cNvSpPr txBox="1"/>
          <p:nvPr/>
        </p:nvSpPr>
        <p:spPr>
          <a:xfrm>
            <a:off x="9818803" y="1171779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0319B13D-6C51-2F3F-8CA8-BEE9E0519C71}"/>
              </a:ext>
            </a:extLst>
          </p:cNvPr>
          <p:cNvGraphicFramePr>
            <a:graphicFrameLocks noGrp="1"/>
          </p:cNvGraphicFramePr>
          <p:nvPr/>
        </p:nvGraphicFramePr>
        <p:xfrm>
          <a:off x="9122252" y="1547441"/>
          <a:ext cx="263797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1590972297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530598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chemeClr val="accent6"/>
                          </a:solidFill>
                        </a:rPr>
                        <a:t>c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530598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0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2545470"/>
                  </a:ext>
                </a:extLst>
              </a:tr>
              <a:tr h="530598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</a:rPr>
                        <a:t>7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00B0F0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53059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92D050"/>
                          </a:solidFill>
                        </a:rPr>
                        <a:t>3</a:t>
                      </a:r>
                      <a:r>
                        <a:rPr lang="fr-FR" sz="3600" dirty="0"/>
                        <a:t>     </a:t>
                      </a:r>
                      <a:endParaRPr lang="fr-FR" sz="36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00B0F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53059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92D05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00B0F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</a:tbl>
          </a:graphicData>
        </a:graphic>
      </p:graphicFrame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618816B2-7F94-DA8C-8DE6-AB6DF74C6342}"/>
              </a:ext>
            </a:extLst>
          </p:cNvPr>
          <p:cNvSpPr/>
          <p:nvPr/>
        </p:nvSpPr>
        <p:spPr>
          <a:xfrm>
            <a:off x="10189376" y="1614642"/>
            <a:ext cx="504000" cy="3746396"/>
          </a:xfrm>
          <a:prstGeom prst="roundRect">
            <a:avLst>
              <a:gd name="adj" fmla="val 0"/>
            </a:avLst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 descr="Une image contenant Rectangle, capture d’écran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14D38D10-4D79-0148-80C9-C8A6ED377A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2752" y="4186288"/>
            <a:ext cx="3937000" cy="2349500"/>
          </a:xfrm>
          <a:prstGeom prst="rect">
            <a:avLst/>
          </a:prstGeom>
        </p:spPr>
      </p:pic>
      <p:pic>
        <p:nvPicPr>
          <p:cNvPr id="12" name="Image 11" descr="Une image contenant Caractère coloré, capture d’écran, Rectangle, carré&#10;&#10;Le contenu généré par l’IA peut être incorrect.">
            <a:extLst>
              <a:ext uri="{FF2B5EF4-FFF2-40B4-BE49-F238E27FC236}">
                <a16:creationId xmlns:a16="http://schemas.microsoft.com/office/drawing/2014/main" id="{CDBCE8F5-4C22-030E-5F57-61EE67D7B53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29398"/>
          <a:stretch>
            <a:fillRect/>
          </a:stretch>
        </p:blipFill>
        <p:spPr>
          <a:xfrm>
            <a:off x="5823746" y="1036315"/>
            <a:ext cx="1891927" cy="2108200"/>
          </a:xfrm>
          <a:prstGeom prst="rect">
            <a:avLst/>
          </a:prstGeom>
        </p:spPr>
      </p:pic>
      <p:pic>
        <p:nvPicPr>
          <p:cNvPr id="14" name="Image 13" descr="Une image contenant carré, capture d’écran, Rectangl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250C5A6C-0F02-3A0D-B37F-32EFB8D92BE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9317"/>
          <a:stretch>
            <a:fillRect/>
          </a:stretch>
        </p:blipFill>
        <p:spPr>
          <a:xfrm>
            <a:off x="781846" y="2512456"/>
            <a:ext cx="7002205" cy="2235200"/>
          </a:xfrm>
          <a:prstGeom prst="rect">
            <a:avLst/>
          </a:prstGeom>
        </p:spPr>
      </p:pic>
      <p:pic>
        <p:nvPicPr>
          <p:cNvPr id="19" name="Image 18" descr="Une image contenant capture d’écran, Graphique, graphisme, Rectangle&#10;&#10;Le contenu généré par l’IA peut être incorrect.">
            <a:extLst>
              <a:ext uri="{FF2B5EF4-FFF2-40B4-BE49-F238E27FC236}">
                <a16:creationId xmlns:a16="http://schemas.microsoft.com/office/drawing/2014/main" id="{FD656650-FE80-A235-DF1D-8E9630E1EE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02559" y="2244472"/>
            <a:ext cx="787400" cy="2222500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5E1E639-EA86-43E1-ED14-9E1B8090B07B}"/>
              </a:ext>
            </a:extLst>
          </p:cNvPr>
          <p:cNvSpPr txBox="1"/>
          <p:nvPr/>
        </p:nvSpPr>
        <p:spPr>
          <a:xfrm>
            <a:off x="10769564" y="4771545"/>
            <a:ext cx="4240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600" dirty="0">
                <a:solidFill>
                  <a:srgbClr val="00B0F0"/>
                </a:solidFill>
              </a:rPr>
              <a:t>0</a:t>
            </a:r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B3978A45-12F5-9798-6A2D-5A5651814165}"/>
              </a:ext>
            </a:extLst>
          </p:cNvPr>
          <p:cNvSpPr/>
          <p:nvPr/>
        </p:nvSpPr>
        <p:spPr>
          <a:xfrm>
            <a:off x="6089153" y="1223010"/>
            <a:ext cx="2206708" cy="5114109"/>
          </a:xfrm>
          <a:prstGeom prst="roundRect">
            <a:avLst>
              <a:gd name="adj" fmla="val 3455"/>
            </a:avLst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209128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D33B1A-B65B-D85E-C7AD-8472EEAF63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BCD99172-B7A1-B6A3-2759-308ADCC99D3D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76 + 374 + 180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63E032A-5D0F-9345-B519-396087DE8B16}"/>
              </a:ext>
            </a:extLst>
          </p:cNvPr>
          <p:cNvSpPr txBox="1"/>
          <p:nvPr/>
        </p:nvSpPr>
        <p:spPr>
          <a:xfrm>
            <a:off x="9818803" y="1171779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2EF62D7B-676B-2BCE-0D10-E3D4290BDD7F}"/>
              </a:ext>
            </a:extLst>
          </p:cNvPr>
          <p:cNvGraphicFramePr>
            <a:graphicFrameLocks noGrp="1"/>
          </p:cNvGraphicFramePr>
          <p:nvPr/>
        </p:nvGraphicFramePr>
        <p:xfrm>
          <a:off x="9122252" y="1547441"/>
          <a:ext cx="263797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1590972297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530598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chemeClr val="accent6"/>
                          </a:solidFill>
                        </a:rPr>
                        <a:t>c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530598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0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2545470"/>
                  </a:ext>
                </a:extLst>
              </a:tr>
              <a:tr h="530598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</a:rPr>
                        <a:t>7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00B0F0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53059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92D050"/>
                          </a:solidFill>
                        </a:rPr>
                        <a:t>3</a:t>
                      </a:r>
                      <a:r>
                        <a:rPr lang="fr-FR" sz="3600" dirty="0"/>
                        <a:t>     </a:t>
                      </a:r>
                      <a:endParaRPr lang="fr-FR" sz="36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00B0F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53059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92D05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00B0F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</a:tbl>
          </a:graphicData>
        </a:graphic>
      </p:graphicFrame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D862F5F4-C898-1A8F-2198-B7E5103F8AF6}"/>
              </a:ext>
            </a:extLst>
          </p:cNvPr>
          <p:cNvSpPr/>
          <p:nvPr/>
        </p:nvSpPr>
        <p:spPr>
          <a:xfrm>
            <a:off x="10189376" y="1614642"/>
            <a:ext cx="504000" cy="3746396"/>
          </a:xfrm>
          <a:prstGeom prst="roundRect">
            <a:avLst>
              <a:gd name="adj" fmla="val 0"/>
            </a:avLst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 descr="Une image contenant Rectangle, capture d’écran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749F60E7-2668-E21A-0797-5DF143621A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2752" y="4186288"/>
            <a:ext cx="3937000" cy="2349500"/>
          </a:xfrm>
          <a:prstGeom prst="rect">
            <a:avLst/>
          </a:prstGeom>
        </p:spPr>
      </p:pic>
      <p:pic>
        <p:nvPicPr>
          <p:cNvPr id="12" name="Image 11" descr="Une image contenant Caractère coloré, capture d’écran, Rectangle, carré&#10;&#10;Le contenu généré par l’IA peut être incorrect.">
            <a:extLst>
              <a:ext uri="{FF2B5EF4-FFF2-40B4-BE49-F238E27FC236}">
                <a16:creationId xmlns:a16="http://schemas.microsoft.com/office/drawing/2014/main" id="{17040550-2CFC-8B5C-1C67-2AB704ACBAF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29398"/>
          <a:stretch>
            <a:fillRect/>
          </a:stretch>
        </p:blipFill>
        <p:spPr>
          <a:xfrm>
            <a:off x="5823746" y="1036315"/>
            <a:ext cx="1891927" cy="2108200"/>
          </a:xfrm>
          <a:prstGeom prst="rect">
            <a:avLst/>
          </a:prstGeom>
        </p:spPr>
      </p:pic>
      <p:pic>
        <p:nvPicPr>
          <p:cNvPr id="14" name="Image 13" descr="Une image contenant carré, capture d’écran, Rectangl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7989FD61-5BA5-0550-1264-C97A5027DEF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9317"/>
          <a:stretch>
            <a:fillRect/>
          </a:stretch>
        </p:blipFill>
        <p:spPr>
          <a:xfrm>
            <a:off x="781846" y="2512456"/>
            <a:ext cx="7002205" cy="2235200"/>
          </a:xfrm>
          <a:prstGeom prst="rect">
            <a:avLst/>
          </a:prstGeom>
        </p:spPr>
      </p:pic>
      <p:pic>
        <p:nvPicPr>
          <p:cNvPr id="19" name="Image 18" descr="Une image contenant capture d’écran, Graphique, graphisme, Rectangle&#10;&#10;Le contenu généré par l’IA peut être incorrect.">
            <a:extLst>
              <a:ext uri="{FF2B5EF4-FFF2-40B4-BE49-F238E27FC236}">
                <a16:creationId xmlns:a16="http://schemas.microsoft.com/office/drawing/2014/main" id="{549FDA1A-17C2-6E52-6411-BA643F863BB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02559" y="2244472"/>
            <a:ext cx="787400" cy="2222500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6859E95C-24D5-E664-033F-970BBD39A821}"/>
              </a:ext>
            </a:extLst>
          </p:cNvPr>
          <p:cNvSpPr txBox="1"/>
          <p:nvPr/>
        </p:nvSpPr>
        <p:spPr>
          <a:xfrm>
            <a:off x="10769564" y="4771545"/>
            <a:ext cx="4240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600" dirty="0">
                <a:solidFill>
                  <a:srgbClr val="00B0F0"/>
                </a:solidFill>
              </a:rPr>
              <a:t>0</a:t>
            </a:r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C2D78B4C-CD21-374A-F33F-DD3E02E98CF9}"/>
              </a:ext>
            </a:extLst>
          </p:cNvPr>
          <p:cNvSpPr/>
          <p:nvPr/>
        </p:nvSpPr>
        <p:spPr>
          <a:xfrm>
            <a:off x="6089153" y="1223010"/>
            <a:ext cx="2206708" cy="5114109"/>
          </a:xfrm>
          <a:prstGeom prst="roundRect">
            <a:avLst>
              <a:gd name="adj" fmla="val 3455"/>
            </a:avLst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Légende : flèche courbée 13">
            <a:extLst>
              <a:ext uri="{FF2B5EF4-FFF2-40B4-BE49-F238E27FC236}">
                <a16:creationId xmlns:a16="http://schemas.microsoft.com/office/drawing/2014/main" id="{3D6D151E-28C3-D5A0-AD2E-1361C06D2D60}"/>
              </a:ext>
            </a:extLst>
          </p:cNvPr>
          <p:cNvSpPr/>
          <p:nvPr/>
        </p:nvSpPr>
        <p:spPr>
          <a:xfrm>
            <a:off x="8616906" y="5552204"/>
            <a:ext cx="744279" cy="678899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3026"/>
              <a:gd name="adj6" fmla="val -34009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rgbClr val="FF0000"/>
                </a:solidFill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283908818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9F4CEB-00C2-A8B4-AD32-EC94258E93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6543CD61-EA03-2CF9-3079-9F5B822E1F96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76 + 374 + 180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5C13F4C-5398-B118-3ABF-276C2985BF05}"/>
              </a:ext>
            </a:extLst>
          </p:cNvPr>
          <p:cNvSpPr txBox="1"/>
          <p:nvPr/>
        </p:nvSpPr>
        <p:spPr>
          <a:xfrm>
            <a:off x="9818803" y="1171779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483831C7-A3C0-D19C-EFD4-03049B114A46}"/>
              </a:ext>
            </a:extLst>
          </p:cNvPr>
          <p:cNvGraphicFramePr>
            <a:graphicFrameLocks noGrp="1"/>
          </p:cNvGraphicFramePr>
          <p:nvPr/>
        </p:nvGraphicFramePr>
        <p:xfrm>
          <a:off x="9122252" y="1547441"/>
          <a:ext cx="263797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1590972297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530598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chemeClr val="accent6"/>
                          </a:solidFill>
                        </a:rPr>
                        <a:t>c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530598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0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2545470"/>
                  </a:ext>
                </a:extLst>
              </a:tr>
              <a:tr h="530598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</a:rPr>
                        <a:t>7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00B0F0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53059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92D050"/>
                          </a:solidFill>
                        </a:rPr>
                        <a:t>3</a:t>
                      </a:r>
                      <a:r>
                        <a:rPr lang="fr-FR" sz="3600" dirty="0"/>
                        <a:t>     </a:t>
                      </a:r>
                      <a:endParaRPr lang="fr-FR" sz="36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00B0F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53059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92D05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00B0F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</a:tbl>
          </a:graphicData>
        </a:graphic>
      </p:graphicFrame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7CECFF3B-8F8D-D881-04EE-92CF3DC8B8B2}"/>
              </a:ext>
            </a:extLst>
          </p:cNvPr>
          <p:cNvSpPr/>
          <p:nvPr/>
        </p:nvSpPr>
        <p:spPr>
          <a:xfrm>
            <a:off x="10189376" y="1614642"/>
            <a:ext cx="504000" cy="3746396"/>
          </a:xfrm>
          <a:prstGeom prst="roundRect">
            <a:avLst>
              <a:gd name="adj" fmla="val 0"/>
            </a:avLst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 descr="Une image contenant Rectangle, capture d’écran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7AA960E0-0043-9D97-9E98-AC3B0A7695D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49799"/>
          <a:stretch>
            <a:fillRect/>
          </a:stretch>
        </p:blipFill>
        <p:spPr>
          <a:xfrm>
            <a:off x="4112752" y="4186288"/>
            <a:ext cx="1976401" cy="2349500"/>
          </a:xfrm>
          <a:prstGeom prst="rect">
            <a:avLst/>
          </a:prstGeom>
        </p:spPr>
      </p:pic>
      <p:pic>
        <p:nvPicPr>
          <p:cNvPr id="14" name="Image 13" descr="Une image contenant carré, capture d’écran, Rectangl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F9F1FA44-489D-04A5-34C8-474990D1F91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31178"/>
          <a:stretch>
            <a:fillRect/>
          </a:stretch>
        </p:blipFill>
        <p:spPr>
          <a:xfrm>
            <a:off x="781847" y="2512456"/>
            <a:ext cx="5314154" cy="2235200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CA56C6A4-53F4-6563-D3E2-1D620E36C5C1}"/>
              </a:ext>
            </a:extLst>
          </p:cNvPr>
          <p:cNvSpPr txBox="1"/>
          <p:nvPr/>
        </p:nvSpPr>
        <p:spPr>
          <a:xfrm>
            <a:off x="10769564" y="4771545"/>
            <a:ext cx="4240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600" dirty="0">
                <a:solidFill>
                  <a:srgbClr val="00B0F0"/>
                </a:solidFill>
              </a:rPr>
              <a:t>0</a:t>
            </a:r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A1936CA6-A89D-8C76-C2BF-AB202CE25337}"/>
              </a:ext>
            </a:extLst>
          </p:cNvPr>
          <p:cNvSpPr/>
          <p:nvPr/>
        </p:nvSpPr>
        <p:spPr>
          <a:xfrm>
            <a:off x="6089153" y="1223010"/>
            <a:ext cx="2206708" cy="5114109"/>
          </a:xfrm>
          <a:prstGeom prst="roundRect">
            <a:avLst>
              <a:gd name="adj" fmla="val 3455"/>
            </a:avLst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Légende : flèche courbée 13">
            <a:extLst>
              <a:ext uri="{FF2B5EF4-FFF2-40B4-BE49-F238E27FC236}">
                <a16:creationId xmlns:a16="http://schemas.microsoft.com/office/drawing/2014/main" id="{B9B8AB80-DEB9-81DE-42FE-02B6D73BA9F4}"/>
              </a:ext>
            </a:extLst>
          </p:cNvPr>
          <p:cNvSpPr/>
          <p:nvPr/>
        </p:nvSpPr>
        <p:spPr>
          <a:xfrm>
            <a:off x="8616906" y="5552204"/>
            <a:ext cx="744279" cy="678899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3026"/>
              <a:gd name="adj6" fmla="val -34009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rgbClr val="FF0000"/>
                </a:solidFill>
              </a:rPr>
              <a:t>23</a:t>
            </a:r>
          </a:p>
        </p:txBody>
      </p:sp>
      <p:pic>
        <p:nvPicPr>
          <p:cNvPr id="10" name="Image 9" descr="Une image contenant Rectangle, capture d’écran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4068D82C-B732-0717-3A97-DBDE4D7D1CC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49799"/>
          <a:stretch>
            <a:fillRect/>
          </a:stretch>
        </p:blipFill>
        <p:spPr>
          <a:xfrm>
            <a:off x="5869272" y="2403372"/>
            <a:ext cx="1976401" cy="2349500"/>
          </a:xfrm>
          <a:prstGeom prst="rect">
            <a:avLst/>
          </a:prstGeom>
        </p:spPr>
      </p:pic>
      <p:pic>
        <p:nvPicPr>
          <p:cNvPr id="15" name="Image 14" descr="Une image contenant Rectangle, capture d’écran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3D719DF5-D915-955A-2BD2-F3B3A017EEE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49799"/>
          <a:stretch>
            <a:fillRect/>
          </a:stretch>
        </p:blipFill>
        <p:spPr>
          <a:xfrm>
            <a:off x="5862838" y="4186288"/>
            <a:ext cx="1976401" cy="2349500"/>
          </a:xfrm>
          <a:prstGeom prst="rect">
            <a:avLst/>
          </a:prstGeom>
        </p:spPr>
      </p:pic>
      <p:pic>
        <p:nvPicPr>
          <p:cNvPr id="16" name="Image 15" descr="Une image contenant Caractère coloré, capture d’écran, Rectangle, carré&#10;&#10;Le contenu généré par l’IA peut être incorrect.">
            <a:extLst>
              <a:ext uri="{FF2B5EF4-FFF2-40B4-BE49-F238E27FC236}">
                <a16:creationId xmlns:a16="http://schemas.microsoft.com/office/drawing/2014/main" id="{4181CC6A-A294-351D-8CD7-C173E4B1A75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29398" b="55414"/>
          <a:stretch>
            <a:fillRect/>
          </a:stretch>
        </p:blipFill>
        <p:spPr>
          <a:xfrm>
            <a:off x="5853242" y="1788479"/>
            <a:ext cx="1891927" cy="939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20026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21E132-D06A-C15E-5487-EB2E53DD3E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4A7DED8C-1C80-7E7B-9A42-B0F394E79709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76 + 374 + 180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DE589852-53FE-4E9D-8AC8-E222F53EFB7C}"/>
              </a:ext>
            </a:extLst>
          </p:cNvPr>
          <p:cNvSpPr txBox="1"/>
          <p:nvPr/>
        </p:nvSpPr>
        <p:spPr>
          <a:xfrm>
            <a:off x="9818803" y="1171779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87E6405F-9417-C0A6-D8BB-E84BB80BE15F}"/>
              </a:ext>
            </a:extLst>
          </p:cNvPr>
          <p:cNvGraphicFramePr>
            <a:graphicFrameLocks noGrp="1"/>
          </p:cNvGraphicFramePr>
          <p:nvPr/>
        </p:nvGraphicFramePr>
        <p:xfrm>
          <a:off x="9122252" y="1547441"/>
          <a:ext cx="263797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1590972297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530598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chemeClr val="accent6"/>
                          </a:solidFill>
                        </a:rPr>
                        <a:t>c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530598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0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2545470"/>
                  </a:ext>
                </a:extLst>
              </a:tr>
              <a:tr h="530598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</a:rPr>
                        <a:t>7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00B0F0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53059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92D050"/>
                          </a:solidFill>
                        </a:rPr>
                        <a:t>3</a:t>
                      </a:r>
                      <a:r>
                        <a:rPr lang="fr-FR" sz="3600" dirty="0"/>
                        <a:t>     </a:t>
                      </a:r>
                      <a:endParaRPr lang="fr-FR" sz="36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00B0F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53059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92D05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00B0F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</a:tbl>
          </a:graphicData>
        </a:graphic>
      </p:graphicFrame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A3FDA772-A639-6C5D-5F88-2C5EEEA2C377}"/>
              </a:ext>
            </a:extLst>
          </p:cNvPr>
          <p:cNvSpPr/>
          <p:nvPr/>
        </p:nvSpPr>
        <p:spPr>
          <a:xfrm>
            <a:off x="10189376" y="1614642"/>
            <a:ext cx="504000" cy="3746396"/>
          </a:xfrm>
          <a:prstGeom prst="roundRect">
            <a:avLst>
              <a:gd name="adj" fmla="val 0"/>
            </a:avLst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 descr="Une image contenant Rectangle, capture d’écran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FAE729D8-5A2C-A3DD-546B-C3AC9A13936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49799"/>
          <a:stretch>
            <a:fillRect/>
          </a:stretch>
        </p:blipFill>
        <p:spPr>
          <a:xfrm>
            <a:off x="4112752" y="4186288"/>
            <a:ext cx="1976401" cy="2349500"/>
          </a:xfrm>
          <a:prstGeom prst="rect">
            <a:avLst/>
          </a:prstGeom>
        </p:spPr>
      </p:pic>
      <p:pic>
        <p:nvPicPr>
          <p:cNvPr id="14" name="Image 13" descr="Une image contenant carré, capture d’écran, Rectangl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B2697538-5ED6-3DAC-B48B-E7B9601335B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31178"/>
          <a:stretch>
            <a:fillRect/>
          </a:stretch>
        </p:blipFill>
        <p:spPr>
          <a:xfrm>
            <a:off x="781847" y="2512456"/>
            <a:ext cx="5314154" cy="2235200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6B3D4BA7-E2D2-9A8F-2A1E-821B349A2B9D}"/>
              </a:ext>
            </a:extLst>
          </p:cNvPr>
          <p:cNvSpPr txBox="1"/>
          <p:nvPr/>
        </p:nvSpPr>
        <p:spPr>
          <a:xfrm>
            <a:off x="10769564" y="4771545"/>
            <a:ext cx="4240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600" dirty="0">
                <a:solidFill>
                  <a:srgbClr val="00B0F0"/>
                </a:solidFill>
              </a:rPr>
              <a:t>0</a:t>
            </a:r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321B5390-CF1F-0526-D6C3-F9CF42ECA1FF}"/>
              </a:ext>
            </a:extLst>
          </p:cNvPr>
          <p:cNvSpPr/>
          <p:nvPr/>
        </p:nvSpPr>
        <p:spPr>
          <a:xfrm>
            <a:off x="6089153" y="1223010"/>
            <a:ext cx="2206708" cy="5114109"/>
          </a:xfrm>
          <a:prstGeom prst="roundRect">
            <a:avLst>
              <a:gd name="adj" fmla="val 3455"/>
            </a:avLst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Légende : flèche courbée 13">
            <a:extLst>
              <a:ext uri="{FF2B5EF4-FFF2-40B4-BE49-F238E27FC236}">
                <a16:creationId xmlns:a16="http://schemas.microsoft.com/office/drawing/2014/main" id="{4C3AB761-3EED-2E8D-D154-896D7FA8D69D}"/>
              </a:ext>
            </a:extLst>
          </p:cNvPr>
          <p:cNvSpPr/>
          <p:nvPr/>
        </p:nvSpPr>
        <p:spPr>
          <a:xfrm>
            <a:off x="8616906" y="5552204"/>
            <a:ext cx="744279" cy="678899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3026"/>
              <a:gd name="adj6" fmla="val -34009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rgbClr val="FF0000"/>
                </a:solidFill>
              </a:rPr>
              <a:t>23</a:t>
            </a:r>
          </a:p>
        </p:txBody>
      </p:sp>
      <p:pic>
        <p:nvPicPr>
          <p:cNvPr id="10" name="Image 9" descr="Une image contenant Rectangle, capture d’écran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CDD643AE-6493-1F14-5861-9F04873F333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49799"/>
          <a:stretch>
            <a:fillRect/>
          </a:stretch>
        </p:blipFill>
        <p:spPr>
          <a:xfrm>
            <a:off x="5869272" y="2403372"/>
            <a:ext cx="1976401" cy="2349500"/>
          </a:xfrm>
          <a:prstGeom prst="rect">
            <a:avLst/>
          </a:prstGeom>
        </p:spPr>
      </p:pic>
      <p:pic>
        <p:nvPicPr>
          <p:cNvPr id="15" name="Image 14" descr="Une image contenant Rectangle, capture d’écran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87EF00F4-EE59-3222-F574-DE04B36A0C7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49799"/>
          <a:stretch>
            <a:fillRect/>
          </a:stretch>
        </p:blipFill>
        <p:spPr>
          <a:xfrm>
            <a:off x="5862838" y="4186288"/>
            <a:ext cx="1976401" cy="2349500"/>
          </a:xfrm>
          <a:prstGeom prst="rect">
            <a:avLst/>
          </a:prstGeom>
        </p:spPr>
      </p:pic>
      <p:pic>
        <p:nvPicPr>
          <p:cNvPr id="16" name="Image 15" descr="Une image contenant Caractère coloré, capture d’écran, Rectangle, carré&#10;&#10;Le contenu généré par l’IA peut être incorrect.">
            <a:extLst>
              <a:ext uri="{FF2B5EF4-FFF2-40B4-BE49-F238E27FC236}">
                <a16:creationId xmlns:a16="http://schemas.microsoft.com/office/drawing/2014/main" id="{74F315D3-B46B-99DF-1BDA-3D3911CA19D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29398" b="55414"/>
          <a:stretch>
            <a:fillRect/>
          </a:stretch>
        </p:blipFill>
        <p:spPr>
          <a:xfrm>
            <a:off x="5853242" y="1788479"/>
            <a:ext cx="1891927" cy="939969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0E8ABC5B-0607-935B-AB2A-526A5660C2F8}"/>
              </a:ext>
            </a:extLst>
          </p:cNvPr>
          <p:cNvSpPr txBox="1"/>
          <p:nvPr/>
        </p:nvSpPr>
        <p:spPr>
          <a:xfrm>
            <a:off x="10230681" y="4784036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3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69281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1EEAEC-9652-639A-789D-7C19053EE2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C1B2D7AD-A058-6D42-0702-90AE18C908C1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76 + 374 + 180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3C9CE53-AF57-793F-BF10-CBAEC7A971EC}"/>
              </a:ext>
            </a:extLst>
          </p:cNvPr>
          <p:cNvSpPr txBox="1"/>
          <p:nvPr/>
        </p:nvSpPr>
        <p:spPr>
          <a:xfrm>
            <a:off x="9818803" y="1171779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50F22A3B-BC7A-8BF5-34C8-B2856C53FB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4038240"/>
              </p:ext>
            </p:extLst>
          </p:nvPr>
        </p:nvGraphicFramePr>
        <p:xfrm>
          <a:off x="9122252" y="1547441"/>
          <a:ext cx="263797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1590972297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530598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chemeClr val="accent6"/>
                          </a:solidFill>
                        </a:rPr>
                        <a:t>c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530598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0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2545470"/>
                  </a:ext>
                </a:extLst>
              </a:tr>
              <a:tr h="530598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rgbClr val="92D05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</a:rPr>
                        <a:t>7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00B0F0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53059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92D050"/>
                          </a:solidFill>
                        </a:rPr>
                        <a:t>3</a:t>
                      </a:r>
                      <a:r>
                        <a:rPr lang="fr-FR" sz="3600" dirty="0"/>
                        <a:t>     </a:t>
                      </a:r>
                      <a:endParaRPr lang="fr-FR" sz="36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00B0F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53059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92D05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00B0F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</a:tbl>
          </a:graphicData>
        </a:graphic>
      </p:graphicFrame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3DE69F48-5615-BC12-4DDF-BE0958E2FB27}"/>
              </a:ext>
            </a:extLst>
          </p:cNvPr>
          <p:cNvSpPr/>
          <p:nvPr/>
        </p:nvSpPr>
        <p:spPr>
          <a:xfrm>
            <a:off x="10189376" y="1614642"/>
            <a:ext cx="504000" cy="3746396"/>
          </a:xfrm>
          <a:prstGeom prst="roundRect">
            <a:avLst>
              <a:gd name="adj" fmla="val 0"/>
            </a:avLst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 descr="Une image contenant Rectangle, capture d’écran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DC0EF042-8B22-E84D-36B2-6165AADE675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49799"/>
          <a:stretch>
            <a:fillRect/>
          </a:stretch>
        </p:blipFill>
        <p:spPr>
          <a:xfrm>
            <a:off x="4112752" y="4186288"/>
            <a:ext cx="1976401" cy="2349500"/>
          </a:xfrm>
          <a:prstGeom prst="rect">
            <a:avLst/>
          </a:prstGeom>
        </p:spPr>
      </p:pic>
      <p:pic>
        <p:nvPicPr>
          <p:cNvPr id="14" name="Image 13" descr="Une image contenant carré, capture d’écran, Rectangl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4E957B74-D85A-0DAC-8999-EBCBEEEEED3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31178"/>
          <a:stretch>
            <a:fillRect/>
          </a:stretch>
        </p:blipFill>
        <p:spPr>
          <a:xfrm>
            <a:off x="781847" y="2512456"/>
            <a:ext cx="5314154" cy="2235200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5C1C1A75-E706-E787-B1DD-C8C70E425EBB}"/>
              </a:ext>
            </a:extLst>
          </p:cNvPr>
          <p:cNvSpPr txBox="1"/>
          <p:nvPr/>
        </p:nvSpPr>
        <p:spPr>
          <a:xfrm>
            <a:off x="10769564" y="4771545"/>
            <a:ext cx="4240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600" dirty="0">
                <a:solidFill>
                  <a:srgbClr val="00B0F0"/>
                </a:solidFill>
              </a:rPr>
              <a:t>0</a:t>
            </a:r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22FA192B-EB34-641B-CCC2-C03C90C0451F}"/>
              </a:ext>
            </a:extLst>
          </p:cNvPr>
          <p:cNvSpPr/>
          <p:nvPr/>
        </p:nvSpPr>
        <p:spPr>
          <a:xfrm>
            <a:off x="6089153" y="1223010"/>
            <a:ext cx="2206708" cy="5114109"/>
          </a:xfrm>
          <a:prstGeom prst="roundRect">
            <a:avLst>
              <a:gd name="adj" fmla="val 3455"/>
            </a:avLst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Légende : flèche courbée 13">
            <a:extLst>
              <a:ext uri="{FF2B5EF4-FFF2-40B4-BE49-F238E27FC236}">
                <a16:creationId xmlns:a16="http://schemas.microsoft.com/office/drawing/2014/main" id="{1B04B841-2530-3F26-83D0-C0F6CF45D0C0}"/>
              </a:ext>
            </a:extLst>
          </p:cNvPr>
          <p:cNvSpPr/>
          <p:nvPr/>
        </p:nvSpPr>
        <p:spPr>
          <a:xfrm>
            <a:off x="8616906" y="5552204"/>
            <a:ext cx="744279" cy="678899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3026"/>
              <a:gd name="adj6" fmla="val -34009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rgbClr val="FF0000"/>
                </a:solidFill>
              </a:rPr>
              <a:t>23</a:t>
            </a:r>
          </a:p>
        </p:txBody>
      </p:sp>
      <p:pic>
        <p:nvPicPr>
          <p:cNvPr id="10" name="Image 9" descr="Une image contenant Rectangle, capture d’écran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DF56C8BA-2A6B-9532-B5F4-D0B5D588334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49799"/>
          <a:stretch>
            <a:fillRect/>
          </a:stretch>
        </p:blipFill>
        <p:spPr>
          <a:xfrm>
            <a:off x="5869272" y="2403372"/>
            <a:ext cx="1976401" cy="2349500"/>
          </a:xfrm>
          <a:prstGeom prst="rect">
            <a:avLst/>
          </a:prstGeom>
        </p:spPr>
      </p:pic>
      <p:pic>
        <p:nvPicPr>
          <p:cNvPr id="15" name="Image 14" descr="Une image contenant Rectangle, capture d’écran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54852F77-EA66-7119-7288-D5DBC8360A6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49799"/>
          <a:stretch>
            <a:fillRect/>
          </a:stretch>
        </p:blipFill>
        <p:spPr>
          <a:xfrm>
            <a:off x="5862838" y="4186288"/>
            <a:ext cx="1976401" cy="2349500"/>
          </a:xfrm>
          <a:prstGeom prst="rect">
            <a:avLst/>
          </a:prstGeom>
        </p:spPr>
      </p:pic>
      <p:pic>
        <p:nvPicPr>
          <p:cNvPr id="16" name="Image 15" descr="Une image contenant Caractère coloré, capture d’écran, Rectangle, carré&#10;&#10;Le contenu généré par l’IA peut être incorrect.">
            <a:extLst>
              <a:ext uri="{FF2B5EF4-FFF2-40B4-BE49-F238E27FC236}">
                <a16:creationId xmlns:a16="http://schemas.microsoft.com/office/drawing/2014/main" id="{06BE2BBE-9844-77D3-DB5D-7479F6664DA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29398" b="55414"/>
          <a:stretch>
            <a:fillRect/>
          </a:stretch>
        </p:blipFill>
        <p:spPr>
          <a:xfrm>
            <a:off x="5853242" y="1788479"/>
            <a:ext cx="1891927" cy="939969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DC8D6B5B-BEC9-5F29-A001-0BD6A5C79E47}"/>
              </a:ext>
            </a:extLst>
          </p:cNvPr>
          <p:cNvSpPr txBox="1"/>
          <p:nvPr/>
        </p:nvSpPr>
        <p:spPr>
          <a:xfrm>
            <a:off x="10230681" y="4784036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3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34414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F120BF-AAAE-A4B7-7421-2090B98D50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E61C8679-F6CD-F8D3-35C4-175E6304E8EB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76 + 374 + 180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68593EC7-E180-3E4F-CB54-698FE91B6FD6}"/>
              </a:ext>
            </a:extLst>
          </p:cNvPr>
          <p:cNvSpPr txBox="1"/>
          <p:nvPr/>
        </p:nvSpPr>
        <p:spPr>
          <a:xfrm>
            <a:off x="9818803" y="1171779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CE5C9EB2-89F5-4D10-41E7-1265A1866135}"/>
              </a:ext>
            </a:extLst>
          </p:cNvPr>
          <p:cNvGraphicFramePr>
            <a:graphicFrameLocks noGrp="1"/>
          </p:cNvGraphicFramePr>
          <p:nvPr/>
        </p:nvGraphicFramePr>
        <p:xfrm>
          <a:off x="9122252" y="1547441"/>
          <a:ext cx="263797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1590972297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530598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chemeClr val="accent6"/>
                          </a:solidFill>
                        </a:rPr>
                        <a:t>c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530598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0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2545470"/>
                  </a:ext>
                </a:extLst>
              </a:tr>
              <a:tr h="530598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rgbClr val="92D05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</a:rPr>
                        <a:t>7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00B0F0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53059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92D050"/>
                          </a:solidFill>
                        </a:rPr>
                        <a:t>3</a:t>
                      </a:r>
                      <a:r>
                        <a:rPr lang="fr-FR" sz="3600" dirty="0"/>
                        <a:t>     </a:t>
                      </a:r>
                      <a:endParaRPr lang="fr-FR" sz="36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00B0F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53059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92D05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00B0F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</a:tbl>
          </a:graphicData>
        </a:graphic>
      </p:graphicFrame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1A27A484-4052-4F55-4FF8-5681A08CB537}"/>
              </a:ext>
            </a:extLst>
          </p:cNvPr>
          <p:cNvSpPr/>
          <p:nvPr/>
        </p:nvSpPr>
        <p:spPr>
          <a:xfrm>
            <a:off x="9687934" y="1614642"/>
            <a:ext cx="504000" cy="3746396"/>
          </a:xfrm>
          <a:prstGeom prst="roundRect">
            <a:avLst>
              <a:gd name="adj" fmla="val 0"/>
            </a:avLst>
          </a:prstGeom>
          <a:noFill/>
          <a:ln w="28575">
            <a:solidFill>
              <a:srgbClr val="92D05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 descr="Une image contenant Rectangle, capture d’écran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09B00314-EA2F-2DA7-85EA-D22BAA4F917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49799"/>
          <a:stretch>
            <a:fillRect/>
          </a:stretch>
        </p:blipFill>
        <p:spPr>
          <a:xfrm>
            <a:off x="4112752" y="4186288"/>
            <a:ext cx="1976401" cy="2349500"/>
          </a:xfrm>
          <a:prstGeom prst="rect">
            <a:avLst/>
          </a:prstGeom>
        </p:spPr>
      </p:pic>
      <p:pic>
        <p:nvPicPr>
          <p:cNvPr id="14" name="Image 13" descr="Une image contenant carré, capture d’écran, Rectangl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2E6929D4-5F3A-EC41-45D9-650D3B69CB4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31178"/>
          <a:stretch>
            <a:fillRect/>
          </a:stretch>
        </p:blipFill>
        <p:spPr>
          <a:xfrm>
            <a:off x="781847" y="2512456"/>
            <a:ext cx="5314154" cy="2235200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D30877AF-CD9D-8E31-5A20-346D055761F4}"/>
              </a:ext>
            </a:extLst>
          </p:cNvPr>
          <p:cNvSpPr txBox="1"/>
          <p:nvPr/>
        </p:nvSpPr>
        <p:spPr>
          <a:xfrm>
            <a:off x="10769564" y="4771545"/>
            <a:ext cx="4240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600" dirty="0">
                <a:solidFill>
                  <a:srgbClr val="00B0F0"/>
                </a:solidFill>
              </a:rPr>
              <a:t>0</a:t>
            </a:r>
          </a:p>
        </p:txBody>
      </p:sp>
      <p:pic>
        <p:nvPicPr>
          <p:cNvPr id="10" name="Image 9" descr="Une image contenant Rectangle, capture d’écran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01E1BA4E-AA1E-562A-0676-6AC36F3658B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49799"/>
          <a:stretch>
            <a:fillRect/>
          </a:stretch>
        </p:blipFill>
        <p:spPr>
          <a:xfrm>
            <a:off x="5869272" y="2403372"/>
            <a:ext cx="1976401" cy="2349500"/>
          </a:xfrm>
          <a:prstGeom prst="rect">
            <a:avLst/>
          </a:prstGeom>
        </p:spPr>
      </p:pic>
      <p:pic>
        <p:nvPicPr>
          <p:cNvPr id="15" name="Image 14" descr="Une image contenant Rectangle, capture d’écran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6C457C53-7102-0191-A72F-0DE483FCBA8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49799"/>
          <a:stretch>
            <a:fillRect/>
          </a:stretch>
        </p:blipFill>
        <p:spPr>
          <a:xfrm>
            <a:off x="5862838" y="4186288"/>
            <a:ext cx="1976401" cy="2349500"/>
          </a:xfrm>
          <a:prstGeom prst="rect">
            <a:avLst/>
          </a:prstGeom>
        </p:spPr>
      </p:pic>
      <p:pic>
        <p:nvPicPr>
          <p:cNvPr id="16" name="Image 15" descr="Une image contenant Caractère coloré, capture d’écran, Rectangle, carré&#10;&#10;Le contenu généré par l’IA peut être incorrect.">
            <a:extLst>
              <a:ext uri="{FF2B5EF4-FFF2-40B4-BE49-F238E27FC236}">
                <a16:creationId xmlns:a16="http://schemas.microsoft.com/office/drawing/2014/main" id="{350DA2E9-BAB6-F7AE-5D9D-187A0EF7A21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29398" b="55414"/>
          <a:stretch>
            <a:fillRect/>
          </a:stretch>
        </p:blipFill>
        <p:spPr>
          <a:xfrm>
            <a:off x="5853242" y="1788479"/>
            <a:ext cx="1891927" cy="939969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D5F6F118-E4C5-DB62-9284-F5B4C2EAD19D}"/>
              </a:ext>
            </a:extLst>
          </p:cNvPr>
          <p:cNvSpPr txBox="1"/>
          <p:nvPr/>
        </p:nvSpPr>
        <p:spPr>
          <a:xfrm>
            <a:off x="10230681" y="4784036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3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FFC38CEE-A75F-21C8-9D5B-0B26583178E9}"/>
              </a:ext>
            </a:extLst>
          </p:cNvPr>
          <p:cNvSpPr/>
          <p:nvPr/>
        </p:nvSpPr>
        <p:spPr>
          <a:xfrm>
            <a:off x="998366" y="2772692"/>
            <a:ext cx="6833670" cy="3499107"/>
          </a:xfrm>
          <a:prstGeom prst="roundRect">
            <a:avLst>
              <a:gd name="adj" fmla="val 3196"/>
            </a:avLst>
          </a:prstGeom>
          <a:noFill/>
          <a:ln w="28575">
            <a:solidFill>
              <a:schemeClr val="accent6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105347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65C4C2-F99A-136E-D40F-8524FFA5A2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1466B385-D080-58E3-4370-C7EFD1E0381D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76 + 374 + 180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861B629-6F3A-13FF-442C-1E24F825893B}"/>
              </a:ext>
            </a:extLst>
          </p:cNvPr>
          <p:cNvSpPr txBox="1"/>
          <p:nvPr/>
        </p:nvSpPr>
        <p:spPr>
          <a:xfrm>
            <a:off x="9818803" y="1171779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798C3D63-0502-E5C4-5603-1C1B861757BD}"/>
              </a:ext>
            </a:extLst>
          </p:cNvPr>
          <p:cNvGraphicFramePr>
            <a:graphicFrameLocks noGrp="1"/>
          </p:cNvGraphicFramePr>
          <p:nvPr/>
        </p:nvGraphicFramePr>
        <p:xfrm>
          <a:off x="9122252" y="1547441"/>
          <a:ext cx="263797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1590972297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530598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chemeClr val="accent6"/>
                          </a:solidFill>
                        </a:rPr>
                        <a:t>c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530598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0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2545470"/>
                  </a:ext>
                </a:extLst>
              </a:tr>
              <a:tr h="530598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rgbClr val="92D05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</a:rPr>
                        <a:t>7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00B0F0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53059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92D050"/>
                          </a:solidFill>
                        </a:rPr>
                        <a:t>3</a:t>
                      </a:r>
                      <a:r>
                        <a:rPr lang="fr-FR" sz="3600" dirty="0"/>
                        <a:t>     </a:t>
                      </a:r>
                      <a:endParaRPr lang="fr-FR" sz="36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00B0F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53059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92D05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00B0F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</a:tbl>
          </a:graphicData>
        </a:graphic>
      </p:graphicFrame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9483C095-E662-6DB6-63E3-79EC0F2404CA}"/>
              </a:ext>
            </a:extLst>
          </p:cNvPr>
          <p:cNvSpPr/>
          <p:nvPr/>
        </p:nvSpPr>
        <p:spPr>
          <a:xfrm>
            <a:off x="9687934" y="1614642"/>
            <a:ext cx="504000" cy="3746396"/>
          </a:xfrm>
          <a:prstGeom prst="roundRect">
            <a:avLst>
              <a:gd name="adj" fmla="val 0"/>
            </a:avLst>
          </a:prstGeom>
          <a:noFill/>
          <a:ln w="28575">
            <a:solidFill>
              <a:srgbClr val="92D05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 descr="Une image contenant Rectangle, capture d’écran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1B1F1566-CAFB-C9A3-AB7E-34365EAC44F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49799"/>
          <a:stretch>
            <a:fillRect/>
          </a:stretch>
        </p:blipFill>
        <p:spPr>
          <a:xfrm>
            <a:off x="4112752" y="4186288"/>
            <a:ext cx="1976401" cy="2349500"/>
          </a:xfrm>
          <a:prstGeom prst="rect">
            <a:avLst/>
          </a:prstGeom>
        </p:spPr>
      </p:pic>
      <p:pic>
        <p:nvPicPr>
          <p:cNvPr id="14" name="Image 13" descr="Une image contenant carré, capture d’écran, Rectangl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9B41B7AA-A7C0-A6E6-1F31-E6F78301100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31178"/>
          <a:stretch>
            <a:fillRect/>
          </a:stretch>
        </p:blipFill>
        <p:spPr>
          <a:xfrm>
            <a:off x="781847" y="2512456"/>
            <a:ext cx="5314154" cy="2235200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BF0E14BB-5470-AF53-044A-89DCFD8634C4}"/>
              </a:ext>
            </a:extLst>
          </p:cNvPr>
          <p:cNvSpPr txBox="1"/>
          <p:nvPr/>
        </p:nvSpPr>
        <p:spPr>
          <a:xfrm>
            <a:off x="10769564" y="4771545"/>
            <a:ext cx="4240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600" dirty="0">
                <a:solidFill>
                  <a:srgbClr val="00B0F0"/>
                </a:solidFill>
              </a:rPr>
              <a:t>0</a:t>
            </a:r>
          </a:p>
        </p:txBody>
      </p:sp>
      <p:pic>
        <p:nvPicPr>
          <p:cNvPr id="10" name="Image 9" descr="Une image contenant Rectangle, capture d’écran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3933C09D-BDD8-642F-A653-0E433A07B2B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49799"/>
          <a:stretch>
            <a:fillRect/>
          </a:stretch>
        </p:blipFill>
        <p:spPr>
          <a:xfrm>
            <a:off x="5869272" y="2403372"/>
            <a:ext cx="1976401" cy="2349500"/>
          </a:xfrm>
          <a:prstGeom prst="rect">
            <a:avLst/>
          </a:prstGeom>
        </p:spPr>
      </p:pic>
      <p:pic>
        <p:nvPicPr>
          <p:cNvPr id="15" name="Image 14" descr="Une image contenant Rectangle, capture d’écran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6215309C-A73C-5652-2866-33B5FE9FD61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49799"/>
          <a:stretch>
            <a:fillRect/>
          </a:stretch>
        </p:blipFill>
        <p:spPr>
          <a:xfrm>
            <a:off x="5862838" y="4186288"/>
            <a:ext cx="1976401" cy="2349500"/>
          </a:xfrm>
          <a:prstGeom prst="rect">
            <a:avLst/>
          </a:prstGeom>
        </p:spPr>
      </p:pic>
      <p:pic>
        <p:nvPicPr>
          <p:cNvPr id="16" name="Image 15" descr="Une image contenant Caractère coloré, capture d’écran, Rectangle, carré&#10;&#10;Le contenu généré par l’IA peut être incorrect.">
            <a:extLst>
              <a:ext uri="{FF2B5EF4-FFF2-40B4-BE49-F238E27FC236}">
                <a16:creationId xmlns:a16="http://schemas.microsoft.com/office/drawing/2014/main" id="{B8361B44-F258-7A25-DC11-D9A70EE8687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29398" b="55414"/>
          <a:stretch>
            <a:fillRect/>
          </a:stretch>
        </p:blipFill>
        <p:spPr>
          <a:xfrm>
            <a:off x="5853242" y="1788479"/>
            <a:ext cx="1891927" cy="939969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B150EF34-33A2-6B46-B165-2A5F8766233E}"/>
              </a:ext>
            </a:extLst>
          </p:cNvPr>
          <p:cNvSpPr txBox="1"/>
          <p:nvPr/>
        </p:nvSpPr>
        <p:spPr>
          <a:xfrm>
            <a:off x="10230681" y="4784036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3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A5BE781-7244-546B-5AC1-D77C9570CD51}"/>
              </a:ext>
            </a:extLst>
          </p:cNvPr>
          <p:cNvSpPr/>
          <p:nvPr/>
        </p:nvSpPr>
        <p:spPr>
          <a:xfrm>
            <a:off x="998366" y="2772692"/>
            <a:ext cx="6833670" cy="3499107"/>
          </a:xfrm>
          <a:prstGeom prst="roundRect">
            <a:avLst>
              <a:gd name="adj" fmla="val 3196"/>
            </a:avLst>
          </a:prstGeom>
          <a:noFill/>
          <a:ln w="28575">
            <a:solidFill>
              <a:schemeClr val="accent6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103CB172-C4E9-4EFB-9540-0EF4BD610AF9}"/>
              </a:ext>
            </a:extLst>
          </p:cNvPr>
          <p:cNvSpPr txBox="1"/>
          <p:nvPr/>
        </p:nvSpPr>
        <p:spPr>
          <a:xfrm>
            <a:off x="9699538" y="4774849"/>
            <a:ext cx="467801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600" dirty="0">
                <a:solidFill>
                  <a:srgbClr val="92D050"/>
                </a:solidFill>
              </a:rPr>
              <a:t>6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9458938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ACF3DA-636F-B38B-7E71-6610C375EA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DE0C4C08-335B-D13C-CD42-459ABDB24120}"/>
              </a:ext>
            </a:extLst>
          </p:cNvPr>
          <p:cNvSpPr/>
          <p:nvPr/>
        </p:nvSpPr>
        <p:spPr>
          <a:xfrm>
            <a:off x="2300287" y="471032"/>
            <a:ext cx="4159507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76 + 374 + 180 = </a:t>
            </a:r>
            <a:r>
              <a:rPr lang="fr-FR" sz="32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630</a:t>
            </a:r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781DC02-6AD0-2AA4-F994-D58106EA8A4C}"/>
              </a:ext>
            </a:extLst>
          </p:cNvPr>
          <p:cNvSpPr txBox="1"/>
          <p:nvPr/>
        </p:nvSpPr>
        <p:spPr>
          <a:xfrm>
            <a:off x="9818803" y="1171779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F8080B22-F6E8-CD1F-4444-15F1472CF159}"/>
              </a:ext>
            </a:extLst>
          </p:cNvPr>
          <p:cNvGraphicFramePr>
            <a:graphicFrameLocks noGrp="1"/>
          </p:cNvGraphicFramePr>
          <p:nvPr/>
        </p:nvGraphicFramePr>
        <p:xfrm>
          <a:off x="9122252" y="1547441"/>
          <a:ext cx="263797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1590972297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530598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chemeClr val="accent6"/>
                          </a:solidFill>
                        </a:rPr>
                        <a:t>c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530598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0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2545470"/>
                  </a:ext>
                </a:extLst>
              </a:tr>
              <a:tr h="530598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rgbClr val="92D05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</a:rPr>
                        <a:t>7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00B0F0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53059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92D050"/>
                          </a:solidFill>
                        </a:rPr>
                        <a:t>3</a:t>
                      </a:r>
                      <a:r>
                        <a:rPr lang="fr-FR" sz="3600" dirty="0"/>
                        <a:t>     </a:t>
                      </a:r>
                      <a:endParaRPr lang="fr-FR" sz="36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00B0F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530598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92D05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00B0F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</a:tbl>
          </a:graphicData>
        </a:graphic>
      </p:graphicFrame>
      <p:pic>
        <p:nvPicPr>
          <p:cNvPr id="9" name="Image 8" descr="Une image contenant Rectangle, capture d’écran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7803192E-3018-F177-70E1-F20B0AF3DBF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49799"/>
          <a:stretch>
            <a:fillRect/>
          </a:stretch>
        </p:blipFill>
        <p:spPr>
          <a:xfrm>
            <a:off x="4112752" y="4186288"/>
            <a:ext cx="1976401" cy="2349500"/>
          </a:xfrm>
          <a:prstGeom prst="rect">
            <a:avLst/>
          </a:prstGeom>
        </p:spPr>
      </p:pic>
      <p:pic>
        <p:nvPicPr>
          <p:cNvPr id="14" name="Image 13" descr="Une image contenant carré, capture d’écran, Rectangl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16A36E10-989C-AE18-9F1D-D78AA89B23F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31178"/>
          <a:stretch>
            <a:fillRect/>
          </a:stretch>
        </p:blipFill>
        <p:spPr>
          <a:xfrm>
            <a:off x="781847" y="2512456"/>
            <a:ext cx="5314154" cy="2235200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C4DB01B3-5F8D-BB68-C425-B7D6F57E2128}"/>
              </a:ext>
            </a:extLst>
          </p:cNvPr>
          <p:cNvSpPr txBox="1"/>
          <p:nvPr/>
        </p:nvSpPr>
        <p:spPr>
          <a:xfrm>
            <a:off x="10769564" y="4771545"/>
            <a:ext cx="4240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600" dirty="0">
                <a:solidFill>
                  <a:srgbClr val="00B0F0"/>
                </a:solidFill>
              </a:rPr>
              <a:t>0</a:t>
            </a:r>
          </a:p>
        </p:txBody>
      </p:sp>
      <p:pic>
        <p:nvPicPr>
          <p:cNvPr id="10" name="Image 9" descr="Une image contenant Rectangle, capture d’écran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0FB61C43-5382-1337-79F7-123E95FAA80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49799"/>
          <a:stretch>
            <a:fillRect/>
          </a:stretch>
        </p:blipFill>
        <p:spPr>
          <a:xfrm>
            <a:off x="5869272" y="2403372"/>
            <a:ext cx="1976401" cy="2349500"/>
          </a:xfrm>
          <a:prstGeom prst="rect">
            <a:avLst/>
          </a:prstGeom>
        </p:spPr>
      </p:pic>
      <p:pic>
        <p:nvPicPr>
          <p:cNvPr id="15" name="Image 14" descr="Une image contenant Rectangle, capture d’écran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AC7273C8-159C-8CB0-DD9D-EB2BCF0C3B9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49799"/>
          <a:stretch>
            <a:fillRect/>
          </a:stretch>
        </p:blipFill>
        <p:spPr>
          <a:xfrm>
            <a:off x="5862838" y="4186288"/>
            <a:ext cx="1976401" cy="2349500"/>
          </a:xfrm>
          <a:prstGeom prst="rect">
            <a:avLst/>
          </a:prstGeom>
        </p:spPr>
      </p:pic>
      <p:pic>
        <p:nvPicPr>
          <p:cNvPr id="16" name="Image 15" descr="Une image contenant Caractère coloré, capture d’écran, Rectangle, carré&#10;&#10;Le contenu généré par l’IA peut être incorrect.">
            <a:extLst>
              <a:ext uri="{FF2B5EF4-FFF2-40B4-BE49-F238E27FC236}">
                <a16:creationId xmlns:a16="http://schemas.microsoft.com/office/drawing/2014/main" id="{B32EE43D-4D5E-5188-5723-8BE6ED2D7AD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29398" b="55414"/>
          <a:stretch>
            <a:fillRect/>
          </a:stretch>
        </p:blipFill>
        <p:spPr>
          <a:xfrm>
            <a:off x="5853242" y="1788479"/>
            <a:ext cx="1891927" cy="939969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52CAB12E-982D-4954-E942-61BB349CFB9A}"/>
              </a:ext>
            </a:extLst>
          </p:cNvPr>
          <p:cNvSpPr txBox="1"/>
          <p:nvPr/>
        </p:nvSpPr>
        <p:spPr>
          <a:xfrm>
            <a:off x="10230681" y="4784036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3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5C498B65-F1C6-D1A3-EBA2-E0D856226695}"/>
              </a:ext>
            </a:extLst>
          </p:cNvPr>
          <p:cNvSpPr/>
          <p:nvPr/>
        </p:nvSpPr>
        <p:spPr>
          <a:xfrm>
            <a:off x="998366" y="1614642"/>
            <a:ext cx="6833670" cy="4657157"/>
          </a:xfrm>
          <a:prstGeom prst="roundRect">
            <a:avLst>
              <a:gd name="adj" fmla="val 3196"/>
            </a:avLst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09C7BC0-65BF-5CDC-DCFA-7CA62559BE29}"/>
              </a:ext>
            </a:extLst>
          </p:cNvPr>
          <p:cNvSpPr txBox="1"/>
          <p:nvPr/>
        </p:nvSpPr>
        <p:spPr>
          <a:xfrm>
            <a:off x="9699538" y="4774849"/>
            <a:ext cx="467801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600" dirty="0">
                <a:solidFill>
                  <a:srgbClr val="92D050"/>
                </a:solidFill>
              </a:rPr>
              <a:t>6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60798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2B29BF-017C-83ED-5A27-61909505B5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Une image contenant dessin humoristique, clipart, illustration, Dessin animé&#10;&#10;Le contenu généré par l’IA peut être incorrect.">
            <a:extLst>
              <a:ext uri="{FF2B5EF4-FFF2-40B4-BE49-F238E27FC236}">
                <a16:creationId xmlns:a16="http://schemas.microsoft.com/office/drawing/2014/main" id="{79BAC487-4C08-EA16-F711-7442AEBFF7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083" y="5075710"/>
            <a:ext cx="678457" cy="673356"/>
          </a:xfrm>
          <a:prstGeom prst="rect">
            <a:avLst/>
          </a:prstGeom>
        </p:spPr>
      </p:pic>
      <p:pic>
        <p:nvPicPr>
          <p:cNvPr id="3" name="Image 2" descr="Une image contenant clipart, Dessin animé, dessin humoristique, illustration&#10;&#10;Le contenu généré par l’IA peut être incorrect.">
            <a:extLst>
              <a:ext uri="{FF2B5EF4-FFF2-40B4-BE49-F238E27FC236}">
                <a16:creationId xmlns:a16="http://schemas.microsoft.com/office/drawing/2014/main" id="{D3D2C57D-FD7D-6A2F-1FE2-9C07080D404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4740" r="19449"/>
          <a:stretch>
            <a:fillRect/>
          </a:stretch>
        </p:blipFill>
        <p:spPr>
          <a:xfrm>
            <a:off x="307617" y="3590620"/>
            <a:ext cx="973873" cy="850900"/>
          </a:xfrm>
          <a:prstGeom prst="rect">
            <a:avLst/>
          </a:prstGeom>
        </p:spPr>
      </p:pic>
      <p:pic>
        <p:nvPicPr>
          <p:cNvPr id="4" name="Image 3" descr="Une image contenant clipart, illustration, Dessin animé, dessin humoristique&#10;&#10;Le contenu généré par l’IA peut être incorrect.">
            <a:extLst>
              <a:ext uri="{FF2B5EF4-FFF2-40B4-BE49-F238E27FC236}">
                <a16:creationId xmlns:a16="http://schemas.microsoft.com/office/drawing/2014/main" id="{4C54D362-8EC1-1713-2887-3AC681ED80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632" y="1909120"/>
            <a:ext cx="889357" cy="88267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6E6AD5D4-3953-DAB3-14AB-576D1BFEFF51}"/>
              </a:ext>
            </a:extLst>
          </p:cNvPr>
          <p:cNvSpPr txBox="1"/>
          <p:nvPr/>
        </p:nvSpPr>
        <p:spPr>
          <a:xfrm>
            <a:off x="2115879" y="3863106"/>
            <a:ext cx="1502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180 CUBES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00ADD9F-5A68-5912-033C-B8F7897A1B0C}"/>
              </a:ext>
            </a:extLst>
          </p:cNvPr>
          <p:cNvSpPr txBox="1"/>
          <p:nvPr/>
        </p:nvSpPr>
        <p:spPr>
          <a:xfrm>
            <a:off x="2115879" y="2173726"/>
            <a:ext cx="1502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374  CUBES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8297DA35-ED01-E0E5-1901-636E65630853}"/>
              </a:ext>
            </a:extLst>
          </p:cNvPr>
          <p:cNvSpPr txBox="1"/>
          <p:nvPr/>
        </p:nvSpPr>
        <p:spPr>
          <a:xfrm>
            <a:off x="2115879" y="5367820"/>
            <a:ext cx="1502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76 CUBES</a:t>
            </a:r>
          </a:p>
        </p:txBody>
      </p:sp>
      <p:pic>
        <p:nvPicPr>
          <p:cNvPr id="9" name="Image 8" descr="Une image contenant Caractère coloré, capture d’écran, Rectangle, carré&#10;&#10;Le contenu généré par l’IA peut être incorrect.">
            <a:extLst>
              <a:ext uri="{FF2B5EF4-FFF2-40B4-BE49-F238E27FC236}">
                <a16:creationId xmlns:a16="http://schemas.microsoft.com/office/drawing/2014/main" id="{12989F2D-4747-55A5-B111-6FF1CDE5A9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58449" y="4683052"/>
            <a:ext cx="2679700" cy="2108200"/>
          </a:xfrm>
          <a:prstGeom prst="rect">
            <a:avLst/>
          </a:prstGeom>
        </p:spPr>
      </p:pic>
      <p:pic>
        <p:nvPicPr>
          <p:cNvPr id="10" name="Image 9" descr="Une image contenant carré, capture d’écran, Rectangl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82200CDC-D1C5-2412-6433-EC8F0F9831E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31195" y="1207953"/>
            <a:ext cx="7721600" cy="2235200"/>
          </a:xfrm>
          <a:prstGeom prst="rect">
            <a:avLst/>
          </a:prstGeom>
        </p:spPr>
      </p:pic>
      <p:pic>
        <p:nvPicPr>
          <p:cNvPr id="7" name="Image 6" descr="Une image contenant Rectangle, capture d’écran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67E28D97-20F6-24DF-87ED-90A46ACBAE3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46899" y="2884897"/>
            <a:ext cx="3937000" cy="234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4227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ED5CD2-F353-D968-F7FC-C726A20C31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15887456-8D04-7B53-1528-E6A080EEA051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76 + 374 + 180 </a:t>
            </a:r>
          </a:p>
        </p:txBody>
      </p:sp>
      <p:pic>
        <p:nvPicPr>
          <p:cNvPr id="2" name="Image 1" descr="Une image contenant dessin humoristique, clipart, illustration, Dessin animé&#10;&#10;Le contenu généré par l’IA peut être incorrect.">
            <a:extLst>
              <a:ext uri="{FF2B5EF4-FFF2-40B4-BE49-F238E27FC236}">
                <a16:creationId xmlns:a16="http://schemas.microsoft.com/office/drawing/2014/main" id="{0AD4CBCA-20EE-81F2-4F0C-4D8E7F4D98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083" y="5075710"/>
            <a:ext cx="678457" cy="673356"/>
          </a:xfrm>
          <a:prstGeom prst="rect">
            <a:avLst/>
          </a:prstGeom>
        </p:spPr>
      </p:pic>
      <p:pic>
        <p:nvPicPr>
          <p:cNvPr id="3" name="Image 2" descr="Une image contenant clipart, Dessin animé, dessin humoristique, illustration&#10;&#10;Le contenu généré par l’IA peut être incorrect.">
            <a:extLst>
              <a:ext uri="{FF2B5EF4-FFF2-40B4-BE49-F238E27FC236}">
                <a16:creationId xmlns:a16="http://schemas.microsoft.com/office/drawing/2014/main" id="{980F623C-C622-BD18-F600-61B3EE6D8B8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4740" r="19449"/>
          <a:stretch>
            <a:fillRect/>
          </a:stretch>
        </p:blipFill>
        <p:spPr>
          <a:xfrm>
            <a:off x="307617" y="3590620"/>
            <a:ext cx="973873" cy="850900"/>
          </a:xfrm>
          <a:prstGeom prst="rect">
            <a:avLst/>
          </a:prstGeom>
        </p:spPr>
      </p:pic>
      <p:pic>
        <p:nvPicPr>
          <p:cNvPr id="4" name="Image 3" descr="Une image contenant clipart, illustration, Dessin animé, dessin humoristique&#10;&#10;Le contenu généré par l’IA peut être incorrect.">
            <a:extLst>
              <a:ext uri="{FF2B5EF4-FFF2-40B4-BE49-F238E27FC236}">
                <a16:creationId xmlns:a16="http://schemas.microsoft.com/office/drawing/2014/main" id="{743F5855-1EEF-1EB4-073C-91590A281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632" y="1909120"/>
            <a:ext cx="889357" cy="88267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915DD422-E5F6-7204-9725-0066D091607E}"/>
              </a:ext>
            </a:extLst>
          </p:cNvPr>
          <p:cNvSpPr txBox="1"/>
          <p:nvPr/>
        </p:nvSpPr>
        <p:spPr>
          <a:xfrm>
            <a:off x="2115879" y="3863106"/>
            <a:ext cx="1502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180 CUBES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341FF0A-F10C-BBC1-4881-B142639A3243}"/>
              </a:ext>
            </a:extLst>
          </p:cNvPr>
          <p:cNvSpPr txBox="1"/>
          <p:nvPr/>
        </p:nvSpPr>
        <p:spPr>
          <a:xfrm>
            <a:off x="2115879" y="2173726"/>
            <a:ext cx="1502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374  CUBES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EB1C806-0EFC-2912-C6F2-329B4DEDC656}"/>
              </a:ext>
            </a:extLst>
          </p:cNvPr>
          <p:cNvSpPr txBox="1"/>
          <p:nvPr/>
        </p:nvSpPr>
        <p:spPr>
          <a:xfrm>
            <a:off x="2115879" y="5367820"/>
            <a:ext cx="1502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76 CUBES</a:t>
            </a:r>
          </a:p>
        </p:txBody>
      </p:sp>
      <p:pic>
        <p:nvPicPr>
          <p:cNvPr id="9" name="Image 8" descr="Une image contenant Caractère coloré, capture d’écran, Rectangle, carré&#10;&#10;Le contenu généré par l’IA peut être incorrect.">
            <a:extLst>
              <a:ext uri="{FF2B5EF4-FFF2-40B4-BE49-F238E27FC236}">
                <a16:creationId xmlns:a16="http://schemas.microsoft.com/office/drawing/2014/main" id="{EB8DCEF0-E66B-553C-5552-8CBB322ABA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58449" y="4683052"/>
            <a:ext cx="2679700" cy="2108200"/>
          </a:xfrm>
          <a:prstGeom prst="rect">
            <a:avLst/>
          </a:prstGeom>
        </p:spPr>
      </p:pic>
      <p:pic>
        <p:nvPicPr>
          <p:cNvPr id="10" name="Image 9" descr="Une image contenant carré, capture d’écran, Rectangl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8DC9F232-30F0-DBDA-3573-B1BD56063FF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31195" y="1207953"/>
            <a:ext cx="7721600" cy="2235200"/>
          </a:xfrm>
          <a:prstGeom prst="rect">
            <a:avLst/>
          </a:prstGeom>
        </p:spPr>
      </p:pic>
      <p:pic>
        <p:nvPicPr>
          <p:cNvPr id="7" name="Image 6" descr="Une image contenant Rectangle, capture d’écran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110D6125-D7F2-4E87-A014-EE58FC66D7C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46899" y="2884897"/>
            <a:ext cx="3937000" cy="234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2156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5ADEEA-4D63-0C51-1EDF-1D98E8A45B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oneTexte 10">
            <a:extLst>
              <a:ext uri="{FF2B5EF4-FFF2-40B4-BE49-F238E27FC236}">
                <a16:creationId xmlns:a16="http://schemas.microsoft.com/office/drawing/2014/main" id="{FD3F5704-F112-5BE8-D612-9689E610882C}"/>
              </a:ext>
            </a:extLst>
          </p:cNvPr>
          <p:cNvSpPr txBox="1"/>
          <p:nvPr/>
        </p:nvSpPr>
        <p:spPr>
          <a:xfrm>
            <a:off x="2206774" y="5300292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6u</a:t>
            </a: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9F98C5C1-EAA8-B0DB-349C-A2C7BC695C1E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76 + 374 + 180 </a:t>
            </a:r>
          </a:p>
        </p:txBody>
      </p:sp>
      <p:pic>
        <p:nvPicPr>
          <p:cNvPr id="2" name="Image 1" descr="Une image contenant dessin humoristique, clipart, illustration, Dessin animé&#10;&#10;Le contenu généré par l’IA peut être incorrect.">
            <a:extLst>
              <a:ext uri="{FF2B5EF4-FFF2-40B4-BE49-F238E27FC236}">
                <a16:creationId xmlns:a16="http://schemas.microsoft.com/office/drawing/2014/main" id="{A1AFE05C-5C52-5E45-4CCC-59E81A13F5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083" y="5075710"/>
            <a:ext cx="678457" cy="673356"/>
          </a:xfrm>
          <a:prstGeom prst="rect">
            <a:avLst/>
          </a:prstGeom>
        </p:spPr>
      </p:pic>
      <p:pic>
        <p:nvPicPr>
          <p:cNvPr id="3" name="Image 2" descr="Une image contenant clipart, Dessin animé, dessin humoristique, illustration&#10;&#10;Le contenu généré par l’IA peut être incorrect.">
            <a:extLst>
              <a:ext uri="{FF2B5EF4-FFF2-40B4-BE49-F238E27FC236}">
                <a16:creationId xmlns:a16="http://schemas.microsoft.com/office/drawing/2014/main" id="{9003EB80-EDA8-8477-B71E-4564FE514DD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4740" r="19449"/>
          <a:stretch>
            <a:fillRect/>
          </a:stretch>
        </p:blipFill>
        <p:spPr>
          <a:xfrm>
            <a:off x="307617" y="3590620"/>
            <a:ext cx="973873" cy="850900"/>
          </a:xfrm>
          <a:prstGeom prst="rect">
            <a:avLst/>
          </a:prstGeom>
        </p:spPr>
      </p:pic>
      <p:pic>
        <p:nvPicPr>
          <p:cNvPr id="4" name="Image 3" descr="Une image contenant clipart, illustration, Dessin animé, dessin humoristique&#10;&#10;Le contenu généré par l’IA peut être incorrect.">
            <a:extLst>
              <a:ext uri="{FF2B5EF4-FFF2-40B4-BE49-F238E27FC236}">
                <a16:creationId xmlns:a16="http://schemas.microsoft.com/office/drawing/2014/main" id="{BD2FB292-84F6-7A11-4954-AED319F624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632" y="1909120"/>
            <a:ext cx="889357" cy="88267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67AECAEB-BDED-3D53-0316-E1CA396AB36C}"/>
              </a:ext>
            </a:extLst>
          </p:cNvPr>
          <p:cNvSpPr txBox="1"/>
          <p:nvPr/>
        </p:nvSpPr>
        <p:spPr>
          <a:xfrm>
            <a:off x="2115879" y="3863106"/>
            <a:ext cx="1502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180 CUBES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47A1274-9A64-851B-E9D5-3F3D026C0985}"/>
              </a:ext>
            </a:extLst>
          </p:cNvPr>
          <p:cNvSpPr txBox="1"/>
          <p:nvPr/>
        </p:nvSpPr>
        <p:spPr>
          <a:xfrm>
            <a:off x="2115879" y="2173726"/>
            <a:ext cx="1502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374  CUBES</a:t>
            </a:r>
          </a:p>
        </p:txBody>
      </p:sp>
      <p:pic>
        <p:nvPicPr>
          <p:cNvPr id="9" name="Image 8" descr="Une image contenant Caractère coloré, capture d’écran, Rectangle, carré&#10;&#10;Le contenu généré par l’IA peut être incorrect.">
            <a:extLst>
              <a:ext uri="{FF2B5EF4-FFF2-40B4-BE49-F238E27FC236}">
                <a16:creationId xmlns:a16="http://schemas.microsoft.com/office/drawing/2014/main" id="{28A50C89-DD46-880F-179D-39A52F2AA5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58449" y="4683052"/>
            <a:ext cx="2679700" cy="2108200"/>
          </a:xfrm>
          <a:prstGeom prst="rect">
            <a:avLst/>
          </a:prstGeom>
        </p:spPr>
      </p:pic>
      <p:pic>
        <p:nvPicPr>
          <p:cNvPr id="10" name="Image 9" descr="Une image contenant carré, capture d’écran, Rectangl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092CD26B-B80B-32A2-1FB5-CD068EE60BC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31195" y="1207953"/>
            <a:ext cx="7721600" cy="2235200"/>
          </a:xfrm>
          <a:prstGeom prst="rect">
            <a:avLst/>
          </a:prstGeom>
        </p:spPr>
      </p:pic>
      <p:pic>
        <p:nvPicPr>
          <p:cNvPr id="7" name="Image 6" descr="Une image contenant Rectangle, capture d’écran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E4410BAA-4905-07B2-36FD-62CEFB50B68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46899" y="2884897"/>
            <a:ext cx="3937000" cy="234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180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BFF0AB-8F60-0100-D672-BD0E6CBC0C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oneTexte 10">
            <a:extLst>
              <a:ext uri="{FF2B5EF4-FFF2-40B4-BE49-F238E27FC236}">
                <a16:creationId xmlns:a16="http://schemas.microsoft.com/office/drawing/2014/main" id="{A222E202-F73D-9D03-F221-E0C37ED5DAE9}"/>
              </a:ext>
            </a:extLst>
          </p:cNvPr>
          <p:cNvSpPr txBox="1"/>
          <p:nvPr/>
        </p:nvSpPr>
        <p:spPr>
          <a:xfrm>
            <a:off x="2206774" y="5300292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6u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C11F3E08-80E9-F921-FE88-7327518FCA80}"/>
              </a:ext>
            </a:extLst>
          </p:cNvPr>
          <p:cNvSpPr txBox="1"/>
          <p:nvPr/>
        </p:nvSpPr>
        <p:spPr>
          <a:xfrm>
            <a:off x="1281490" y="2147074"/>
            <a:ext cx="2427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>
                <a:solidFill>
                  <a:srgbClr val="FFC000"/>
                </a:solidFill>
              </a:rPr>
              <a:t>+</a:t>
            </a:r>
            <a:r>
              <a:rPr lang="fr-FR" sz="3200" dirty="0"/>
              <a:t>     </a:t>
            </a:r>
            <a:r>
              <a:rPr lang="fr-FR" sz="3200" dirty="0">
                <a:solidFill>
                  <a:srgbClr val="92D050"/>
                </a:solidFill>
              </a:rPr>
              <a:t>3c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4u</a:t>
            </a: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9C811B6B-E095-7301-FDE8-0F9CE227EF0A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76 + 374 + 180 </a:t>
            </a:r>
          </a:p>
        </p:txBody>
      </p:sp>
      <p:pic>
        <p:nvPicPr>
          <p:cNvPr id="2" name="Image 1" descr="Une image contenant dessin humoristique, clipart, illustration, Dessin animé&#10;&#10;Le contenu généré par l’IA peut être incorrect.">
            <a:extLst>
              <a:ext uri="{FF2B5EF4-FFF2-40B4-BE49-F238E27FC236}">
                <a16:creationId xmlns:a16="http://schemas.microsoft.com/office/drawing/2014/main" id="{D86C5ADB-72BA-F774-0473-30BA2A8307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083" y="5075710"/>
            <a:ext cx="678457" cy="673356"/>
          </a:xfrm>
          <a:prstGeom prst="rect">
            <a:avLst/>
          </a:prstGeom>
        </p:spPr>
      </p:pic>
      <p:pic>
        <p:nvPicPr>
          <p:cNvPr id="3" name="Image 2" descr="Une image contenant clipart, Dessin animé, dessin humoristique, illustration&#10;&#10;Le contenu généré par l’IA peut être incorrect.">
            <a:extLst>
              <a:ext uri="{FF2B5EF4-FFF2-40B4-BE49-F238E27FC236}">
                <a16:creationId xmlns:a16="http://schemas.microsoft.com/office/drawing/2014/main" id="{DA865C3E-DDE5-F0C5-37DF-87130F5082B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4740" r="19449"/>
          <a:stretch>
            <a:fillRect/>
          </a:stretch>
        </p:blipFill>
        <p:spPr>
          <a:xfrm>
            <a:off x="307617" y="3590620"/>
            <a:ext cx="973873" cy="850900"/>
          </a:xfrm>
          <a:prstGeom prst="rect">
            <a:avLst/>
          </a:prstGeom>
        </p:spPr>
      </p:pic>
      <p:pic>
        <p:nvPicPr>
          <p:cNvPr id="4" name="Image 3" descr="Une image contenant clipart, illustration, Dessin animé, dessin humoristique&#10;&#10;Le contenu généré par l’IA peut être incorrect.">
            <a:extLst>
              <a:ext uri="{FF2B5EF4-FFF2-40B4-BE49-F238E27FC236}">
                <a16:creationId xmlns:a16="http://schemas.microsoft.com/office/drawing/2014/main" id="{C668EA47-3557-402F-5479-4219DE0CDE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632" y="1909120"/>
            <a:ext cx="889357" cy="88267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6B090C12-3D65-6DBC-79FC-EBE6C3D5938E}"/>
              </a:ext>
            </a:extLst>
          </p:cNvPr>
          <p:cNvSpPr txBox="1"/>
          <p:nvPr/>
        </p:nvSpPr>
        <p:spPr>
          <a:xfrm>
            <a:off x="2115879" y="3863106"/>
            <a:ext cx="1502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180 CUBES</a:t>
            </a:r>
          </a:p>
        </p:txBody>
      </p:sp>
      <p:pic>
        <p:nvPicPr>
          <p:cNvPr id="7" name="Image 6" descr="Une image contenant Caractère coloré, capture d’écran, Rectangle, carré&#10;&#10;Le contenu généré par l’IA peut être incorrect.">
            <a:extLst>
              <a:ext uri="{FF2B5EF4-FFF2-40B4-BE49-F238E27FC236}">
                <a16:creationId xmlns:a16="http://schemas.microsoft.com/office/drawing/2014/main" id="{442F810E-660D-9486-A596-C327DDC757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58449" y="4683052"/>
            <a:ext cx="2679700" cy="2108200"/>
          </a:xfrm>
          <a:prstGeom prst="rect">
            <a:avLst/>
          </a:prstGeom>
        </p:spPr>
      </p:pic>
      <p:pic>
        <p:nvPicPr>
          <p:cNvPr id="9" name="Image 8" descr="Une image contenant carré, capture d’écran, Rectangl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C4DD1718-AE32-F1F4-7840-77F932ABB0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31195" y="1207953"/>
            <a:ext cx="7721600" cy="2235200"/>
          </a:xfrm>
          <a:prstGeom prst="rect">
            <a:avLst/>
          </a:prstGeom>
        </p:spPr>
      </p:pic>
      <p:pic>
        <p:nvPicPr>
          <p:cNvPr id="6" name="Image 5" descr="Une image contenant Rectangle, capture d’écran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4FB2F244-28F7-9F43-C549-30AD1120BC0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46899" y="2884897"/>
            <a:ext cx="3937000" cy="234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088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3B5588-9A29-43B6-457A-D120694257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oneTexte 10">
            <a:extLst>
              <a:ext uri="{FF2B5EF4-FFF2-40B4-BE49-F238E27FC236}">
                <a16:creationId xmlns:a16="http://schemas.microsoft.com/office/drawing/2014/main" id="{B06B73B8-D8EE-0A0B-4AAE-B3ABB88525BB}"/>
              </a:ext>
            </a:extLst>
          </p:cNvPr>
          <p:cNvSpPr txBox="1"/>
          <p:nvPr/>
        </p:nvSpPr>
        <p:spPr>
          <a:xfrm>
            <a:off x="2206774" y="5300292"/>
            <a:ext cx="150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6u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6370B385-D24C-6D0D-F643-4BAE3CA39682}"/>
              </a:ext>
            </a:extLst>
          </p:cNvPr>
          <p:cNvSpPr txBox="1"/>
          <p:nvPr/>
        </p:nvSpPr>
        <p:spPr>
          <a:xfrm>
            <a:off x="1281490" y="2147074"/>
            <a:ext cx="24275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+     </a:t>
            </a:r>
            <a:r>
              <a:rPr lang="fr-FR" sz="3200" dirty="0">
                <a:solidFill>
                  <a:srgbClr val="92D050"/>
                </a:solidFill>
              </a:rPr>
              <a:t>3c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4u</a:t>
            </a:r>
          </a:p>
          <a:p>
            <a:endParaRPr lang="fr-FR" sz="3200" dirty="0">
              <a:solidFill>
                <a:srgbClr val="FFC000"/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1FF3BF1-8407-3B6C-962D-E1119DAEA744}"/>
              </a:ext>
            </a:extLst>
          </p:cNvPr>
          <p:cNvSpPr txBox="1"/>
          <p:nvPr/>
        </p:nvSpPr>
        <p:spPr>
          <a:xfrm>
            <a:off x="1404273" y="3723683"/>
            <a:ext cx="2427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>
                <a:solidFill>
                  <a:srgbClr val="FFC000"/>
                </a:solidFill>
              </a:rPr>
              <a:t>+</a:t>
            </a:r>
            <a:r>
              <a:rPr lang="fr-FR" sz="3200" dirty="0"/>
              <a:t>       </a:t>
            </a:r>
            <a:r>
              <a:rPr lang="fr-FR" sz="3200" dirty="0">
                <a:solidFill>
                  <a:srgbClr val="92D050"/>
                </a:solidFill>
              </a:rPr>
              <a:t>1c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8d</a:t>
            </a: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20A97DE1-2650-A37B-CD5F-3A8481A0B1DC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76 + 374 + 180 </a:t>
            </a:r>
          </a:p>
        </p:txBody>
      </p:sp>
      <p:pic>
        <p:nvPicPr>
          <p:cNvPr id="2" name="Image 1" descr="Une image contenant dessin humoristique, clipart, illustration, Dessin animé&#10;&#10;Le contenu généré par l’IA peut être incorrect.">
            <a:extLst>
              <a:ext uri="{FF2B5EF4-FFF2-40B4-BE49-F238E27FC236}">
                <a16:creationId xmlns:a16="http://schemas.microsoft.com/office/drawing/2014/main" id="{01A6FAE2-3420-4720-B6D6-014416A3EF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083" y="5075710"/>
            <a:ext cx="678457" cy="673356"/>
          </a:xfrm>
          <a:prstGeom prst="rect">
            <a:avLst/>
          </a:prstGeom>
        </p:spPr>
      </p:pic>
      <p:pic>
        <p:nvPicPr>
          <p:cNvPr id="3" name="Image 2" descr="Une image contenant clipart, Dessin animé, dessin humoristique, illustration&#10;&#10;Le contenu généré par l’IA peut être incorrect.">
            <a:extLst>
              <a:ext uri="{FF2B5EF4-FFF2-40B4-BE49-F238E27FC236}">
                <a16:creationId xmlns:a16="http://schemas.microsoft.com/office/drawing/2014/main" id="{CE770BF9-904F-EDB2-83BB-8F09DA62C34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4740" r="19449"/>
          <a:stretch>
            <a:fillRect/>
          </a:stretch>
        </p:blipFill>
        <p:spPr>
          <a:xfrm>
            <a:off x="307617" y="3590620"/>
            <a:ext cx="973873" cy="850900"/>
          </a:xfrm>
          <a:prstGeom prst="rect">
            <a:avLst/>
          </a:prstGeom>
        </p:spPr>
      </p:pic>
      <p:pic>
        <p:nvPicPr>
          <p:cNvPr id="4" name="Image 3" descr="Une image contenant clipart, illustration, Dessin animé, dessin humoristique&#10;&#10;Le contenu généré par l’IA peut être incorrect.">
            <a:extLst>
              <a:ext uri="{FF2B5EF4-FFF2-40B4-BE49-F238E27FC236}">
                <a16:creationId xmlns:a16="http://schemas.microsoft.com/office/drawing/2014/main" id="{16CDBE16-FB8A-59B4-5121-D3A5F0E2C3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632" y="1909120"/>
            <a:ext cx="889357" cy="882670"/>
          </a:xfrm>
          <a:prstGeom prst="rect">
            <a:avLst/>
          </a:prstGeom>
        </p:spPr>
      </p:pic>
      <p:pic>
        <p:nvPicPr>
          <p:cNvPr id="6" name="Image 5" descr="Une image contenant Caractère coloré, capture d’écran, Rectangle, carré&#10;&#10;Le contenu généré par l’IA peut être incorrect.">
            <a:extLst>
              <a:ext uri="{FF2B5EF4-FFF2-40B4-BE49-F238E27FC236}">
                <a16:creationId xmlns:a16="http://schemas.microsoft.com/office/drawing/2014/main" id="{66793E9B-90CD-4D7E-15CB-3A84B9012A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58449" y="4683052"/>
            <a:ext cx="2679700" cy="2108200"/>
          </a:xfrm>
          <a:prstGeom prst="rect">
            <a:avLst/>
          </a:prstGeom>
        </p:spPr>
      </p:pic>
      <p:pic>
        <p:nvPicPr>
          <p:cNvPr id="7" name="Image 6" descr="Une image contenant carré, capture d’écran, Rectangl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8AF872A3-C752-B7A3-335E-53882CDB65D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31195" y="1207953"/>
            <a:ext cx="7721600" cy="2235200"/>
          </a:xfrm>
          <a:prstGeom prst="rect">
            <a:avLst/>
          </a:prstGeom>
        </p:spPr>
      </p:pic>
      <p:pic>
        <p:nvPicPr>
          <p:cNvPr id="5" name="Image 4" descr="Une image contenant Rectangle, capture d’écran, carré, Caractère coloré&#10;&#10;Le contenu généré par l’IA peut être incorrect.">
            <a:extLst>
              <a:ext uri="{FF2B5EF4-FFF2-40B4-BE49-F238E27FC236}">
                <a16:creationId xmlns:a16="http://schemas.microsoft.com/office/drawing/2014/main" id="{74CD030B-E925-A861-F0ED-9316B951EAF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46899" y="2884897"/>
            <a:ext cx="3937000" cy="234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07661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51def38-9a45-411c-acbe-912be090dc82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DB7E09DC0F9145A115270BCEBE6C3E" ma:contentTypeVersion="14" ma:contentTypeDescription="Crée un document." ma:contentTypeScope="" ma:versionID="028ffe961e0ee345387155cc5137db20">
  <xsd:schema xmlns:xsd="http://www.w3.org/2001/XMLSchema" xmlns:xs="http://www.w3.org/2001/XMLSchema" xmlns:p="http://schemas.microsoft.com/office/2006/metadata/properties" xmlns:ns2="a51def38-9a45-411c-acbe-912be090dc82" xmlns:ns3="1e63315f-c8e9-457b-ad00-9175c6743e81" targetNamespace="http://schemas.microsoft.com/office/2006/metadata/properties" ma:root="true" ma:fieldsID="a82ae7ab3420e81c9b5ca8e30094c4c3" ns2:_="" ns3:_="">
    <xsd:import namespace="a51def38-9a45-411c-acbe-912be090dc82"/>
    <xsd:import namespace="1e63315f-c8e9-457b-ad00-9175c6743e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1def38-9a45-411c-acbe-912be090dc8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63315f-c8e9-457b-ad00-9175c6743e8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2250D8A-C726-450C-B1C8-5AD09994903F}">
  <ds:schemaRefs>
    <ds:schemaRef ds:uri="http://purl.org/dc/terms/"/>
    <ds:schemaRef ds:uri="http://www.w3.org/XML/1998/namespace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eb88b709-0f34-47eb-8789-602d568ee0fb"/>
    <ds:schemaRef ds:uri="http://schemas.microsoft.com/office/2006/metadata/properties"/>
    <ds:schemaRef ds:uri="7672d04e-69db-4785-9e07-b6467e700e07"/>
  </ds:schemaRefs>
</ds:datastoreItem>
</file>

<file path=customXml/itemProps2.xml><?xml version="1.0" encoding="utf-8"?>
<ds:datastoreItem xmlns:ds="http://schemas.openxmlformats.org/officeDocument/2006/customXml" ds:itemID="{9E7047A7-152F-4348-BAD4-B0424AB532FA}"/>
</file>

<file path=customXml/itemProps3.xml><?xml version="1.0" encoding="utf-8"?>
<ds:datastoreItem xmlns:ds="http://schemas.openxmlformats.org/officeDocument/2006/customXml" ds:itemID="{74F215CC-50C4-4136-96EB-4FB2B375DCB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2856</TotalTime>
  <Words>1224</Words>
  <Application>Microsoft Macintosh PowerPoint</Application>
  <PresentationFormat>Grand écran</PresentationFormat>
  <Paragraphs>581</Paragraphs>
  <Slides>47</Slides>
  <Notes>17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47</vt:i4>
      </vt:variant>
    </vt:vector>
  </HeadingPairs>
  <TitlesOfParts>
    <vt:vector size="52" baseType="lpstr">
      <vt:lpstr>Aptos</vt:lpstr>
      <vt:lpstr>Aptos Display</vt:lpstr>
      <vt:lpstr>Arial</vt:lpstr>
      <vt:lpstr>Calibri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roland charnay</dc:creator>
  <cp:lastModifiedBy>cmennesson</cp:lastModifiedBy>
  <cp:revision>118</cp:revision>
  <dcterms:created xsi:type="dcterms:W3CDTF">2024-08-12T08:57:32Z</dcterms:created>
  <dcterms:modified xsi:type="dcterms:W3CDTF">2025-09-07T06:00:54Z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0x010100FCDB7E09DC0F9145A115270BCEBE6C3E</vt:lpwstr>
  </property>
  <property fmtid="{D5CDD505-2E9C-101B-9397-08002B2CF9AE}" pid="3" name="MediaServiceImageTags">
    <vt:lpwstr/>
  </property>
</Properties>
</file>