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D1_B220A388.xml" ContentType="application/vnd.ms-powerpoint.comments+xml"/>
  <Override PartName="/ppt/comments/modernComment_1DD_AD1B1AC4.xml" ContentType="application/vnd.ms-powerpoint.comments+xml"/>
  <Override PartName="/ppt/comments/modernComment_1DE_6D564819.xml" ContentType="application/vnd.ms-powerpoint.comments+xml"/>
  <Override PartName="/ppt/comments/modernComment_1DF_F7F2DAD.xml" ContentType="application/vnd.ms-powerpoint.comments+xml"/>
  <Override PartName="/ppt/comments/modernComment_1E0_A7A9F87C.xml" ContentType="application/vnd.ms-powerpoint.comments+xml"/>
  <Override PartName="/ppt/comments/modernComment_1E1_661D848E.xml" ContentType="application/vnd.ms-powerpoint.comments+xml"/>
  <Override PartName="/ppt/comments/modernComment_1E2_A1EDC25B.xml" ContentType="application/vnd.ms-powerpoint.comments+xml"/>
  <Override PartName="/ppt/comments/modernComment_1E3_459D3541.xml" ContentType="application/vnd.ms-powerpoint.comments+xml"/>
  <Override PartName="/ppt/comments/modernComment_1E4_FF85BB27.xml" ContentType="application/vnd.ms-powerpoint.comments+xml"/>
  <Override PartName="/ppt/comments/modernComment_1E5_B757FF05.xml" ContentType="application/vnd.ms-powerpoint.comments+xml"/>
  <Override PartName="/ppt/comments/modernComment_1E6_D8D8E498.xml" ContentType="application/vnd.ms-powerpoint.comments+xml"/>
  <Override PartName="/ppt/comments/modernComment_1E7_40FDE0E8.xml" ContentType="application/vnd.ms-powerpoint.comments+xml"/>
  <Override PartName="/ppt/comments/modernComment_1E8_1D3E9C7E.xml" ContentType="application/vnd.ms-powerpoint.comments+xml"/>
  <Override PartName="/ppt/comments/modernComment_1E9_F2FD714F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474" r:id="rId6"/>
    <p:sldId id="395" r:id="rId7"/>
    <p:sldId id="465" r:id="rId8"/>
    <p:sldId id="477" r:id="rId9"/>
    <p:sldId id="478" r:id="rId10"/>
    <p:sldId id="479" r:id="rId11"/>
    <p:sldId id="480" r:id="rId12"/>
    <p:sldId id="481" r:id="rId13"/>
    <p:sldId id="482" r:id="rId14"/>
    <p:sldId id="483" r:id="rId15"/>
    <p:sldId id="484" r:id="rId16"/>
    <p:sldId id="485" r:id="rId17"/>
    <p:sldId id="486" r:id="rId18"/>
    <p:sldId id="487" r:id="rId19"/>
    <p:sldId id="488" r:id="rId20"/>
    <p:sldId id="489" r:id="rId21"/>
    <p:sldId id="475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62" r:id="rId30"/>
    <p:sldId id="476" r:id="rId31"/>
    <p:sldId id="450" r:id="rId32"/>
    <p:sldId id="473" r:id="rId33"/>
    <p:sldId id="497" r:id="rId34"/>
    <p:sldId id="496" r:id="rId35"/>
    <p:sldId id="495" r:id="rId36"/>
    <p:sldId id="494" r:id="rId37"/>
    <p:sldId id="493" r:id="rId38"/>
    <p:sldId id="492" r:id="rId39"/>
    <p:sldId id="491" r:id="rId40"/>
    <p:sldId id="490" r:id="rId41"/>
    <p:sldId id="458" r:id="rId42"/>
    <p:sldId id="459" r:id="rId43"/>
    <p:sldId id="460" r:id="rId4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CD8FD19-7ABB-4FC6-8C70-12B55FD7D67C}">
          <p14:sldIdLst>
            <p14:sldId id="258"/>
            <p14:sldId id="474"/>
            <p14:sldId id="395"/>
            <p14:sldId id="465"/>
            <p14:sldId id="477"/>
            <p14:sldId id="478"/>
            <p14:sldId id="479"/>
            <p14:sldId id="480"/>
            <p14:sldId id="481"/>
            <p14:sldId id="482"/>
            <p14:sldId id="483"/>
            <p14:sldId id="484"/>
            <p14:sldId id="485"/>
            <p14:sldId id="486"/>
            <p14:sldId id="487"/>
            <p14:sldId id="488"/>
            <p14:sldId id="489"/>
            <p14:sldId id="475"/>
            <p14:sldId id="407"/>
            <p14:sldId id="408"/>
            <p14:sldId id="409"/>
            <p14:sldId id="410"/>
            <p14:sldId id="411"/>
            <p14:sldId id="412"/>
            <p14:sldId id="413"/>
            <p14:sldId id="462"/>
            <p14:sldId id="476"/>
            <p14:sldId id="450"/>
            <p14:sldId id="473"/>
            <p14:sldId id="497"/>
            <p14:sldId id="496"/>
            <p14:sldId id="495"/>
            <p14:sldId id="494"/>
            <p14:sldId id="493"/>
            <p14:sldId id="492"/>
            <p14:sldId id="491"/>
            <p14:sldId id="490"/>
            <p14:sldId id="458"/>
            <p14:sldId id="459"/>
            <p14:sldId id="460"/>
          </p14:sldIdLst>
        </p14:section>
        <p14:section name="Section sans titre" id="{5A832E92-1693-4397-837B-AF202D255A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5A537B-4253-4B27-A3D1-2E7D36FDCA12}" v="2" dt="2025-08-13T15:30:51.8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231"/>
    <p:restoredTop sz="94709"/>
  </p:normalViewPr>
  <p:slideViewPr>
    <p:cSldViewPr snapToGrid="0">
      <p:cViewPr varScale="1">
        <p:scale>
          <a:sx n="66" d="100"/>
          <a:sy n="66" d="100"/>
        </p:scale>
        <p:origin x="20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F25A537B-4253-4B27-A3D1-2E7D36FDCA12}"/>
    <pc:docChg chg="modSld">
      <pc:chgData name="CARATY CORINNE" userId="8ff7d65e-e73f-48f4-8c35-2e9a1daaa9ff" providerId="ADAL" clId="{F25A537B-4253-4B27-A3D1-2E7D36FDCA12}" dt="2025-08-13T15:31:00.649" v="15" actId="20577"/>
      <pc:docMkLst>
        <pc:docMk/>
      </pc:docMkLst>
      <pc:sldChg chg="addSp modSp mod">
        <pc:chgData name="CARATY CORINNE" userId="8ff7d65e-e73f-48f4-8c35-2e9a1daaa9ff" providerId="ADAL" clId="{F25A537B-4253-4B27-A3D1-2E7D36FDCA12}" dt="2025-08-13T15:31:00.649" v="15" actId="20577"/>
        <pc:sldMkLst>
          <pc:docMk/>
          <pc:sldMk cId="4074212681" sldId="258"/>
        </pc:sldMkLst>
        <pc:spChg chg="add mod">
          <ac:chgData name="CARATY CORINNE" userId="8ff7d65e-e73f-48f4-8c35-2e9a1daaa9ff" providerId="ADAL" clId="{F25A537B-4253-4B27-A3D1-2E7D36FDCA12}" dt="2025-08-13T15:30:10.022" v="7" actId="1076"/>
          <ac:spMkLst>
            <pc:docMk/>
            <pc:sldMk cId="4074212681" sldId="258"/>
            <ac:spMk id="3" creationId="{DCA9DA0C-5D05-5D67-6727-B037F0DFC3B1}"/>
          </ac:spMkLst>
        </pc:spChg>
        <pc:spChg chg="add mod">
          <ac:chgData name="CARATY CORINNE" userId="8ff7d65e-e73f-48f4-8c35-2e9a1daaa9ff" providerId="ADAL" clId="{F25A537B-4253-4B27-A3D1-2E7D36FDCA12}" dt="2025-08-13T15:31:00.649" v="15" actId="20577"/>
          <ac:spMkLst>
            <pc:docMk/>
            <pc:sldMk cId="4074212681" sldId="258"/>
            <ac:spMk id="4" creationId="{E88EF428-069C-F5DE-EDF1-ADE1D3795CF2}"/>
          </ac:spMkLst>
        </pc:spChg>
        <pc:spChg chg="mod">
          <ac:chgData name="CARATY CORINNE" userId="8ff7d65e-e73f-48f4-8c35-2e9a1daaa9ff" providerId="ADAL" clId="{F25A537B-4253-4B27-A3D1-2E7D36FDCA12}" dt="2025-08-13T15:30:37.566" v="12" actId="2711"/>
          <ac:spMkLst>
            <pc:docMk/>
            <pc:sldMk cId="4074212681" sldId="258"/>
            <ac:spMk id="7" creationId="{A80FE965-17BB-222D-A2A5-1F3280CE50DA}"/>
          </ac:spMkLst>
        </pc:spChg>
      </pc:sldChg>
    </pc:docChg>
  </pc:docChgLst>
</pc:chgInfo>
</file>

<file path=ppt/comments/modernComment_1D1_B220A38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93AEFBD-BF4B-45D6-AD8F-0D052A5B93A1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DD_AD1B1AC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7B57FD8-B27E-3247-8D04-DDCC54E298F0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DE_6D56481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4A896E8-2CDE-3744-8A55-1C213DB03B12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DF_F7F2DA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EB10A07-6949-2143-9245-92B27E37AA09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0_A7A9F87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035E967-A4E7-5146-B429-30A95555C5BD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1_661D848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27A25D0-0D39-E54E-B9B4-47A8BD195392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2_A1EDC25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0979755-B457-DD4E-A23F-14D8606FE442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3_459D354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1F3C4B7-4A31-884E-AE82-979E5EC8604C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4_FF85BB2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0DBE70C-80F0-4C43-A2A1-5D744560AC93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5_B757FF0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35521ED-A7B4-2D47-8A96-01670EDD3459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6_D8D8E49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CC1DAAC-FB1F-B94A-87C7-AEECC5B19DC0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7_40FDE0E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67A128-FE57-5146-8A29-72DBC193B898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8_1D3E9C7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E54667D-9DB0-BD46-987F-121274BABA82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comments/modernComment_1E9_F2FD714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8514781-6225-9F4C-9495-3C9247C5B24A}" authorId="{C878B22A-6F99-DF98-BAD3-B84A25C20BDF}" created="2025-08-13T15:31:21.721">
    <pc:sldMkLst xmlns:pc="http://schemas.microsoft.com/office/powerpoint/2013/main/command">
      <pc:docMk/>
      <pc:sldMk cId="2988483464" sldId="465"/>
    </pc:sldMkLst>
    <p188:txBody>
      <a:bodyPr/>
      <a:lstStyle/>
      <a:p>
        <a:r>
          <a:rPr lang="fr-FR"/>
          <a:t>J’ai remplacé par nouveaux persos 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2_A1EDC25B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3_459D35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4_FF85BB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5_B757FF0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6_D8D8E49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7_40FDE0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8_1D3E9C7E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9_F2FD714F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D1_B220A38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DD_AD1B1AC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DE_6D5648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DF_F7F2DAD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0_A7A9F87C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E1_661D848E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272467" y="5362158"/>
            <a:ext cx="5416062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 action="ppaction://hlinksldjump"/>
              </a:rPr>
              <a:t>Méthode 2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 action="ppaction://hlinksldjump"/>
              </a:rPr>
              <a:t>Calcul posé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CA9DA0C-5D05-5D67-6727-B037F0DFC3B1}"/>
              </a:ext>
            </a:extLst>
          </p:cNvPr>
          <p:cNvSpPr txBox="1"/>
          <p:nvPr/>
        </p:nvSpPr>
        <p:spPr>
          <a:xfrm>
            <a:off x="3387969" y="4562133"/>
            <a:ext cx="195953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580 + 74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88EF428-069C-F5DE-EDF1-ADE1D3795CF2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32217-98F8-B660-EBFA-C06A81B3A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2C13852-572E-F159-7F34-DC2D6EC0531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C40DA1B-73AD-D1E2-2538-91D697D9E076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8D4B53C3-DEE0-CF9A-214D-CF10EAFEE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DBE11810-AAA7-3B69-B830-F86744DD3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7FA438B-98F2-1EC7-2F4B-EC668C7EE8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46D5ACD-A674-2B38-9739-F4BD4832F3C7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89B4810-10D9-A491-D7DD-5996BBF5F480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6A9C7EA-642C-3C1C-493E-74327060F4CB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57E24-8C6E-679B-C0B5-81081E37E0D5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52499E27-7676-D68F-A3DD-82B7E1876ACC}"/>
              </a:ext>
            </a:extLst>
          </p:cNvPr>
          <p:cNvSpPr/>
          <p:nvPr/>
        </p:nvSpPr>
        <p:spPr>
          <a:xfrm>
            <a:off x="9770162" y="2925126"/>
            <a:ext cx="761623" cy="62222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671356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DC9BB2-5884-429E-5244-B7D59C1C8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BFCFD08-A100-3A86-798A-78C7DAC4272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A46F774-82B4-5315-4316-67083A5C300E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262E15B0-EEE1-0D64-E1E4-735EBCDD1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257F15DE-4D43-3C0D-39D0-2C8A3F12E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2EDF8B8D-EFA5-AF28-67A2-7FE23319ABF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1165EEA-106A-9DEE-8A04-50345B2AA37E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20A99C2-41DF-0E87-8826-4C631CD9C743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20E20D-43DD-3600-594A-DC14CE010C5F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E0B39B6-E4D5-175F-4F82-37C534371A10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2C3041C7-6227-0D85-DF1C-3AC1016B4D55}"/>
              </a:ext>
            </a:extLst>
          </p:cNvPr>
          <p:cNvSpPr/>
          <p:nvPr/>
        </p:nvSpPr>
        <p:spPr>
          <a:xfrm>
            <a:off x="9770162" y="2925126"/>
            <a:ext cx="761623" cy="62222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CD22AFAC-713D-AE23-030F-834E4930E5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54546"/>
            <a:ext cx="5137788" cy="227048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6BA8C516-B701-20B6-BCFA-655A374F2DFC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</p:spTree>
    <p:extLst>
      <p:ext uri="{BB962C8B-B14F-4D97-AF65-F5344CB8AC3E}">
        <p14:creationId xmlns:p14="http://schemas.microsoft.com/office/powerpoint/2010/main" val="116793068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3BA0C-2C88-FC8E-0BBD-8A5BCF4FD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063C9C3-854B-59AF-AE05-C17C4B95907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45F4B5-7F2E-46EC-B5C9-33E765BC8A73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E4075AD1-2743-E8AA-FCB3-E901E3BFD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DC579522-A6C1-7F87-63D8-B087906E5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E77937B-783B-A7C2-00DD-DFB7AFA0344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C56AE43-C75D-8F30-CF86-9E204E4C48B7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4F871E5-52AB-58C2-005C-6DC632E75706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AE9F3F-1D1E-4632-4AF8-FFFA5529EB8E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E0D20B9-A60C-172B-25CC-99F91961B4C8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8B7A48D-62E0-5DE8-8791-F5D24903B2E3}"/>
              </a:ext>
            </a:extLst>
          </p:cNvPr>
          <p:cNvSpPr/>
          <p:nvPr/>
        </p:nvSpPr>
        <p:spPr>
          <a:xfrm>
            <a:off x="9770162" y="2925126"/>
            <a:ext cx="761623" cy="62222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2F88C759-B196-2673-6DB9-D46797FCBB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54546"/>
            <a:ext cx="5137788" cy="227048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BBA9DDD6-D02A-C5D9-AD41-372ED6FD9521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BBAD8A8-8EE6-6E8F-7CEF-F784CFCEE58F}"/>
              </a:ext>
            </a:extLst>
          </p:cNvPr>
          <p:cNvSpPr txBox="1"/>
          <p:nvPr/>
        </p:nvSpPr>
        <p:spPr>
          <a:xfrm>
            <a:off x="8663249" y="34975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BA0F8933-6BEE-CFE8-5E16-F3708D1DAFC5}"/>
              </a:ext>
            </a:extLst>
          </p:cNvPr>
          <p:cNvCxnSpPr>
            <a:cxnSpLocks/>
          </p:cNvCxnSpPr>
          <p:nvPr/>
        </p:nvCxnSpPr>
        <p:spPr>
          <a:xfrm>
            <a:off x="10162660" y="3389231"/>
            <a:ext cx="233197" cy="2689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F553D4D-CBD4-EA10-0931-FC429DCC4291}"/>
              </a:ext>
            </a:extLst>
          </p:cNvPr>
          <p:cNvCxnSpPr>
            <a:cxnSpLocks/>
          </p:cNvCxnSpPr>
          <p:nvPr/>
        </p:nvCxnSpPr>
        <p:spPr>
          <a:xfrm flipH="1">
            <a:off x="9981606" y="3362547"/>
            <a:ext cx="195943" cy="29446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9542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5C292-E048-0CFC-C24B-4456940D1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A63F56B-3E86-7F09-3AD3-616DF8C203B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D52212-E386-084C-28E0-B042B1BD641F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439E60E1-BC26-7E28-D60F-57DC69DC71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A1FFDAE0-9254-023C-11FD-E39108EF9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D4295E6-B7DA-00E2-66A6-820D4A7772C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D96C130-D00B-C2D2-838A-E4BB7EB4A88A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6054F55-5E2F-4D1B-5EBC-556D73EF330F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89143E3-226B-A9A0-F7C5-1D9C1A5A3746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4C3DA2-C26D-4E17-D698-A273E6A16E10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1BE50C45-D611-8157-05D5-353E44F0DE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54546"/>
            <a:ext cx="5137788" cy="227048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303BA34-B518-F000-5663-FC6EBFCA2C24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B2836CF-67A3-9FD9-A35B-8361D421A118}"/>
              </a:ext>
            </a:extLst>
          </p:cNvPr>
          <p:cNvSpPr txBox="1"/>
          <p:nvPr/>
        </p:nvSpPr>
        <p:spPr>
          <a:xfrm>
            <a:off x="8815649" y="36499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</p:spTree>
    <p:extLst>
      <p:ext uri="{BB962C8B-B14F-4D97-AF65-F5344CB8AC3E}">
        <p14:creationId xmlns:p14="http://schemas.microsoft.com/office/powerpoint/2010/main" val="307599744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D2D506-2180-D152-EE8E-CF1FFFE26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9198128-B7D1-5A2C-F050-C10055637EC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549894E-DF10-9D7D-FB63-04A51F291395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8CE26277-7B74-030A-4DAD-F3F58306F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0AF278E0-9842-933C-7F19-05B1C2F25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6087A5A-CACC-17B5-2271-5AA9B43CBB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26980B2-3CD0-2759-C423-A74941136869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113C295-CCC1-189C-0F7E-F1808320EA35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2611F05-CAC6-5127-C8AC-C924F2FAFD6A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056438C-369A-D1CC-157B-3B23DEA1BB4A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38B36F-0506-3185-0706-04AC0F245352}"/>
              </a:ext>
            </a:extLst>
          </p:cNvPr>
          <p:cNvSpPr txBox="1"/>
          <p:nvPr/>
        </p:nvSpPr>
        <p:spPr>
          <a:xfrm>
            <a:off x="8815649" y="36499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+ </a:t>
            </a:r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96F35DEC-06DF-69BD-193E-8B3AD690E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54546"/>
            <a:ext cx="5137788" cy="2270487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301E613-7E13-A3F3-09B0-20EE1806948F}"/>
              </a:ext>
            </a:extLst>
          </p:cNvPr>
          <p:cNvSpPr/>
          <p:nvPr/>
        </p:nvSpPr>
        <p:spPr>
          <a:xfrm>
            <a:off x="487610" y="2203081"/>
            <a:ext cx="5363729" cy="3460609"/>
          </a:xfrm>
          <a:prstGeom prst="roundRect">
            <a:avLst>
              <a:gd name="adj" fmla="val 6189"/>
            </a:avLst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634A70B-EAF4-689D-4AB2-D0A064E3A556}"/>
              </a:ext>
            </a:extLst>
          </p:cNvPr>
          <p:cNvCxnSpPr>
            <a:cxnSpLocks/>
          </p:cNvCxnSpPr>
          <p:nvPr/>
        </p:nvCxnSpPr>
        <p:spPr>
          <a:xfrm flipH="1">
            <a:off x="9485204" y="4192872"/>
            <a:ext cx="308711" cy="32357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2555BA2-E98B-D63D-8407-35F77622D6F9}"/>
              </a:ext>
            </a:extLst>
          </p:cNvPr>
          <p:cNvCxnSpPr>
            <a:cxnSpLocks/>
          </p:cNvCxnSpPr>
          <p:nvPr/>
        </p:nvCxnSpPr>
        <p:spPr>
          <a:xfrm>
            <a:off x="9084327" y="4221978"/>
            <a:ext cx="400877" cy="29446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C2CBDB18-285A-19C3-D876-FB217478AEF3}"/>
              </a:ext>
            </a:extLst>
          </p:cNvPr>
          <p:cNvSpPr txBox="1"/>
          <p:nvPr/>
        </p:nvSpPr>
        <p:spPr>
          <a:xfrm>
            <a:off x="8750696" y="4421355"/>
            <a:ext cx="1669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809295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A66086-B0BC-08A3-6319-EEB5C4F11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F820E7B-3430-7718-6EB0-392FABED43F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023CC51-11F0-2B1F-5DBE-D8542AF519E9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C4D47638-8731-2EF1-44A6-82797AB039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487FBD98-3C30-FD40-0242-35D9B43FE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38B1997-0C67-0589-DCED-AB55D82F387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96B9365-D922-A629-7172-1123BFE4B3E1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E843A1C-4BE3-C7B6-6E79-29BE1B6ACE31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E05780D-9A42-7724-C952-6CBCCEF3FDAF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A59552D-A428-E9F7-EF82-544221C4F56E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DFC7233-824B-74C9-F299-07FDC41D4C17}"/>
              </a:ext>
            </a:extLst>
          </p:cNvPr>
          <p:cNvSpPr txBox="1"/>
          <p:nvPr/>
        </p:nvSpPr>
        <p:spPr>
          <a:xfrm>
            <a:off x="8815649" y="36499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+ </a:t>
            </a:r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405118B2-3298-537C-0047-A8E98C2AA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54546"/>
            <a:ext cx="5137788" cy="2270487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EA5A6B33-A901-0ACC-19A4-096A3DF89316}"/>
              </a:ext>
            </a:extLst>
          </p:cNvPr>
          <p:cNvSpPr/>
          <p:nvPr/>
        </p:nvSpPr>
        <p:spPr>
          <a:xfrm>
            <a:off x="487610" y="2203081"/>
            <a:ext cx="5363729" cy="3460609"/>
          </a:xfrm>
          <a:prstGeom prst="roundRect">
            <a:avLst>
              <a:gd name="adj" fmla="val 6189"/>
            </a:avLst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551CE1E-AC17-DC9F-9A17-28F0CAAA9B30}"/>
              </a:ext>
            </a:extLst>
          </p:cNvPr>
          <p:cNvCxnSpPr>
            <a:cxnSpLocks/>
          </p:cNvCxnSpPr>
          <p:nvPr/>
        </p:nvCxnSpPr>
        <p:spPr>
          <a:xfrm flipH="1">
            <a:off x="9485204" y="4192872"/>
            <a:ext cx="308711" cy="32357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58EB96A1-44C2-921C-7AD0-E73CF8AC3907}"/>
              </a:ext>
            </a:extLst>
          </p:cNvPr>
          <p:cNvCxnSpPr>
            <a:cxnSpLocks/>
          </p:cNvCxnSpPr>
          <p:nvPr/>
        </p:nvCxnSpPr>
        <p:spPr>
          <a:xfrm>
            <a:off x="9084327" y="4221978"/>
            <a:ext cx="400877" cy="294469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50A2D5F5-83B8-584E-CB9C-074FC5A3AAEA}"/>
              </a:ext>
            </a:extLst>
          </p:cNvPr>
          <p:cNvSpPr txBox="1"/>
          <p:nvPr/>
        </p:nvSpPr>
        <p:spPr>
          <a:xfrm>
            <a:off x="8750696" y="4421355"/>
            <a:ext cx="2953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</a:t>
            </a:r>
            <a:r>
              <a:rPr lang="fr-FR" sz="3200" dirty="0">
                <a:solidFill>
                  <a:srgbClr val="FF000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038000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1E002F-14AC-C9D4-D7B7-1B5A7E4C7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28B0EC0-4B1C-2839-0430-1634D2148E0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13FA04C-2DBC-8825-0C3C-BEC45BF2F62A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51B12D39-901A-F6A5-7714-087B716C3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1179CBF3-BA97-94E9-01C1-CAC6F3159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EDC7AEB-5660-76E8-F658-C780F39A85F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981EA6E-A52F-1737-7D6C-CE2DD55648FA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6BD8786-12C7-C8AF-D6E3-DAE4C7F7531A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ADDA5B6-E149-EBBF-58A6-931293BBFA5F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FB17DF5-4764-E2A3-94BE-40D80FBE6EDC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281BA1-2091-0C64-511A-E765BFA37E13}"/>
              </a:ext>
            </a:extLst>
          </p:cNvPr>
          <p:cNvSpPr txBox="1"/>
          <p:nvPr/>
        </p:nvSpPr>
        <p:spPr>
          <a:xfrm>
            <a:off x="8815649" y="36499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+ </a:t>
            </a:r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9E9556F0-D50C-87EB-4FBD-5662FAD86B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38780"/>
            <a:ext cx="5137788" cy="2270487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0C55965-4465-B53C-ACF2-8275DB718383}"/>
              </a:ext>
            </a:extLst>
          </p:cNvPr>
          <p:cNvSpPr/>
          <p:nvPr/>
        </p:nvSpPr>
        <p:spPr>
          <a:xfrm>
            <a:off x="361595" y="2155784"/>
            <a:ext cx="8296900" cy="3534618"/>
          </a:xfrm>
          <a:prstGeom prst="roundRect">
            <a:avLst>
              <a:gd name="adj" fmla="val 6189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E70B08C-8FC2-B184-904F-3CBEC379CD9F}"/>
              </a:ext>
            </a:extLst>
          </p:cNvPr>
          <p:cNvSpPr txBox="1"/>
          <p:nvPr/>
        </p:nvSpPr>
        <p:spPr>
          <a:xfrm>
            <a:off x="8679014" y="4389824"/>
            <a:ext cx="346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F6FA257-480F-F554-4435-33CF24047A73}"/>
              </a:ext>
            </a:extLst>
          </p:cNvPr>
          <p:cNvCxnSpPr>
            <a:cxnSpLocks/>
          </p:cNvCxnSpPr>
          <p:nvPr/>
        </p:nvCxnSpPr>
        <p:spPr>
          <a:xfrm>
            <a:off x="9599338" y="4941942"/>
            <a:ext cx="551176" cy="2944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E116BFD1-9A05-5648-C0A7-1EA2FA4F2C20}"/>
              </a:ext>
            </a:extLst>
          </p:cNvPr>
          <p:cNvCxnSpPr>
            <a:cxnSpLocks/>
          </p:cNvCxnSpPr>
          <p:nvPr/>
        </p:nvCxnSpPr>
        <p:spPr>
          <a:xfrm flipH="1">
            <a:off x="10701689" y="4918086"/>
            <a:ext cx="448068" cy="3183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AB9238DC-25CF-59C4-01D3-34C26A6EDA42}"/>
              </a:ext>
            </a:extLst>
          </p:cNvPr>
          <p:cNvSpPr txBox="1"/>
          <p:nvPr/>
        </p:nvSpPr>
        <p:spPr>
          <a:xfrm>
            <a:off x="8694937" y="5203752"/>
            <a:ext cx="346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6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064255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5C45F-FFA6-8556-FC9A-0E7038B8A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84B3229-1BA6-6FBB-7CD1-D65B84E55EE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654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A799282-1068-652E-CAB3-6B416102482E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C17138FB-4AB8-9F17-2688-B6E25CF5E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25198B9E-BBA8-1951-90F1-CED030BF7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A6AE3F3-EE8A-7C00-FE72-B681C03E10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4590"/>
          <a:stretch>
            <a:fillRect/>
          </a:stretch>
        </p:blipFill>
        <p:spPr>
          <a:xfrm>
            <a:off x="361595" y="1963393"/>
            <a:ext cx="5466144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455380D-8F63-9244-AA57-861001414F0B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D85326-308F-173A-3951-7A25F94E58DD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6293C0-C977-BB9E-485B-A3A14F17EADD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F226EDD-73C0-489A-C062-F9E7C299A361}"/>
              </a:ext>
            </a:extLst>
          </p:cNvPr>
          <p:cNvSpPr txBox="1"/>
          <p:nvPr/>
        </p:nvSpPr>
        <p:spPr>
          <a:xfrm>
            <a:off x="5157813" y="5856450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3352FA-8078-5689-E14F-7585E78A69A1}"/>
              </a:ext>
            </a:extLst>
          </p:cNvPr>
          <p:cNvSpPr txBox="1"/>
          <p:nvPr/>
        </p:nvSpPr>
        <p:spPr>
          <a:xfrm>
            <a:off x="8815649" y="3649904"/>
            <a:ext cx="310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+ </a:t>
            </a:r>
            <a:r>
              <a:rPr lang="fr-FR" sz="3200" dirty="0">
                <a:solidFill>
                  <a:schemeClr val="accent6"/>
                </a:solidFill>
              </a:rPr>
              <a:t>1c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19" name="Image 18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336F2777-AE48-DB84-09B7-96B2E25E30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0166" y="3638780"/>
            <a:ext cx="5137788" cy="2270487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7B97342-F454-2C24-2DCE-A40EBC221FFC}"/>
              </a:ext>
            </a:extLst>
          </p:cNvPr>
          <p:cNvSpPr/>
          <p:nvPr/>
        </p:nvSpPr>
        <p:spPr>
          <a:xfrm>
            <a:off x="361595" y="2155784"/>
            <a:ext cx="8296900" cy="3534618"/>
          </a:xfrm>
          <a:prstGeom prst="roundRect">
            <a:avLst>
              <a:gd name="adj" fmla="val 6189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623EE6E-DCEF-8C65-F375-73A0ADD54E7C}"/>
              </a:ext>
            </a:extLst>
          </p:cNvPr>
          <p:cNvSpPr txBox="1"/>
          <p:nvPr/>
        </p:nvSpPr>
        <p:spPr>
          <a:xfrm>
            <a:off x="8679014" y="4389824"/>
            <a:ext cx="346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84E8D8A-62ED-91D7-3DCB-6889DA263C3F}"/>
              </a:ext>
            </a:extLst>
          </p:cNvPr>
          <p:cNvCxnSpPr>
            <a:cxnSpLocks/>
          </p:cNvCxnSpPr>
          <p:nvPr/>
        </p:nvCxnSpPr>
        <p:spPr>
          <a:xfrm>
            <a:off x="9599338" y="4941942"/>
            <a:ext cx="551176" cy="2944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AE6FD5F7-6477-D2CC-1083-2CEED20835B5}"/>
              </a:ext>
            </a:extLst>
          </p:cNvPr>
          <p:cNvCxnSpPr>
            <a:cxnSpLocks/>
          </p:cNvCxnSpPr>
          <p:nvPr/>
        </p:nvCxnSpPr>
        <p:spPr>
          <a:xfrm flipH="1">
            <a:off x="10701689" y="4918086"/>
            <a:ext cx="448068" cy="3183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A70C1013-DF64-1C49-5ED5-3AAC6C7E9245}"/>
              </a:ext>
            </a:extLst>
          </p:cNvPr>
          <p:cNvSpPr txBox="1"/>
          <p:nvPr/>
        </p:nvSpPr>
        <p:spPr>
          <a:xfrm>
            <a:off x="8694937" y="5203752"/>
            <a:ext cx="346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50"/>
                </a:solidFill>
              </a:rPr>
              <a:t>6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669588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FAED0-18AD-C139-BA46-66BADA1BA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C81B6-302E-FCA0-66B1-7153B07FF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E9DD7301-D97A-985A-9668-18DC0F9869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9660AC3-CD09-A0E8-9572-B6E74D4ABB1B}"/>
              </a:ext>
            </a:extLst>
          </p:cNvPr>
          <p:cNvSpPr txBox="1"/>
          <p:nvPr/>
        </p:nvSpPr>
        <p:spPr>
          <a:xfrm>
            <a:off x="3272467" y="5362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2 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4D8C156-F104-8939-934E-15DBA7341A4C}"/>
              </a:ext>
            </a:extLst>
          </p:cNvPr>
          <p:cNvSpPr txBox="1"/>
          <p:nvPr/>
        </p:nvSpPr>
        <p:spPr>
          <a:xfrm>
            <a:off x="5000730" y="4480537"/>
            <a:ext cx="195953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580 + 74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D0DF98E-DA34-C5DC-4F04-DEE8198105F4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</p:spTree>
    <p:extLst>
      <p:ext uri="{BB962C8B-B14F-4D97-AF65-F5344CB8AC3E}">
        <p14:creationId xmlns:p14="http://schemas.microsoft.com/office/powerpoint/2010/main" val="2066501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D16D5-8A0E-FE22-D544-03F948CCC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0DADAD0F-DF72-FFE1-E8A8-A8FCBE5ABA74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BFA35FF-5B9C-0DD7-A78A-6BB1BCB4F8B4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27332E0-0C8E-DFA8-EAF4-D9BF823AB09D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6957818-58E4-B5A0-2110-279BBD7044D1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322D74A-EED5-ED2F-C841-59FCED0351A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FBDF22D0-E3C1-551B-B181-C32CFA762DC7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BC2FBA6-772F-DD3F-340E-214EBC593EAF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5F81ECFE-3989-9D7C-F1F3-003C3D6726F5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350595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EEBDA-AE99-7416-FFDA-EBF67ADDB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286EC3-8B93-3B24-02B4-E8B2A9278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769F4056-4A90-94BF-DAED-6F4E7DA3E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F074C48-1266-FDAA-ACCE-2CF7A411A6FF}"/>
              </a:ext>
            </a:extLst>
          </p:cNvPr>
          <p:cNvSpPr txBox="1"/>
          <p:nvPr/>
        </p:nvSpPr>
        <p:spPr>
          <a:xfrm>
            <a:off x="3272467" y="5362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réfléchi -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 action="ppaction://hlinksldjump"/>
              </a:rPr>
              <a:t>Méthode 1 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677C73A-BFFB-D75C-54A7-AE0D2B79FD93}"/>
              </a:ext>
            </a:extLst>
          </p:cNvPr>
          <p:cNvSpPr txBox="1"/>
          <p:nvPr/>
        </p:nvSpPr>
        <p:spPr>
          <a:xfrm>
            <a:off x="5000730" y="4480537"/>
            <a:ext cx="195953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580 + 74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C2A79D9-AD3D-25D4-6D25-AB4CB11876B4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</p:spTree>
    <p:extLst>
      <p:ext uri="{BB962C8B-B14F-4D97-AF65-F5344CB8AC3E}">
        <p14:creationId xmlns:p14="http://schemas.microsoft.com/office/powerpoint/2010/main" val="3440665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DC044-6414-1C75-4D4F-DD96566AA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4610FB01-4ABA-D6BB-F729-61DD0BE42B20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E788D2A-8AF6-9D64-965C-7440748ED89C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1B8F6AF-EAA5-2142-FE43-55839EE2C49E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44965B6-93FD-0D97-6770-7046C9A51DFF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88CBB92-1A2F-11E4-764C-43D33DFD7B09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C5D379E-6149-FC7D-D3C2-8BD6B9FED5A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F97DED53-9C63-2BA8-A903-2D25E655E257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FCC4BB11-D4B0-AA81-3C44-B8887651C02A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6E172E6-12BF-2C37-B76F-BBC4E418CB28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88B70072-2BD3-7414-5C96-27B207B86ED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0974FA9-9473-21D9-A7CE-20EBB53B3167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</a:t>
            </a:r>
          </a:p>
        </p:txBody>
      </p:sp>
    </p:spTree>
    <p:extLst>
      <p:ext uri="{BB962C8B-B14F-4D97-AF65-F5344CB8AC3E}">
        <p14:creationId xmlns:p14="http://schemas.microsoft.com/office/powerpoint/2010/main" val="929732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B66C6-80B1-3344-8A6A-5726429BC2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CD807106-E87C-B97F-BEFE-03DC645DF4FD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1384FB6-21AF-E75A-7F42-A06F8B495CBF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B61A99D-F600-EBC0-1544-D8C5EBD08DA4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2561AA01-C4F4-8512-F706-D0A21119A651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09FAE8D-7302-36CF-E3B2-8E1F5F2BF1F1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254941F0-A184-4A76-881B-9EF43ED9BB24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A12CA91F-62F4-795B-586D-9964781229A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C9672CD6-8A89-6504-48FC-47CCC4E3132D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8FAB97DE-4D2E-B3D5-BBF0-F0990BDC5327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803FE59-F649-454F-12AF-65988DC4C5E1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30D325D1-F407-C00C-12FC-8C1516B5E145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36EE58-8A45-FE78-FF2E-8548AB5D1F7D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954090-C74A-EFC0-8722-AF988EF2162B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</p:spTree>
    <p:extLst>
      <p:ext uri="{BB962C8B-B14F-4D97-AF65-F5344CB8AC3E}">
        <p14:creationId xmlns:p14="http://schemas.microsoft.com/office/powerpoint/2010/main" val="2369451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79A0A4-3036-963A-5617-01C36C09C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8C71A147-28B6-43D9-41A0-7C5DE644E3E2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B11BFDC-6EA9-842D-CC67-9217C417E5AB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E2BA227-85A2-233D-D4A2-15E35992200D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DFE1C1A8-6D73-ECB4-F6B1-DD19EF630711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C6EAA2-C34B-7CC5-8CC0-4A3B6A118AAE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14DBAD5-B7EE-0436-FD0D-A8092938E7DC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749B5D6-568C-A323-AF70-D107FA9D673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B0AAF041-6349-E193-353F-1677739BA08F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4A0C969B-7392-2CE1-9FA6-0DFA6639E142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110568E-1449-243D-32AA-F6E7E3751A37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80AC29F9-DA2D-DD29-3AC5-115FDE13E43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CF8611F-C500-F4CB-6948-9401652A223D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62EDFE8-197B-D557-A1A8-B77FB6391BE9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516A047-BA85-0602-1C18-801636160687}"/>
              </a:ext>
            </a:extLst>
          </p:cNvPr>
          <p:cNvSpPr txBox="1"/>
          <p:nvPr/>
        </p:nvSpPr>
        <p:spPr>
          <a:xfrm>
            <a:off x="9151045" y="28111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600 + 50 =</a:t>
            </a:r>
          </a:p>
        </p:txBody>
      </p:sp>
      <p:sp>
        <p:nvSpPr>
          <p:cNvPr id="12" name="Demi-tour 11">
            <a:extLst>
              <a:ext uri="{FF2B5EF4-FFF2-40B4-BE49-F238E27FC236}">
                <a16:creationId xmlns:a16="http://schemas.microsoft.com/office/drawing/2014/main" id="{38DAE9BB-A953-B966-0A4D-4726D8DFB843}"/>
              </a:ext>
            </a:extLst>
          </p:cNvPr>
          <p:cNvSpPr/>
          <p:nvPr/>
        </p:nvSpPr>
        <p:spPr>
          <a:xfrm>
            <a:off x="3123329" y="3408577"/>
            <a:ext cx="444412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06B1723-FFF0-3B76-3CDE-488050289BB0}"/>
              </a:ext>
            </a:extLst>
          </p:cNvPr>
          <p:cNvSpPr txBox="1"/>
          <p:nvPr/>
        </p:nvSpPr>
        <p:spPr>
          <a:xfrm>
            <a:off x="3629333" y="375815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+ 50</a:t>
            </a:r>
          </a:p>
        </p:txBody>
      </p:sp>
    </p:spTree>
    <p:extLst>
      <p:ext uri="{BB962C8B-B14F-4D97-AF65-F5344CB8AC3E}">
        <p14:creationId xmlns:p14="http://schemas.microsoft.com/office/powerpoint/2010/main" val="260156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33784-4B71-04C7-9822-BF0A911F1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68B87CEF-60C2-AC7E-A7D5-BE9E8322A3BE}"/>
              </a:ext>
            </a:extLst>
          </p:cNvPr>
          <p:cNvCxnSpPr/>
          <p:nvPr/>
        </p:nvCxnSpPr>
        <p:spPr>
          <a:xfrm>
            <a:off x="7248140" y="450339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7A808AA0-63CF-DB60-9E3A-0B388F966126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B8A8346-440A-7F9A-1B80-24EB88DA1BF6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CECE514-12BB-C3A0-360D-0CB077E3D581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D62FC121-68D8-A9A2-6AF4-86626D274832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9B7F8AE-55FC-43EA-1115-139F557A534D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371ECD7-7719-B6E9-AFFA-667431079D0C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9D3F6C4-755E-8021-3135-CB65F63DCE3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3771DAE0-3F62-21AE-A89D-DAAD33931F5A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2F6E3934-B95E-4CEB-21AB-66CC814EF8B7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B171036-5EE5-E1A8-F6E1-7B0F976A10A5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39D77857-DD15-BFCA-1C73-2798CBDC2241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B657306-C4F7-9B5E-897C-4B302CED36BE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19C6A4D-70E6-D3E5-A6F7-A98CEA16B5F6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BEF77EE-9656-2660-6804-34CE90BDB127}"/>
              </a:ext>
            </a:extLst>
          </p:cNvPr>
          <p:cNvSpPr txBox="1"/>
          <p:nvPr/>
        </p:nvSpPr>
        <p:spPr>
          <a:xfrm>
            <a:off x="9151045" y="28111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600 + 50 = 650</a:t>
            </a:r>
          </a:p>
        </p:txBody>
      </p:sp>
      <p:sp>
        <p:nvSpPr>
          <p:cNvPr id="12" name="Demi-tour 11">
            <a:extLst>
              <a:ext uri="{FF2B5EF4-FFF2-40B4-BE49-F238E27FC236}">
                <a16:creationId xmlns:a16="http://schemas.microsoft.com/office/drawing/2014/main" id="{4B725787-6AB4-A2EF-067C-66D4BCD2D66D}"/>
              </a:ext>
            </a:extLst>
          </p:cNvPr>
          <p:cNvSpPr/>
          <p:nvPr/>
        </p:nvSpPr>
        <p:spPr>
          <a:xfrm>
            <a:off x="3123329" y="3408577"/>
            <a:ext cx="444412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FA5FE7A-C2AA-34DC-0756-7FA19047E187}"/>
              </a:ext>
            </a:extLst>
          </p:cNvPr>
          <p:cNvSpPr txBox="1"/>
          <p:nvPr/>
        </p:nvSpPr>
        <p:spPr>
          <a:xfrm>
            <a:off x="5800885" y="489523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F560E27-91BC-CEF4-8E05-33388272AA98}"/>
              </a:ext>
            </a:extLst>
          </p:cNvPr>
          <p:cNvSpPr txBox="1"/>
          <p:nvPr/>
        </p:nvSpPr>
        <p:spPr>
          <a:xfrm>
            <a:off x="3629333" y="375815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+ 50</a:t>
            </a:r>
          </a:p>
        </p:txBody>
      </p:sp>
    </p:spTree>
    <p:extLst>
      <p:ext uri="{BB962C8B-B14F-4D97-AF65-F5344CB8AC3E}">
        <p14:creationId xmlns:p14="http://schemas.microsoft.com/office/powerpoint/2010/main" val="4255515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00E995-D644-857D-EA00-F34FDD282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803AE1B-B46C-7BCC-9B55-B14033C2A4CF}"/>
              </a:ext>
            </a:extLst>
          </p:cNvPr>
          <p:cNvCxnSpPr/>
          <p:nvPr/>
        </p:nvCxnSpPr>
        <p:spPr>
          <a:xfrm>
            <a:off x="7248140" y="450339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F8BBF12-931F-95BD-A6A8-3FFC3FB46F8C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9C3953C-4D5C-61D9-53F2-5E1A4A032190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2FC087D-63C0-50B8-E8D0-ECB6C24DDEC8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D882B71F-135E-DAD1-0E42-4CF81332F6A2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0B1EC0-A166-56FC-B5D5-3450AA30342B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9285D46-5281-E5AD-92C6-721C747F56F2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EA19A00-D0A1-43C8-742E-AACF323CB2C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AF7591CB-A124-28A5-6B8A-25964C3A2B76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36A262A0-80E4-0033-29A3-C19C60444B55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BF4A977-AA93-29C2-0234-9C9EDDBBF98A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CE39655-8113-B7B1-408C-17BF8D555F5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8064E0B-17BC-D259-7CF4-64232ED7ACEB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FF66C40-9B49-419A-CC7C-1E27C26A58CE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5AE36E-8F88-2D19-B6F5-0B472512B0F6}"/>
              </a:ext>
            </a:extLst>
          </p:cNvPr>
          <p:cNvSpPr txBox="1"/>
          <p:nvPr/>
        </p:nvSpPr>
        <p:spPr>
          <a:xfrm>
            <a:off x="9151045" y="28111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600 + 50 = 650</a:t>
            </a:r>
          </a:p>
        </p:txBody>
      </p:sp>
      <p:sp>
        <p:nvSpPr>
          <p:cNvPr id="12" name="Demi-tour 11">
            <a:extLst>
              <a:ext uri="{FF2B5EF4-FFF2-40B4-BE49-F238E27FC236}">
                <a16:creationId xmlns:a16="http://schemas.microsoft.com/office/drawing/2014/main" id="{B0E395EF-96FB-CBBE-C06E-DAC650A67F7C}"/>
              </a:ext>
            </a:extLst>
          </p:cNvPr>
          <p:cNvSpPr/>
          <p:nvPr/>
        </p:nvSpPr>
        <p:spPr>
          <a:xfrm>
            <a:off x="3123329" y="3408577"/>
            <a:ext cx="444412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725AA36-7D07-40A3-1462-5621CB2B10EC}"/>
              </a:ext>
            </a:extLst>
          </p:cNvPr>
          <p:cNvSpPr txBox="1"/>
          <p:nvPr/>
        </p:nvSpPr>
        <p:spPr>
          <a:xfrm>
            <a:off x="5800885" y="489523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4AD8A44-FDE0-6925-9D5A-A54ED0885561}"/>
              </a:ext>
            </a:extLst>
          </p:cNvPr>
          <p:cNvSpPr txBox="1"/>
          <p:nvPr/>
        </p:nvSpPr>
        <p:spPr>
          <a:xfrm>
            <a:off x="3629333" y="375815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+ 50</a:t>
            </a:r>
          </a:p>
        </p:txBody>
      </p:sp>
      <p:sp>
        <p:nvSpPr>
          <p:cNvPr id="16" name="Demi-tour 15">
            <a:extLst>
              <a:ext uri="{FF2B5EF4-FFF2-40B4-BE49-F238E27FC236}">
                <a16:creationId xmlns:a16="http://schemas.microsoft.com/office/drawing/2014/main" id="{63A74854-DA23-7FFC-5853-32139D68DEBC}"/>
              </a:ext>
            </a:extLst>
          </p:cNvPr>
          <p:cNvSpPr/>
          <p:nvPr/>
        </p:nvSpPr>
        <p:spPr>
          <a:xfrm>
            <a:off x="7206605" y="3388153"/>
            <a:ext cx="194444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E4A0558-1CBA-AE32-A693-DA8E23D4E4D8}"/>
              </a:ext>
            </a:extLst>
          </p:cNvPr>
          <p:cNvSpPr txBox="1"/>
          <p:nvPr/>
        </p:nvSpPr>
        <p:spPr>
          <a:xfrm>
            <a:off x="6484287" y="371730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E2CF02C-9998-9EEE-D7AE-20C9C0F0F680}"/>
              </a:ext>
            </a:extLst>
          </p:cNvPr>
          <p:cNvSpPr txBox="1"/>
          <p:nvPr/>
        </p:nvSpPr>
        <p:spPr>
          <a:xfrm>
            <a:off x="9149620" y="340857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650 + 4 =</a:t>
            </a:r>
          </a:p>
        </p:txBody>
      </p:sp>
    </p:spTree>
    <p:extLst>
      <p:ext uri="{BB962C8B-B14F-4D97-AF65-F5344CB8AC3E}">
        <p14:creationId xmlns:p14="http://schemas.microsoft.com/office/powerpoint/2010/main" val="2065789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1D63D-E907-A92D-155F-A2A4845CB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1EF582F0-91DF-DF5E-4620-7046206CFC92}"/>
              </a:ext>
            </a:extLst>
          </p:cNvPr>
          <p:cNvCxnSpPr/>
          <p:nvPr/>
        </p:nvCxnSpPr>
        <p:spPr>
          <a:xfrm>
            <a:off x="7248140" y="450339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6E18DFB2-41BE-2041-DF30-522E1BB22218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6D80C95-2AE7-96E3-8B0B-535E7EC71256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9A85565-569C-BA4A-B6B2-6383AA84F2F8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3B5753DA-755F-C58B-23FA-5089E071DE16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345C29B-9A28-CD28-BAA6-2DC518C7C71E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35247A2-F5E7-AC64-45E9-BDE61570E6B5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33CBEE4-E4FD-F027-877F-06287B10D7D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D475B07F-BA86-A9E5-CD1C-EB534F9206AE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83B2F89D-F5CE-B853-3AD7-33286BA8BFF3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89B0A45-34F7-E172-FA5F-4F373A2AA012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F9A74056-28F2-4058-8927-4DFD4D55FA0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BD02444-375C-D45B-90E6-0CDF374196C9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D81603-AD2F-8195-6544-48E6A48C61C2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77A9579-4326-DC5C-EC67-5634F420B517}"/>
              </a:ext>
            </a:extLst>
          </p:cNvPr>
          <p:cNvSpPr txBox="1"/>
          <p:nvPr/>
        </p:nvSpPr>
        <p:spPr>
          <a:xfrm>
            <a:off x="9151045" y="28111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600 + 50 = 650</a:t>
            </a:r>
          </a:p>
        </p:txBody>
      </p:sp>
      <p:sp>
        <p:nvSpPr>
          <p:cNvPr id="12" name="Demi-tour 11">
            <a:extLst>
              <a:ext uri="{FF2B5EF4-FFF2-40B4-BE49-F238E27FC236}">
                <a16:creationId xmlns:a16="http://schemas.microsoft.com/office/drawing/2014/main" id="{4CEAB39E-9DDC-4C72-B91E-EAB4FC9A0C17}"/>
              </a:ext>
            </a:extLst>
          </p:cNvPr>
          <p:cNvSpPr/>
          <p:nvPr/>
        </p:nvSpPr>
        <p:spPr>
          <a:xfrm>
            <a:off x="3123329" y="3408577"/>
            <a:ext cx="444412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0655CB9-5A1D-57AD-6062-8C3C8914B509}"/>
              </a:ext>
            </a:extLst>
          </p:cNvPr>
          <p:cNvSpPr txBox="1"/>
          <p:nvPr/>
        </p:nvSpPr>
        <p:spPr>
          <a:xfrm>
            <a:off x="5800885" y="489523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A064243-2A70-F8A3-2AE0-C59C24F19B95}"/>
              </a:ext>
            </a:extLst>
          </p:cNvPr>
          <p:cNvSpPr txBox="1"/>
          <p:nvPr/>
        </p:nvSpPr>
        <p:spPr>
          <a:xfrm>
            <a:off x="3629333" y="375815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+ 50</a:t>
            </a:r>
          </a:p>
        </p:txBody>
      </p:sp>
      <p:sp>
        <p:nvSpPr>
          <p:cNvPr id="16" name="Demi-tour 15">
            <a:extLst>
              <a:ext uri="{FF2B5EF4-FFF2-40B4-BE49-F238E27FC236}">
                <a16:creationId xmlns:a16="http://schemas.microsoft.com/office/drawing/2014/main" id="{F21A2268-F295-9A19-1BD5-B068E64BD1EA}"/>
              </a:ext>
            </a:extLst>
          </p:cNvPr>
          <p:cNvSpPr/>
          <p:nvPr/>
        </p:nvSpPr>
        <p:spPr>
          <a:xfrm>
            <a:off x="7206605" y="3388153"/>
            <a:ext cx="194444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4151BD2-ACAC-3CAF-D814-9B8257EF310A}"/>
              </a:ext>
            </a:extLst>
          </p:cNvPr>
          <p:cNvSpPr txBox="1"/>
          <p:nvPr/>
        </p:nvSpPr>
        <p:spPr>
          <a:xfrm>
            <a:off x="6484287" y="371730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AF22058-B615-C668-A2E5-0C69FBE38208}"/>
              </a:ext>
            </a:extLst>
          </p:cNvPr>
          <p:cNvSpPr txBox="1"/>
          <p:nvPr/>
        </p:nvSpPr>
        <p:spPr>
          <a:xfrm>
            <a:off x="7411113" y="492127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654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BFD758D-7BEB-1CA5-1FE3-5D82670E4346}"/>
              </a:ext>
            </a:extLst>
          </p:cNvPr>
          <p:cNvSpPr txBox="1"/>
          <p:nvPr/>
        </p:nvSpPr>
        <p:spPr>
          <a:xfrm>
            <a:off x="9149620" y="340857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650 + 4 = 654</a:t>
            </a:r>
          </a:p>
        </p:txBody>
      </p:sp>
    </p:spTree>
    <p:extLst>
      <p:ext uri="{BB962C8B-B14F-4D97-AF65-F5344CB8AC3E}">
        <p14:creationId xmlns:p14="http://schemas.microsoft.com/office/powerpoint/2010/main" val="1902322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2FB0B-10B5-8144-44B0-DD94F536A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9F7EEAD-CAE6-4CAB-9692-ECA6A15673E5}"/>
              </a:ext>
            </a:extLst>
          </p:cNvPr>
          <p:cNvCxnSpPr/>
          <p:nvPr/>
        </p:nvCxnSpPr>
        <p:spPr>
          <a:xfrm>
            <a:off x="7248140" y="450339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EACFD3AF-C07D-751F-4E37-B32B056F4E30}"/>
              </a:ext>
            </a:extLst>
          </p:cNvPr>
          <p:cNvCxnSpPr/>
          <p:nvPr/>
        </p:nvCxnSpPr>
        <p:spPr>
          <a:xfrm>
            <a:off x="3154360" y="449288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506D6B8-80DF-3E7A-8612-F46DEF72903C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580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006B60C-F2E1-4E7F-B1F9-5F1C0D16E082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A2DDC94-691F-940B-8B2F-3FA2F9B6CE5B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+ 74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7EA3995-06DC-8326-47E4-97491F5F4BFA}"/>
              </a:ext>
            </a:extLst>
          </p:cNvPr>
          <p:cNvSpPr txBox="1"/>
          <p:nvPr/>
        </p:nvSpPr>
        <p:spPr>
          <a:xfrm>
            <a:off x="109633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82A30EB-35F2-B53E-BD0A-7B0D40950300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0C4D91D-FB4C-3640-7C84-4202D9CCCA4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654</a:t>
            </a:r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D6AEE14E-5D94-4273-EE77-D08D4CA656D9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1E8C9520-F5CF-0718-A181-CA3DD930FDE1}"/>
              </a:ext>
            </a:extLst>
          </p:cNvPr>
          <p:cNvSpPr/>
          <p:nvPr/>
        </p:nvSpPr>
        <p:spPr>
          <a:xfrm>
            <a:off x="1854654" y="3411830"/>
            <a:ext cx="1629526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05FA393-49E7-D3B4-163A-4476D84C8631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F3F8D97-29ED-6EC8-B063-8276BDB6B39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74BD28-316D-297E-E0A6-65855C103506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580 + 20 = 600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967547-87A5-EA72-E0A7-0F04B9A99B49}"/>
              </a:ext>
            </a:extLst>
          </p:cNvPr>
          <p:cNvSpPr txBox="1"/>
          <p:nvPr/>
        </p:nvSpPr>
        <p:spPr>
          <a:xfrm>
            <a:off x="1722871" y="490049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600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C9890DB-5496-DC14-EBCD-B3D9469A8707}"/>
              </a:ext>
            </a:extLst>
          </p:cNvPr>
          <p:cNvSpPr txBox="1"/>
          <p:nvPr/>
        </p:nvSpPr>
        <p:spPr>
          <a:xfrm>
            <a:off x="9151045" y="28111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600 + 50 = 650</a:t>
            </a:r>
          </a:p>
        </p:txBody>
      </p:sp>
      <p:sp>
        <p:nvSpPr>
          <p:cNvPr id="12" name="Demi-tour 11">
            <a:extLst>
              <a:ext uri="{FF2B5EF4-FFF2-40B4-BE49-F238E27FC236}">
                <a16:creationId xmlns:a16="http://schemas.microsoft.com/office/drawing/2014/main" id="{FCDA9100-1C2A-91A4-3134-9DE6FC82A1D5}"/>
              </a:ext>
            </a:extLst>
          </p:cNvPr>
          <p:cNvSpPr/>
          <p:nvPr/>
        </p:nvSpPr>
        <p:spPr>
          <a:xfrm>
            <a:off x="3123329" y="3408577"/>
            <a:ext cx="4444127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3BCA5AE-D0CC-FA75-2314-826A10B13414}"/>
              </a:ext>
            </a:extLst>
          </p:cNvPr>
          <p:cNvSpPr txBox="1"/>
          <p:nvPr/>
        </p:nvSpPr>
        <p:spPr>
          <a:xfrm>
            <a:off x="5800885" y="489523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650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3D4D18C-753F-1DAB-ABE5-F33BC9C2D2C1}"/>
              </a:ext>
            </a:extLst>
          </p:cNvPr>
          <p:cNvSpPr txBox="1"/>
          <p:nvPr/>
        </p:nvSpPr>
        <p:spPr>
          <a:xfrm>
            <a:off x="3629333" y="375815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+ 50</a:t>
            </a:r>
          </a:p>
        </p:txBody>
      </p:sp>
      <p:sp>
        <p:nvSpPr>
          <p:cNvPr id="16" name="Demi-tour 15">
            <a:extLst>
              <a:ext uri="{FF2B5EF4-FFF2-40B4-BE49-F238E27FC236}">
                <a16:creationId xmlns:a16="http://schemas.microsoft.com/office/drawing/2014/main" id="{7933C634-41CA-2E0B-7A25-208CC0FEC594}"/>
              </a:ext>
            </a:extLst>
          </p:cNvPr>
          <p:cNvSpPr/>
          <p:nvPr/>
        </p:nvSpPr>
        <p:spPr>
          <a:xfrm>
            <a:off x="7206605" y="3388153"/>
            <a:ext cx="1944440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47C4D31-778B-AAD8-C78B-E4FE41F6F5DD}"/>
              </a:ext>
            </a:extLst>
          </p:cNvPr>
          <p:cNvSpPr txBox="1"/>
          <p:nvPr/>
        </p:nvSpPr>
        <p:spPr>
          <a:xfrm>
            <a:off x="6484287" y="371730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912E4FD-0ACE-DC4B-3229-997A9FD6A9B9}"/>
              </a:ext>
            </a:extLst>
          </p:cNvPr>
          <p:cNvSpPr txBox="1"/>
          <p:nvPr/>
        </p:nvSpPr>
        <p:spPr>
          <a:xfrm>
            <a:off x="7411113" y="4921276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654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5AAD03F-AD19-89EE-E251-BFE26C30E989}"/>
              </a:ext>
            </a:extLst>
          </p:cNvPr>
          <p:cNvSpPr txBox="1"/>
          <p:nvPr/>
        </p:nvSpPr>
        <p:spPr>
          <a:xfrm>
            <a:off x="9149620" y="340857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650 + 4 = 654</a:t>
            </a:r>
          </a:p>
        </p:txBody>
      </p:sp>
    </p:spTree>
    <p:extLst>
      <p:ext uri="{BB962C8B-B14F-4D97-AF65-F5344CB8AC3E}">
        <p14:creationId xmlns:p14="http://schemas.microsoft.com/office/powerpoint/2010/main" val="3044456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10EA83-EAC7-DCA7-D821-1678CF3D4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6478C-B2AC-6EC8-8D5E-4A67FB911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9081CA6F-A8CA-CE09-C0F8-F59D310EC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CD99E01-7F29-DD9D-928B-EC5CC6F63433}"/>
              </a:ext>
            </a:extLst>
          </p:cNvPr>
          <p:cNvSpPr txBox="1"/>
          <p:nvPr/>
        </p:nvSpPr>
        <p:spPr>
          <a:xfrm>
            <a:off x="3272467" y="5362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Calcul posé</a:t>
            </a: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E075D2B-F3FD-1AB0-735D-D1056D9A22E7}"/>
              </a:ext>
            </a:extLst>
          </p:cNvPr>
          <p:cNvSpPr txBox="1"/>
          <p:nvPr/>
        </p:nvSpPr>
        <p:spPr>
          <a:xfrm>
            <a:off x="5000730" y="4480537"/>
            <a:ext cx="195953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580 + 74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E2F5759-4145-34F5-3234-AB3FB56F9002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</p:spTree>
    <p:extLst>
      <p:ext uri="{BB962C8B-B14F-4D97-AF65-F5344CB8AC3E}">
        <p14:creationId xmlns:p14="http://schemas.microsoft.com/office/powerpoint/2010/main" val="2697321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9AFB8-AC17-9E30-9E1A-387473183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7469F80-E211-1561-BE3B-7A51110F493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035503A-9D29-BAA2-7EFD-4E10511CFF9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5E8E0E53-0692-23BD-4D7D-D32B563A3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920783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2949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01D07-FD52-23DE-7A6E-0082CA42B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5FE2314-F7DA-36B9-ADED-93A180673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140C5DC-E913-FBAB-38E3-53B2E00B438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4D8D730-17F6-2D37-8D6F-4EF53F4CB32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E60FEFA-3021-2B0D-6684-45339CF0C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9CAD3CD-01DA-F044-1FA5-D4A547265E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406414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49BC8651-788C-C176-6D40-14289DCAB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1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A88AD-C32B-2805-12AC-F23A88660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587B0BA-A6EA-A1A2-6724-CB057637AE6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946882-9901-0917-1B76-0DF1F593603A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4546110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AFF8F-51F1-C2C6-C1B5-47C82BAAB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7B48935-340B-422B-1F58-D54FE125B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E220BA9-7366-B848-25BE-031D218360A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FC80C90-DB6C-E438-BE48-B65390B935F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371584D-BF2B-0520-C6D6-4B4A54ACE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F1F5457-60AA-F518-7EBD-38E3C3D07361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D6235D26-A378-1742-3EDE-07BED26E9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BF3A85F1-84B8-97A4-49DA-EF87D24356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9177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9910E3-1743-D823-7F7A-3A106EDA88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9A4638F-97F6-4ECF-804F-C1C731C0C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ECE13D4-D58B-4FB5-EE26-A1CDF322887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241553A-88D5-467C-04F9-941476A49EB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203E2C-15F1-BD05-7D77-F463B2DC3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5B7D314-8392-84C4-C789-3AD6D0A56440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E3065A5-C254-E3C0-A5BA-6CE0DFB4E7EC}"/>
              </a:ext>
            </a:extLst>
          </p:cNvPr>
          <p:cNvSpPr/>
          <p:nvPr/>
        </p:nvSpPr>
        <p:spPr>
          <a:xfrm>
            <a:off x="10663427" y="2156171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B5A31140-3E5E-EF2F-68EA-8296D586B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E4EEA55-0E5C-D8B4-1FF7-B3566DD0687B}"/>
              </a:ext>
            </a:extLst>
          </p:cNvPr>
          <p:cNvSpPr/>
          <p:nvPr/>
        </p:nvSpPr>
        <p:spPr>
          <a:xfrm flipH="1">
            <a:off x="7456712" y="3591795"/>
            <a:ext cx="632193" cy="523005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F783898B-E993-A558-602C-AC7C41BB2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512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1FA040-7313-E12B-B7A2-CC40F36B9F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C403E75-FDBB-0DF4-9E6B-EAAAD6913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802B9518-C71D-A48B-0A67-357DA0587E6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50D1B46-D2F8-6709-4933-10472DB1608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C4186E-610E-8D02-BE73-11E71C0F1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6E3D037-209A-9667-6D6D-ECB3220B0801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CFBD381-4685-AF2A-AFBC-A4ABA860F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7F4CA16-B022-B540-4F13-A6D28411E484}"/>
              </a:ext>
            </a:extLst>
          </p:cNvPr>
          <p:cNvSpPr/>
          <p:nvPr/>
        </p:nvSpPr>
        <p:spPr>
          <a:xfrm flipH="1">
            <a:off x="7456712" y="3591795"/>
            <a:ext cx="632193" cy="523005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78CFAE6A-032D-B7C6-B2DC-0D5E85E92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ADA40B0E-FCCE-DF55-980F-4A0C5A49CAA1}"/>
              </a:ext>
            </a:extLst>
          </p:cNvPr>
          <p:cNvSpPr/>
          <p:nvPr/>
        </p:nvSpPr>
        <p:spPr>
          <a:xfrm>
            <a:off x="10663427" y="2156171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0432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01785-90F7-3CDC-CF80-96D2A92A5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064C391-6717-C2BC-FF57-68928F7ED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7FFEAEE-DEC1-07D0-0CF6-FCA88FCB7FA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9D2D91F-8213-FF24-EA60-50391C1F0D5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83282D-7D8A-FB9D-930E-6FB5C39B2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BD77E75-98DA-4385-28C7-B91FFA2F58F6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2E98FFDC-493E-ADC4-D61C-A5DB2C4C55E2}"/>
              </a:ext>
            </a:extLst>
          </p:cNvPr>
          <p:cNvSpPr/>
          <p:nvPr/>
        </p:nvSpPr>
        <p:spPr>
          <a:xfrm>
            <a:off x="10159226" y="2209181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94CF444-C23C-9401-3F6F-4803E1FBF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982926C-62C5-82A7-6E2A-2FADAF269529}"/>
              </a:ext>
            </a:extLst>
          </p:cNvPr>
          <p:cNvSpPr/>
          <p:nvPr/>
        </p:nvSpPr>
        <p:spPr>
          <a:xfrm>
            <a:off x="3971197" y="3591795"/>
            <a:ext cx="3485515" cy="1819530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1EA287BB-96FA-3DBD-1673-B2C658EB9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3181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2847A-8FF4-B149-0E3A-005CEB35D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B845162-F45F-FDCB-314F-969D33226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71DA526-CE0A-1026-51F4-A369E1FC46A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DAF75DD-67BE-9AE4-094E-BB373D0A9A8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B814B0-5E79-EE33-BCD4-76CB5BBF9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BB5076D6-EBDD-D674-1DA8-EB774013C277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3A932A44-8F07-6AB0-3A84-2658BA6A5DE6}"/>
              </a:ext>
            </a:extLst>
          </p:cNvPr>
          <p:cNvSpPr txBox="1"/>
          <p:nvPr/>
        </p:nvSpPr>
        <p:spPr>
          <a:xfrm>
            <a:off x="5431970" y="555596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1A6A4FA-F458-8B67-1505-F40274F699D8}"/>
              </a:ext>
            </a:extLst>
          </p:cNvPr>
          <p:cNvSpPr/>
          <p:nvPr/>
        </p:nvSpPr>
        <p:spPr>
          <a:xfrm>
            <a:off x="10159226" y="2209181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243EE40-2841-914E-D132-9E236C082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C1F78A2-7355-F7EE-6507-FC46CCCEE6B9}"/>
              </a:ext>
            </a:extLst>
          </p:cNvPr>
          <p:cNvSpPr/>
          <p:nvPr/>
        </p:nvSpPr>
        <p:spPr>
          <a:xfrm>
            <a:off x="3971197" y="3591795"/>
            <a:ext cx="3485515" cy="1819530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 descr="Une image contenant capture d’écran, Rectangle, Caractère coloré, carré&#10;&#10;Le contenu généré par l’IA peut être incorrect.">
            <a:extLst>
              <a:ext uri="{FF2B5EF4-FFF2-40B4-BE49-F238E27FC236}">
                <a16:creationId xmlns:a16="http://schemas.microsoft.com/office/drawing/2014/main" id="{9657F0EA-A2CC-B561-A447-330BB17FD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1509" y="3339129"/>
            <a:ext cx="22225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887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58D5C7-B419-9066-8F8B-3AEE0687F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B07777C-6C71-DD0F-A476-FBE62B20539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C0FA907-865A-E0E9-4469-33E749B5220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E16CCEF-03C1-0F7A-9802-3C8F0D4EA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9E4E35F3-3887-D639-86EC-E435BFC61F0F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D97ACF7D-F6C1-37A3-F52B-B8CAB082D0AA}"/>
              </a:ext>
            </a:extLst>
          </p:cNvPr>
          <p:cNvSpPr txBox="1"/>
          <p:nvPr/>
        </p:nvSpPr>
        <p:spPr>
          <a:xfrm>
            <a:off x="5431970" y="555596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24D7FD83-7C47-8E1D-B7FE-5E50DFF55D64}"/>
              </a:ext>
            </a:extLst>
          </p:cNvPr>
          <p:cNvSpPr/>
          <p:nvPr/>
        </p:nvSpPr>
        <p:spPr>
          <a:xfrm>
            <a:off x="10159226" y="2209181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1C4E66-ADEA-7381-0024-6A97664E8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018" y="3680809"/>
            <a:ext cx="1644735" cy="160663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D73E01E-888B-6E07-443F-6F0FA6222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FA0EB60-29A4-C9DC-B549-BAAA01099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54" y="3649277"/>
            <a:ext cx="1644735" cy="1606633"/>
          </a:xfrm>
          <a:prstGeom prst="rect">
            <a:avLst/>
          </a:prstGeom>
        </p:spPr>
      </p:pic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AD1F0151-08C8-25A4-D81D-7DAC7F64F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AC29C7C-F0C8-8B74-C489-EE23BF5F5220}"/>
              </a:ext>
            </a:extLst>
          </p:cNvPr>
          <p:cNvSpPr/>
          <p:nvPr/>
        </p:nvSpPr>
        <p:spPr>
          <a:xfrm>
            <a:off x="3971197" y="3591795"/>
            <a:ext cx="3485515" cy="1819530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1400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B98F9-FF86-8461-E58C-C9D905DEE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E868CA7-001B-F46F-F12A-006AF97F34F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8ABFA64-B6C2-8F45-E2F4-79FEC6EE5ED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E09B092-D105-31C2-5B1D-12AA7D894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8A2A5C0-D531-6A22-BA24-25D73F8F5A45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BF00ECAE-36CD-F413-4DE8-4AF197992FA9}"/>
              </a:ext>
            </a:extLst>
          </p:cNvPr>
          <p:cNvSpPr txBox="1"/>
          <p:nvPr/>
        </p:nvSpPr>
        <p:spPr>
          <a:xfrm>
            <a:off x="5431970" y="555596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B95170B-F52D-FE52-9794-C364994B51C7}"/>
              </a:ext>
            </a:extLst>
          </p:cNvPr>
          <p:cNvSpPr/>
          <p:nvPr/>
        </p:nvSpPr>
        <p:spPr>
          <a:xfrm>
            <a:off x="10159226" y="2209181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32FA1B9-C344-5762-CC51-EB4FA27F7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018" y="3680809"/>
            <a:ext cx="1644735" cy="160663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CDE0CAE-0FD3-201C-2373-4CC059DBC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81D8C07-51D2-E42A-3CB8-68C22DF26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54" y="3649277"/>
            <a:ext cx="1644735" cy="1606633"/>
          </a:xfrm>
          <a:prstGeom prst="rect">
            <a:avLst/>
          </a:prstGeom>
        </p:spPr>
      </p:pic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7876FA5-040F-07AE-E915-F87F6C522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5606643-78C0-E116-B599-DDEA7746E5B5}"/>
              </a:ext>
            </a:extLst>
          </p:cNvPr>
          <p:cNvSpPr/>
          <p:nvPr/>
        </p:nvSpPr>
        <p:spPr>
          <a:xfrm>
            <a:off x="3971197" y="3591795"/>
            <a:ext cx="3485515" cy="1819530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651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59E139-7BA2-5E6A-2E45-EEBE39C37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2A73CDB-7B86-1C3C-AF26-4CCF09D6F4A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7EE1E2F-BDC4-9E62-64FC-3FEB870B7AD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9E77A3A-9FFE-952F-E795-F1D055E07B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A7B39FC-BA4C-50F2-175D-1551C146E3C1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DB01B9FA-A6A2-7D38-4E4A-789C9D4E7369}"/>
              </a:ext>
            </a:extLst>
          </p:cNvPr>
          <p:cNvSpPr txBox="1"/>
          <p:nvPr/>
        </p:nvSpPr>
        <p:spPr>
          <a:xfrm>
            <a:off x="5431970" y="5555967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1c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05266A81-C7D1-89C3-AB68-AB3653675508}"/>
              </a:ext>
            </a:extLst>
          </p:cNvPr>
          <p:cNvSpPr/>
          <p:nvPr/>
        </p:nvSpPr>
        <p:spPr>
          <a:xfrm>
            <a:off x="10159226" y="2209181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E5CB603-A5BA-9838-D1E2-CE846BF95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7018" y="3680809"/>
            <a:ext cx="1644735" cy="160663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EC1F0E2-25B8-70B2-706B-B2D2B6615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64FD98C-2C69-C0A0-DC3C-982D8C42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54" y="3649277"/>
            <a:ext cx="1644735" cy="1606633"/>
          </a:xfrm>
          <a:prstGeom prst="rect">
            <a:avLst/>
          </a:prstGeom>
        </p:spPr>
      </p:pic>
      <p:pic>
        <p:nvPicPr>
          <p:cNvPr id="14" name="Image 13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C9746C46-A600-1787-7916-C3546C0A0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B8C3A9F-A700-3173-485B-3125E814B938}"/>
              </a:ext>
            </a:extLst>
          </p:cNvPr>
          <p:cNvSpPr/>
          <p:nvPr/>
        </p:nvSpPr>
        <p:spPr>
          <a:xfrm>
            <a:off x="3971197" y="3591795"/>
            <a:ext cx="3485515" cy="1819530"/>
          </a:xfrm>
          <a:prstGeom prst="roundRect">
            <a:avLst>
              <a:gd name="adj" fmla="val 3670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486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23B9A-F277-5028-28A4-2D78241B31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0C6BB96-83C2-8453-4415-20A44EF8EC4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A765DBE-AFA4-10AC-67E9-E9233D38AFA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074C049-B671-4E38-5297-73530FA02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042373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8BA3BED-DCDA-8DCC-90A7-013D7E9CDB64}"/>
              </a:ext>
            </a:extLst>
          </p:cNvPr>
          <p:cNvSpPr/>
          <p:nvPr/>
        </p:nvSpPr>
        <p:spPr>
          <a:xfrm>
            <a:off x="9658899" y="2209182"/>
            <a:ext cx="567649" cy="3037849"/>
          </a:xfrm>
          <a:prstGeom prst="round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BD187C9-7345-E6CC-C5FC-BDF56C9EB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CAF2CD6-96D5-42D8-95BC-4EDB67530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54" y="3649277"/>
            <a:ext cx="1644735" cy="1606633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02BF653-39E7-5627-4D4B-B8C1AAEA97E5}"/>
              </a:ext>
            </a:extLst>
          </p:cNvPr>
          <p:cNvSpPr/>
          <p:nvPr/>
        </p:nvSpPr>
        <p:spPr>
          <a:xfrm>
            <a:off x="410008" y="1852659"/>
            <a:ext cx="5291438" cy="3510548"/>
          </a:xfrm>
          <a:prstGeom prst="roundRect">
            <a:avLst>
              <a:gd name="adj" fmla="val 5221"/>
            </a:avLst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39A971E-5C95-86BD-A367-D01D1804A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8606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E2D44-9612-DB22-AA6B-F11E7083E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4F637D5-3852-A6E6-E4CD-6F601DFD81D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7748009-C016-EEC4-C2DE-9C12FD484F0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84E8576-5F46-DE6E-5D28-C69D6E4FC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4645E4A-C6D6-B069-3EE5-BE029F2AF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103615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BCA48C54-8E5F-47EF-04B3-E7B3760A2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954" y="3649277"/>
            <a:ext cx="1644735" cy="1606633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A6C068B-E124-CA45-6EF5-0B3E3D955A6C}"/>
              </a:ext>
            </a:extLst>
          </p:cNvPr>
          <p:cNvSpPr/>
          <p:nvPr/>
        </p:nvSpPr>
        <p:spPr>
          <a:xfrm>
            <a:off x="410008" y="1852659"/>
            <a:ext cx="5291438" cy="3510548"/>
          </a:xfrm>
          <a:prstGeom prst="roundRect">
            <a:avLst>
              <a:gd name="adj" fmla="val 5221"/>
            </a:avLst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CF992496-78F8-C387-008A-3B337AF89ED8}"/>
              </a:ext>
            </a:extLst>
          </p:cNvPr>
          <p:cNvSpPr/>
          <p:nvPr/>
        </p:nvSpPr>
        <p:spPr>
          <a:xfrm>
            <a:off x="9658899" y="2209182"/>
            <a:ext cx="567649" cy="3037849"/>
          </a:xfrm>
          <a:prstGeom prst="round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0BB7C41-80DC-7954-D7BE-5B37A403C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8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2F85-AF8F-E176-4DFF-9F830EB90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1E3A683-D718-E81F-B9F7-52CE3F1CB51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CD28462-DB28-D396-83DA-FED99C7E84A7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0A1D070-0B55-A5CE-6700-B6376900E235}"/>
              </a:ext>
            </a:extLst>
          </p:cNvPr>
          <p:cNvSpPr txBox="1"/>
          <p:nvPr/>
        </p:nvSpPr>
        <p:spPr>
          <a:xfrm>
            <a:off x="2223053" y="5802193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6B0CEABE-B51E-1AC1-F79A-963E6C421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E3D6CD70-64E9-12C2-6239-8A14062816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2963"/>
          <a:stretch>
            <a:fillRect/>
          </a:stretch>
        </p:blipFill>
        <p:spPr>
          <a:xfrm>
            <a:off x="361595" y="1963393"/>
            <a:ext cx="5602072" cy="394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8346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A9D76F-4845-1818-270A-ADE72DD9E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379D4F1-03B3-E727-A256-851D127FE5A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654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4DB4A7A-4CDD-2D29-B17A-BDC53C1BCC7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08C68D3-A7A1-FD90-4085-1D473E8DE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2" y="1899214"/>
            <a:ext cx="5131064" cy="3448227"/>
          </a:xfrm>
          <a:prstGeom prst="rect">
            <a:avLst/>
          </a:prstGeom>
        </p:spPr>
      </p:pic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B47623A-7FA6-13A2-726C-D99D4862B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568862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92D050"/>
                          </a:solidFill>
                        </a:rPr>
                        <a:t>1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B819F740-A79A-E9A8-9668-233B880C0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8188" y="3633511"/>
            <a:ext cx="1644735" cy="1606633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9827A20-4822-437E-2AA3-250D177F4119}"/>
              </a:ext>
            </a:extLst>
          </p:cNvPr>
          <p:cNvSpPr/>
          <p:nvPr/>
        </p:nvSpPr>
        <p:spPr>
          <a:xfrm>
            <a:off x="401189" y="1852659"/>
            <a:ext cx="8159487" cy="3510548"/>
          </a:xfrm>
          <a:prstGeom prst="roundRect">
            <a:avLst>
              <a:gd name="adj" fmla="val 5221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capture d’écran, carré, Rectangl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6207E16-5633-EBE6-3081-296A3551A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3625" y="3323896"/>
            <a:ext cx="27813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849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AAF57-2DC3-03A2-D194-0C2B6CD7F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5A8C6AB-0D8D-4D67-0CB3-993F23001C7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083D16-BB83-25DD-E481-E9A9A43703B4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4765FBE-534E-F6F0-126F-DFEA9A3F3E8C}"/>
              </a:ext>
            </a:extLst>
          </p:cNvPr>
          <p:cNvSpPr txBox="1"/>
          <p:nvPr/>
        </p:nvSpPr>
        <p:spPr>
          <a:xfrm>
            <a:off x="2223053" y="5802193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D63E3CD-FB26-72FC-9EEE-A92F76DF2D87}"/>
              </a:ext>
            </a:extLst>
          </p:cNvPr>
          <p:cNvSpPr txBox="1"/>
          <p:nvPr/>
        </p:nvSpPr>
        <p:spPr>
          <a:xfrm>
            <a:off x="6678972" y="580219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088A67B2-A748-E673-2412-7725E73C3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37337F49-9FCA-F5E1-2D82-0439C5D0E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DB4ACE4-5F21-B5DE-8EAE-EA656C731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23469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78416-E3D0-8D88-82F7-4BD298A58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C5AA6E0-8766-B43C-A85E-B707E3CA47C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718B017-DC9B-5860-281D-199D96CB8098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AB14096-3A0D-2A02-C3A2-B58F36D996F1}"/>
              </a:ext>
            </a:extLst>
          </p:cNvPr>
          <p:cNvSpPr txBox="1"/>
          <p:nvPr/>
        </p:nvSpPr>
        <p:spPr>
          <a:xfrm>
            <a:off x="2223053" y="5802193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70640C2-300F-C2CC-0779-956829C7228F}"/>
              </a:ext>
            </a:extLst>
          </p:cNvPr>
          <p:cNvSpPr txBox="1"/>
          <p:nvPr/>
        </p:nvSpPr>
        <p:spPr>
          <a:xfrm>
            <a:off x="6678972" y="580219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DB863E3C-83BA-DCF7-6294-036760CA53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5A1A24A1-45A7-2D29-2D60-CC1EDCC8B9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99D58A8-6CF7-C900-D0AB-B7A85DC75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44EBACB-D4E3-4A10-DE26-6BA6C0F16217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</p:spTree>
    <p:extLst>
      <p:ext uri="{BB962C8B-B14F-4D97-AF65-F5344CB8AC3E}">
        <p14:creationId xmlns:p14="http://schemas.microsoft.com/office/powerpoint/2010/main" val="183437109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8D47D-5089-E865-56AD-3C18E12C7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0FDF9EB-DBA9-DCFA-375B-8BB14BB1A42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0A69C0F-C449-7194-DB01-DCB41534FD5C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735565D8-F2D4-393A-B661-84EC92541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2D320587-62D9-C42B-4452-0FF2BB6D5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87C76B2-BC52-98CC-19F0-B77FC6B14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8AEB839-CA43-607F-D5EF-348F89E7AA49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7566D1D-87AA-F8CE-76CA-436D907A1530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9300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0A8EA-FFD2-BC45-3B98-3B724A639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A8716AE-84B4-75E5-35CB-2FFA8417B9D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AA48AC-9021-CCFB-182A-13FCD01B0599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DCDB865-2E7C-293F-294B-FA8CB557302A}"/>
              </a:ext>
            </a:extLst>
          </p:cNvPr>
          <p:cNvSpPr txBox="1"/>
          <p:nvPr/>
        </p:nvSpPr>
        <p:spPr>
          <a:xfrm>
            <a:off x="5639752" y="580219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15d</a:t>
            </a:r>
            <a:endParaRPr lang="fr-FR" sz="3200" dirty="0">
              <a:solidFill>
                <a:srgbClr val="00B0F0"/>
              </a:solidFill>
            </a:endParaRP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6B1A2FEA-A584-5F66-9750-46122CEFF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F1B39457-6CF0-0D39-B1CC-8E9D94258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5C7748EC-1D2D-8C44-A638-4DA4EEFC0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F66F362-F574-045E-683B-1D582DB93823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467A0A8-DE17-2239-DFF7-1404CBBCF61C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F72FDEC-16B3-B99A-B848-BA385EB4D5D1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C6E797B-0608-E9D1-314A-0857C52CE8A6}"/>
              </a:ext>
            </a:extLst>
          </p:cNvPr>
          <p:cNvCxnSpPr>
            <a:cxnSpLocks/>
          </p:cNvCxnSpPr>
          <p:nvPr/>
        </p:nvCxnSpPr>
        <p:spPr>
          <a:xfrm flipH="1">
            <a:off x="10199914" y="2666445"/>
            <a:ext cx="195943" cy="2944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45AF203-DA55-9B8E-AEAE-F7DED5A68080}"/>
              </a:ext>
            </a:extLst>
          </p:cNvPr>
          <p:cNvCxnSpPr>
            <a:cxnSpLocks/>
          </p:cNvCxnSpPr>
          <p:nvPr/>
        </p:nvCxnSpPr>
        <p:spPr>
          <a:xfrm>
            <a:off x="9799037" y="2666445"/>
            <a:ext cx="400877" cy="2944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93426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035F1-84AB-7CE1-3889-8FFF452F9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1183AD2-272B-33E0-B2BD-07EF674C489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580 + 74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67E8A4-DA77-9C4B-35D7-3A93553AE4DB}"/>
              </a:ext>
            </a:extLst>
          </p:cNvPr>
          <p:cNvSpPr txBox="1"/>
          <p:nvPr/>
        </p:nvSpPr>
        <p:spPr>
          <a:xfrm>
            <a:off x="9259795" y="1594061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BDA81AE-04DD-48C1-3DCE-03A2B8E5AAD0}"/>
              </a:ext>
            </a:extLst>
          </p:cNvPr>
          <p:cNvSpPr txBox="1"/>
          <p:nvPr/>
        </p:nvSpPr>
        <p:spPr>
          <a:xfrm>
            <a:off x="5639752" y="580219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15d</a:t>
            </a:r>
            <a:endParaRPr lang="fr-FR" sz="3200" dirty="0">
              <a:solidFill>
                <a:srgbClr val="00B0F0"/>
              </a:solidFill>
            </a:endParaRPr>
          </a:p>
        </p:txBody>
      </p:sp>
      <p:pic>
        <p:nvPicPr>
          <p:cNvPr id="4" name="Image 3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2A9D6AE1-8FDA-3E1A-D5CA-DAE83E00A4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513" y="1167598"/>
            <a:ext cx="785244" cy="779340"/>
          </a:xfrm>
          <a:prstGeom prst="rect">
            <a:avLst/>
          </a:prstGeom>
        </p:spPr>
      </p:pic>
      <p:pic>
        <p:nvPicPr>
          <p:cNvPr id="5" name="Image 4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099820AA-B579-81E9-1A9E-EC0E61126E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667" y="2842185"/>
            <a:ext cx="994766" cy="987287"/>
          </a:xfrm>
          <a:prstGeom prst="rect">
            <a:avLst/>
          </a:prstGeom>
        </p:spPr>
      </p:pic>
      <p:pic>
        <p:nvPicPr>
          <p:cNvPr id="3" name="Image 2" descr="Une image contenant carré, Rectangle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0B25C6DF-E297-3FC8-4289-A337609CB1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595" y="1963393"/>
            <a:ext cx="8356736" cy="39451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F66C2BE-80F6-6D59-C737-54D93AD0AD00}"/>
              </a:ext>
            </a:extLst>
          </p:cNvPr>
          <p:cNvSpPr txBox="1"/>
          <p:nvPr/>
        </p:nvSpPr>
        <p:spPr>
          <a:xfrm>
            <a:off x="8766664" y="2189943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5c</a:t>
            </a:r>
            <a:r>
              <a:rPr lang="fr-FR" sz="3200" dirty="0"/>
              <a:t>  </a:t>
            </a:r>
            <a:r>
              <a:rPr lang="fr-FR" sz="3200" dirty="0">
                <a:solidFill>
                  <a:srgbClr val="FF0000"/>
                </a:solidFill>
              </a:rPr>
              <a:t>8d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7d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24E5595-FAB3-6042-5D94-6B3043AE335B}"/>
              </a:ext>
            </a:extLst>
          </p:cNvPr>
          <p:cNvSpPr/>
          <p:nvPr/>
        </p:nvSpPr>
        <p:spPr>
          <a:xfrm>
            <a:off x="3988675" y="3916851"/>
            <a:ext cx="3964663" cy="1790267"/>
          </a:xfrm>
          <a:prstGeom prst="roundRect">
            <a:avLst>
              <a:gd name="adj" fmla="val 5153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C81F47C-D9EE-E2E4-4E6C-68D07E82C843}"/>
              </a:ext>
            </a:extLst>
          </p:cNvPr>
          <p:cNvSpPr txBox="1"/>
          <p:nvPr/>
        </p:nvSpPr>
        <p:spPr>
          <a:xfrm>
            <a:off x="8651359" y="2950104"/>
            <a:ext cx="24482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   </a:t>
            </a:r>
            <a:r>
              <a:rPr lang="fr-FR" sz="3200" dirty="0"/>
              <a:t>   </a:t>
            </a:r>
            <a:r>
              <a:rPr lang="fr-FR" sz="3200" dirty="0">
                <a:solidFill>
                  <a:srgbClr val="00B0F0"/>
                </a:solidFill>
              </a:rPr>
              <a:t>             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167DBF8-AC92-0A43-DB90-539CD81110A2}"/>
              </a:ext>
            </a:extLst>
          </p:cNvPr>
          <p:cNvSpPr txBox="1"/>
          <p:nvPr/>
        </p:nvSpPr>
        <p:spPr>
          <a:xfrm>
            <a:off x="8658495" y="294385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 5c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15d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00B0F0"/>
                </a:solidFill>
              </a:rPr>
              <a:t> 4u          </a:t>
            </a:r>
            <a:endParaRPr lang="fr-FR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105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D649F7-2B0B-45BE-9CDB-D33B53242F3E}"/>
</file>

<file path=customXml/itemProps2.xml><?xml version="1.0" encoding="utf-8"?>
<ds:datastoreItem xmlns:ds="http://schemas.openxmlformats.org/officeDocument/2006/customXml" ds:itemID="{74F215CC-50C4-4136-96EB-4FB2B375DC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250D8A-C726-450C-B1C8-5AD09994903F}">
  <ds:schemaRefs>
    <ds:schemaRef ds:uri="http://purl.org/dc/elements/1.1/"/>
    <ds:schemaRef ds:uri="http://schemas.openxmlformats.org/package/2006/metadata/core-properties"/>
    <ds:schemaRef ds:uri="http://www.w3.org/XML/1998/namespace"/>
    <ds:schemaRef ds:uri="7672d04e-69db-4785-9e07-b6467e700e07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5315</TotalTime>
  <Words>750</Words>
  <Application>Microsoft Macintosh PowerPoint</Application>
  <PresentationFormat>Grand écran</PresentationFormat>
  <Paragraphs>337</Paragraphs>
  <Slides>40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6" baseType="lpstr">
      <vt:lpstr>Aptos</vt:lpstr>
      <vt:lpstr>Aptos Display</vt:lpstr>
      <vt:lpstr>Arial</vt:lpstr>
      <vt:lpstr>Calibri</vt:lpstr>
      <vt:lpstr>DINRoundPro-Medium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86</cp:revision>
  <dcterms:created xsi:type="dcterms:W3CDTF">2024-08-12T08:57:32Z</dcterms:created>
  <dcterms:modified xsi:type="dcterms:W3CDTF">2025-09-07T05:20:26Z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