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8" r:id="rId5"/>
    <p:sldId id="467" r:id="rId6"/>
    <p:sldId id="462" r:id="rId7"/>
    <p:sldId id="395" r:id="rId8"/>
    <p:sldId id="470" r:id="rId9"/>
    <p:sldId id="471" r:id="rId10"/>
    <p:sldId id="472" r:id="rId11"/>
    <p:sldId id="473" r:id="rId12"/>
    <p:sldId id="474" r:id="rId13"/>
    <p:sldId id="475" r:id="rId14"/>
    <p:sldId id="476" r:id="rId15"/>
    <p:sldId id="477" r:id="rId16"/>
    <p:sldId id="478" r:id="rId17"/>
    <p:sldId id="479" r:id="rId18"/>
    <p:sldId id="468" r:id="rId19"/>
    <p:sldId id="404" r:id="rId20"/>
    <p:sldId id="407" r:id="rId21"/>
    <p:sldId id="410" r:id="rId22"/>
    <p:sldId id="409" r:id="rId23"/>
    <p:sldId id="411" r:id="rId24"/>
    <p:sldId id="408" r:id="rId25"/>
    <p:sldId id="412" r:id="rId26"/>
    <p:sldId id="460" r:id="rId27"/>
    <p:sldId id="469" r:id="rId28"/>
    <p:sldId id="447" r:id="rId29"/>
    <p:sldId id="450" r:id="rId30"/>
    <p:sldId id="451" r:id="rId31"/>
    <p:sldId id="452" r:id="rId32"/>
    <p:sldId id="453" r:id="rId33"/>
    <p:sldId id="454" r:id="rId34"/>
    <p:sldId id="455" r:id="rId35"/>
    <p:sldId id="456" r:id="rId36"/>
    <p:sldId id="457" r:id="rId37"/>
    <p:sldId id="458" r:id="rId3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6CD8FD19-7ABB-4FC6-8C70-12B55FD7D67C}">
          <p14:sldIdLst>
            <p14:sldId id="258"/>
            <p14:sldId id="467"/>
            <p14:sldId id="462"/>
            <p14:sldId id="395"/>
            <p14:sldId id="470"/>
            <p14:sldId id="471"/>
            <p14:sldId id="472"/>
            <p14:sldId id="473"/>
            <p14:sldId id="474"/>
            <p14:sldId id="475"/>
            <p14:sldId id="476"/>
            <p14:sldId id="477"/>
            <p14:sldId id="478"/>
            <p14:sldId id="479"/>
            <p14:sldId id="468"/>
            <p14:sldId id="404"/>
            <p14:sldId id="407"/>
            <p14:sldId id="410"/>
            <p14:sldId id="409"/>
            <p14:sldId id="411"/>
            <p14:sldId id="408"/>
            <p14:sldId id="412"/>
            <p14:sldId id="460"/>
            <p14:sldId id="469"/>
            <p14:sldId id="447"/>
            <p14:sldId id="450"/>
            <p14:sldId id="451"/>
            <p14:sldId id="452"/>
            <p14:sldId id="453"/>
            <p14:sldId id="454"/>
            <p14:sldId id="455"/>
            <p14:sldId id="456"/>
            <p14:sldId id="457"/>
            <p14:sldId id="458"/>
          </p14:sldIdLst>
        </p14:section>
        <p14:section name="Section sans titre" id="{5A832E92-1693-4397-837B-AF202D255A0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878B22A-6F99-DF98-BAD3-B84A25C20BDF}" name="CARATY CORINNE" initials="CC" userId="S::CCARATY@editions-hatier.fr::8ff7d65e-e73f-48f4-8c35-2e9a1daaa9f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EC3BAE8-5C71-4069-B4E0-E65A6F2D0B47}" v="2" dt="2025-08-13T15:28:35.11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814"/>
    <p:restoredTop sz="94709"/>
  </p:normalViewPr>
  <p:slideViewPr>
    <p:cSldViewPr snapToGrid="0">
      <p:cViewPr varScale="1">
        <p:scale>
          <a:sx n="82" d="100"/>
          <a:sy n="82" d="100"/>
        </p:scale>
        <p:origin x="176" y="7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viewProps" Target="viewProps.xml"/><Relationship Id="rId45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microsoft.com/office/2016/11/relationships/changesInfo" Target="changesInfos/changesInfo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0" Type="http://schemas.openxmlformats.org/officeDocument/2006/relationships/slide" Target="slides/slide16.xml"/><Relationship Id="rId41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ATY CORINNE" userId="8ff7d65e-e73f-48f4-8c35-2e9a1daaa9ff" providerId="ADAL" clId="{CEC3BAE8-5C71-4069-B4E0-E65A6F2D0B47}"/>
    <pc:docChg chg="custSel modSld">
      <pc:chgData name="CARATY CORINNE" userId="8ff7d65e-e73f-48f4-8c35-2e9a1daaa9ff" providerId="ADAL" clId="{CEC3BAE8-5C71-4069-B4E0-E65A6F2D0B47}" dt="2025-08-13T15:29:17.493" v="20" actId="1076"/>
      <pc:docMkLst>
        <pc:docMk/>
      </pc:docMkLst>
      <pc:sldChg chg="addSp delSp modSp mod">
        <pc:chgData name="CARATY CORINNE" userId="8ff7d65e-e73f-48f4-8c35-2e9a1daaa9ff" providerId="ADAL" clId="{CEC3BAE8-5C71-4069-B4E0-E65A6F2D0B47}" dt="2025-08-13T15:29:17.493" v="20" actId="1076"/>
        <pc:sldMkLst>
          <pc:docMk/>
          <pc:sldMk cId="4074212681" sldId="258"/>
        </pc:sldMkLst>
        <pc:spChg chg="add mod">
          <ac:chgData name="CARATY CORINNE" userId="8ff7d65e-e73f-48f4-8c35-2e9a1daaa9ff" providerId="ADAL" clId="{CEC3BAE8-5C71-4069-B4E0-E65A6F2D0B47}" dt="2025-08-13T15:28:17.722" v="4" actId="1076"/>
          <ac:spMkLst>
            <pc:docMk/>
            <pc:sldMk cId="4074212681" sldId="258"/>
            <ac:spMk id="3" creationId="{E0BCDD08-C51D-B802-0A41-8F3B674C973C}"/>
          </ac:spMkLst>
        </pc:spChg>
        <pc:spChg chg="add del">
          <ac:chgData name="CARATY CORINNE" userId="8ff7d65e-e73f-48f4-8c35-2e9a1daaa9ff" providerId="ADAL" clId="{CEC3BAE8-5C71-4069-B4E0-E65A6F2D0B47}" dt="2025-08-13T15:28:49.503" v="14" actId="478"/>
          <ac:spMkLst>
            <pc:docMk/>
            <pc:sldMk cId="4074212681" sldId="258"/>
            <ac:spMk id="6" creationId="{23C90A3C-B2F5-CADF-EEFB-BBFB5450DC74}"/>
          </ac:spMkLst>
        </pc:spChg>
        <pc:spChg chg="mod">
          <ac:chgData name="CARATY CORINNE" userId="8ff7d65e-e73f-48f4-8c35-2e9a1daaa9ff" providerId="ADAL" clId="{CEC3BAE8-5C71-4069-B4E0-E65A6F2D0B47}" dt="2025-08-13T15:29:17.493" v="20" actId="1076"/>
          <ac:spMkLst>
            <pc:docMk/>
            <pc:sldMk cId="4074212681" sldId="258"/>
            <ac:spMk id="7" creationId="{A80FE965-17BB-222D-A2A5-1F3280CE50DA}"/>
          </ac:spMkLst>
        </pc:spChg>
        <pc:spChg chg="add mod">
          <ac:chgData name="CARATY CORINNE" userId="8ff7d65e-e73f-48f4-8c35-2e9a1daaa9ff" providerId="ADAL" clId="{CEC3BAE8-5C71-4069-B4E0-E65A6F2D0B47}" dt="2025-08-13T15:29:14.293" v="19" actId="1076"/>
          <ac:spMkLst>
            <pc:docMk/>
            <pc:sldMk cId="4074212681" sldId="258"/>
            <ac:spMk id="8" creationId="{97AF8CDF-E466-1DB5-C469-EE58B53E4A8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943042-71E8-A422-D476-CBA59EFBA6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86AB651-8E8F-6848-9679-EDC3C71E1B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AA814D1-0473-3769-C45D-3920E7B41C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06/09/2025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AB4FC38-F7EC-69A7-D3E5-8BE0501AE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B954240-7A2E-D95D-6525-B32301228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232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A75768-CE16-ABDC-BCB8-BD51ADBFF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008A6B1-7AC8-2FCD-E3A2-6CA58394CB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90F56B7-22C7-0436-6192-CC300ABAA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06/09/2025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9C2327A-AE60-73A7-C23E-16F7557C2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4F8085E-55AB-984A-C711-5435967C4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1177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8883FD3-CF8A-0268-AEB7-3A22779509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C191707-E8CE-C050-DC23-549F305F56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06576C4-A3E4-008D-7B47-7566F9D38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06/09/2025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5CE052-FA00-8951-BD44-6FE950A39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F4BEEA2-D08D-913E-9876-D9717BF51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1066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C484DF-40D1-1A80-3640-2C7820705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57D7571-ADCB-CD6F-6A96-80C07BBF59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DBA4FC5-0FCE-1AC3-42C3-09566C2FB4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06/09/2025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B7A30BE-2E76-5182-D919-8416F3BF4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D49D265-79FC-E0FC-E4E0-1BE6F40F6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2492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3F4539-757A-B9AA-B5E7-CB7E80165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9B25E97-9A6B-9C38-9CDB-6F8BC7785D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E819B9C-6ACD-0B93-4823-537EB631D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06/09/2025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0329872-509C-EE12-60C6-8BEC58ACD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9FD8E6-77E9-7838-9EB6-5CF39DC97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3995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40165FE-EDFE-F87C-3075-4B270121D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1E65D03-B1C4-8CC1-4ED8-C819DADEFA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047AD77-CE42-1FDE-0241-497A69C74E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E50A9CA-B18D-1F5F-C6E0-627E7D3841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06/09/2025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BA664CB-3E34-7E85-2D1B-57ED7E6B0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23415E6-8A94-257D-F367-2FF4D65FD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0696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D7CF27-9E45-1D23-566A-8F08D6FB3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11BE841-DA11-CF6E-6FD8-9CF9FEC8F3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08B512A-D5F5-9DB2-0916-BCF33E3338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76603D9-5B24-0503-1950-749C190DF4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A0C6995-A3DF-645A-63EE-B2F793AD55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30F3677-6019-C83D-3AC7-95B65A763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06/09/2025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491230DA-0470-ED06-8524-D8881FE89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107FD67-8E6E-D781-E1D2-12AB0E33B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1407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B95C31-ADE7-49BF-2CD4-B83F329A3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AFCDC60-0E68-A0A8-8157-847E369F5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06/09/2025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D05849B-A711-2540-8172-25DE9F35B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0A4E2F4-FA2F-B0BA-5DB0-62191EF92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9105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A6C44A2-DEF2-7923-D486-28A104E54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06/09/2025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283408A-8E6D-A43D-CECB-3C3BF90B0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8E08C29-2ADC-18C4-64A0-5D25C3B0D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8915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358C4D-11D2-E6AF-686A-A2106DBCB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8CDC88C-3423-8CAB-91E9-B3F05D0DA3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813A3A6-A802-0C66-028B-6B92912703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27D175C-9143-ECF2-2ABC-626B37511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06/09/2025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A983E42-907D-FB81-741E-40B43D65D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28E66B6-2E96-2441-6DC1-2A9BA907B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5116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7B4C19-D96D-99B6-99B0-F01ADC188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DC6288A8-A911-0124-E993-D6734CB6E0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6BB2B83-81A8-B893-2C19-0AD2695406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E9B874C-122A-EEFD-6631-854B9B53B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06/09/2025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145579E-9279-9A71-28E8-719501E21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81C1921-170C-21CE-AE1A-80B3B16CC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5916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5E7D73F-4845-A796-BC3E-BB3007A725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1BE9A4F-3C74-A149-70F0-7AA3A5BEA9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AA2EE45-C400-FE50-8199-E5D21D8590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02BEF97-CF5E-E945-8104-AC8715548730}" type="datetimeFigureOut">
              <a:rPr lang="fr-FR" smtClean="0"/>
              <a:t>06/09/2025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B5665B1-3B37-73D6-8BC6-029688B01D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947BBF3-C53C-6FE9-0DE9-C4DE3C554E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4763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slide" Target="slide24.xml"/><Relationship Id="rId4" Type="http://schemas.openxmlformats.org/officeDocument/2006/relationships/slide" Target="slide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74C9D7-4287-6131-BEF7-1989137D9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 descr="Une image contenant texte, capture d’écran, logo, conception&#10;&#10;Description générée automatiquement">
            <a:extLst>
              <a:ext uri="{FF2B5EF4-FFF2-40B4-BE49-F238E27FC236}">
                <a16:creationId xmlns:a16="http://schemas.microsoft.com/office/drawing/2014/main" id="{4650197F-1CC2-DD87-FD44-D0A5EB611D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206935" cy="7105553"/>
          </a:xfr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A80FE965-17BB-222D-A2A5-1F3280CE50DA}"/>
              </a:ext>
            </a:extLst>
          </p:cNvPr>
          <p:cNvSpPr txBox="1"/>
          <p:nvPr/>
        </p:nvSpPr>
        <p:spPr>
          <a:xfrm>
            <a:off x="3313140" y="5277158"/>
            <a:ext cx="5416062" cy="12157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br>
              <a:rPr lang="fr-FR" sz="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INRoundPro-Medium" panose="020B0604020101020102" pitchFamily="34" charset="77"/>
                <a:cs typeface="DINRoundPro-Medium" panose="020B0604020101020102" pitchFamily="34" charset="77"/>
              </a:rPr>
            </a:br>
            <a:r>
              <a:rPr lang="fr-FR" sz="2400" dirty="0">
                <a:latin typeface="DINRoundPro-Medium" panose="020B0604020101020102" pitchFamily="34" charset="77"/>
                <a:cs typeface="DINRoundPro-Medium" panose="020B0604020101020102" pitchFamily="34" charset="77"/>
              </a:rPr>
              <a:t>Calcul réfléchi - </a:t>
            </a:r>
            <a:r>
              <a:rPr lang="fr-FR" sz="2400" dirty="0">
                <a:latin typeface="DINRoundPro-Medium" panose="020B0604020101020102" pitchFamily="34" charset="77"/>
                <a:cs typeface="DINRoundPro-Medium" panose="020B0604020101020102" pitchFamily="34" charset="77"/>
                <a:hlinkClick r:id="rId3" action="ppaction://hlinksldjump"/>
              </a:rPr>
              <a:t>Méthode 1 </a:t>
            </a:r>
            <a:endParaRPr lang="fr-FR" sz="2400" dirty="0">
              <a:latin typeface="DINRoundPro-Medium" panose="020B0604020101020102" pitchFamily="34" charset="77"/>
              <a:cs typeface="DINRoundPro-Medium" panose="020B0604020101020102" pitchFamily="34" charset="77"/>
            </a:endParaRPr>
          </a:p>
          <a:p>
            <a:r>
              <a:rPr lang="fr-FR" sz="2400" dirty="0">
                <a:latin typeface="DINRoundPro-Medium" panose="020B0604020101020102" pitchFamily="34" charset="77"/>
                <a:cs typeface="DINRoundPro-Medium" panose="020B0604020101020102" pitchFamily="34" charset="77"/>
              </a:rPr>
              <a:t>Calcul réfléchi - </a:t>
            </a:r>
            <a:r>
              <a:rPr lang="fr-FR" sz="2400" dirty="0">
                <a:latin typeface="DINRoundPro-Medium" panose="020B0604020101020102" pitchFamily="34" charset="77"/>
                <a:cs typeface="DINRoundPro-Medium" panose="020B0604020101020102" pitchFamily="34" charset="77"/>
                <a:hlinkClick r:id="rId4" action="ppaction://hlinksldjump"/>
              </a:rPr>
              <a:t>Méthode 2</a:t>
            </a:r>
            <a:endParaRPr lang="fr-FR" sz="2400" dirty="0">
              <a:latin typeface="DINRoundPro-Medium" panose="020B0604020101020102" pitchFamily="34" charset="77"/>
              <a:cs typeface="DINRoundPro-Medium" panose="020B0604020101020102" pitchFamily="34" charset="77"/>
            </a:endParaRPr>
          </a:p>
          <a:p>
            <a:r>
              <a:rPr lang="fr-FR" sz="2400" dirty="0">
                <a:latin typeface="DINRoundPro-Medium" panose="020B0604020101020102" pitchFamily="34" charset="77"/>
                <a:cs typeface="DINRoundPro-Medium" panose="020B0604020101020102" pitchFamily="34" charset="77"/>
                <a:hlinkClick r:id="rId5" action="ppaction://hlinksldjump"/>
              </a:rPr>
              <a:t>Calcul posé</a:t>
            </a:r>
            <a:endParaRPr lang="fr-FR" sz="2400" dirty="0">
              <a:latin typeface="DINRoundPro-Medium" panose="020B0604020101020102" pitchFamily="34" charset="77"/>
              <a:cs typeface="DINRoundPro-Medium" panose="020B0604020101020102" pitchFamily="34" charset="77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E0BCDD08-C51D-B802-0A41-8F3B674C973C}"/>
              </a:ext>
            </a:extLst>
          </p:cNvPr>
          <p:cNvSpPr txBox="1"/>
          <p:nvPr/>
        </p:nvSpPr>
        <p:spPr>
          <a:xfrm>
            <a:off x="3011055" y="2592758"/>
            <a:ext cx="616989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48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Module Nombres 6</a:t>
            </a:r>
          </a:p>
          <a:p>
            <a:pPr algn="ctr"/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Diaporama 1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7AF8CDF-E466-1DB5-C469-EE58B53E4A82}"/>
              </a:ext>
            </a:extLst>
          </p:cNvPr>
          <p:cNvSpPr txBox="1"/>
          <p:nvPr/>
        </p:nvSpPr>
        <p:spPr>
          <a:xfrm>
            <a:off x="3419498" y="4510601"/>
            <a:ext cx="2217373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425 + 231</a:t>
            </a:r>
          </a:p>
        </p:txBody>
      </p:sp>
    </p:spTree>
    <p:extLst>
      <p:ext uri="{BB962C8B-B14F-4D97-AF65-F5344CB8AC3E}">
        <p14:creationId xmlns:p14="http://schemas.microsoft.com/office/powerpoint/2010/main" val="40742126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9A9416-1E6C-4309-3BAF-811C227A10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Une image contenant capture d’écran, carré, Caractère coloré, Rectangle&#10;&#10;Le contenu généré par l’IA peut être incorrect.">
            <a:extLst>
              <a:ext uri="{FF2B5EF4-FFF2-40B4-BE49-F238E27FC236}">
                <a16:creationId xmlns:a16="http://schemas.microsoft.com/office/drawing/2014/main" id="{B95C896B-B25F-BAD3-5560-DDB68CDBBA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748" y="2188130"/>
            <a:ext cx="7772400" cy="3392191"/>
          </a:xfrm>
          <a:prstGeom prst="rect">
            <a:avLst/>
          </a:prstGeom>
        </p:spPr>
      </p:pic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CDBE79BF-2C01-D8B8-AADB-79DD987002C9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425 + 231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6639BA-2EED-BBAA-2EB7-76C9A828BF8D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7C69F0B0-02D4-0671-3541-D02EF0BA474F}"/>
              </a:ext>
            </a:extLst>
          </p:cNvPr>
          <p:cNvSpPr txBox="1"/>
          <p:nvPr/>
        </p:nvSpPr>
        <p:spPr>
          <a:xfrm>
            <a:off x="1575796" y="5667409"/>
            <a:ext cx="2024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accent6"/>
                </a:solidFill>
              </a:rPr>
              <a:t>4c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5u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D863EC9-01F9-9A49-EE59-D4EB344504AA}"/>
              </a:ext>
            </a:extLst>
          </p:cNvPr>
          <p:cNvSpPr txBox="1"/>
          <p:nvPr/>
        </p:nvSpPr>
        <p:spPr>
          <a:xfrm>
            <a:off x="5723707" y="5667409"/>
            <a:ext cx="17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accent6"/>
                </a:solidFill>
              </a:rPr>
              <a:t>2c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3d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1u</a:t>
            </a:r>
          </a:p>
        </p:txBody>
      </p:sp>
      <p:pic>
        <p:nvPicPr>
          <p:cNvPr id="9" name="Image 8" descr="Une image contenant dessin humoristique, clipart, illustration, Dessin animé&#10;&#10;Le contenu généré par l’IA peut être incorrect.">
            <a:extLst>
              <a:ext uri="{FF2B5EF4-FFF2-40B4-BE49-F238E27FC236}">
                <a16:creationId xmlns:a16="http://schemas.microsoft.com/office/drawing/2014/main" id="{D7C97C00-282C-9455-9EBB-190041B0E5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2788" y="1543509"/>
            <a:ext cx="785244" cy="779340"/>
          </a:xfrm>
          <a:prstGeom prst="rect">
            <a:avLst/>
          </a:prstGeom>
        </p:spPr>
      </p:pic>
      <p:pic>
        <p:nvPicPr>
          <p:cNvPr id="14" name="Image 13" descr="Une image contenant clipart, illustration, Dessin animé, dessin humoristique&#10;&#10;Le contenu généré par l’IA peut être incorrect.">
            <a:extLst>
              <a:ext uri="{FF2B5EF4-FFF2-40B4-BE49-F238E27FC236}">
                <a16:creationId xmlns:a16="http://schemas.microsoft.com/office/drawing/2014/main" id="{8E85476F-ABAA-DF70-2C07-E0E7FC2341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4302" y="1447391"/>
            <a:ext cx="994766" cy="987287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22EA44AB-FF16-A9DF-6F73-59410D36FE69}"/>
              </a:ext>
            </a:extLst>
          </p:cNvPr>
          <p:cNvSpPr txBox="1"/>
          <p:nvPr/>
        </p:nvSpPr>
        <p:spPr>
          <a:xfrm>
            <a:off x="8113521" y="2189943"/>
            <a:ext cx="366847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accent6"/>
                </a:solidFill>
              </a:rPr>
              <a:t>4c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5u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>
                <a:solidFill>
                  <a:schemeClr val="accent6"/>
                </a:solidFill>
              </a:rPr>
              <a:t>2c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3d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1u</a:t>
            </a:r>
          </a:p>
          <a:p>
            <a:endParaRPr lang="fr-FR" sz="3200" dirty="0">
              <a:solidFill>
                <a:srgbClr val="00B0F0"/>
              </a:solidFill>
            </a:endParaRPr>
          </a:p>
          <a:p>
            <a:pPr algn="ctr"/>
            <a:endParaRPr lang="fr-FR" sz="3200" dirty="0">
              <a:solidFill>
                <a:srgbClr val="FFC000"/>
              </a:solidFill>
            </a:endParaRP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53F59F34-3A13-6D1B-C46E-BDC7D39E3F5F}"/>
              </a:ext>
            </a:extLst>
          </p:cNvPr>
          <p:cNvSpPr/>
          <p:nvPr/>
        </p:nvSpPr>
        <p:spPr>
          <a:xfrm>
            <a:off x="3496544" y="3905573"/>
            <a:ext cx="3757675" cy="790413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368803B-D503-40DC-914E-A84ACAA5815E}"/>
              </a:ext>
            </a:extLst>
          </p:cNvPr>
          <p:cNvSpPr txBox="1"/>
          <p:nvPr/>
        </p:nvSpPr>
        <p:spPr>
          <a:xfrm>
            <a:off x="10570027" y="2940281"/>
            <a:ext cx="11295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B0F0"/>
                </a:solidFill>
              </a:rPr>
              <a:t> 6u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A252F143-DAF6-6CED-623B-1A2A8A030B30}"/>
              </a:ext>
            </a:extLst>
          </p:cNvPr>
          <p:cNvGrpSpPr/>
          <p:nvPr/>
        </p:nvGrpSpPr>
        <p:grpSpPr>
          <a:xfrm>
            <a:off x="9104108" y="2677886"/>
            <a:ext cx="1629206" cy="292656"/>
            <a:chOff x="9104108" y="3405564"/>
            <a:chExt cx="1338943" cy="255815"/>
          </a:xfrm>
        </p:grpSpPr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4C1BAF46-1682-2C09-D3AC-24927FA777A9}"/>
                </a:ext>
              </a:extLst>
            </p:cNvPr>
            <p:cNvCxnSpPr>
              <a:cxnSpLocks/>
            </p:cNvCxnSpPr>
            <p:nvPr/>
          </p:nvCxnSpPr>
          <p:spPr>
            <a:xfrm>
              <a:off x="9104108" y="3429000"/>
              <a:ext cx="1128463" cy="23237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704AC6E3-4A63-7B91-176B-95B6796D1BF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32571" y="3405564"/>
              <a:ext cx="210480" cy="255815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ZoneTexte 14">
            <a:extLst>
              <a:ext uri="{FF2B5EF4-FFF2-40B4-BE49-F238E27FC236}">
                <a16:creationId xmlns:a16="http://schemas.microsoft.com/office/drawing/2014/main" id="{5B0B4EB6-C8EA-ED93-F0B0-21D9BBC97640}"/>
              </a:ext>
            </a:extLst>
          </p:cNvPr>
          <p:cNvSpPr txBox="1"/>
          <p:nvPr/>
        </p:nvSpPr>
        <p:spPr>
          <a:xfrm>
            <a:off x="8608814" y="2933985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5d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C00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5477247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3185E1-26AE-2806-A820-E3FF03798B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Une image contenant capture d’écran, carré, Caractère coloré, Rectangle&#10;&#10;Le contenu généré par l’IA peut être incorrect.">
            <a:extLst>
              <a:ext uri="{FF2B5EF4-FFF2-40B4-BE49-F238E27FC236}">
                <a16:creationId xmlns:a16="http://schemas.microsoft.com/office/drawing/2014/main" id="{806D41BC-54D7-A9D4-8D1C-7B2655FF91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748" y="2188130"/>
            <a:ext cx="7772400" cy="3392191"/>
          </a:xfrm>
          <a:prstGeom prst="rect">
            <a:avLst/>
          </a:prstGeom>
        </p:spPr>
      </p:pic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C63212D3-B66A-3B65-8C75-25AE55ED4A54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425 + 231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F525DA7-9A87-A649-2BDE-0A513B5B9907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FD327B5-70F1-3C6E-83CC-A2304485908E}"/>
              </a:ext>
            </a:extLst>
          </p:cNvPr>
          <p:cNvSpPr txBox="1"/>
          <p:nvPr/>
        </p:nvSpPr>
        <p:spPr>
          <a:xfrm>
            <a:off x="1575796" y="5667409"/>
            <a:ext cx="2024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accent6"/>
                </a:solidFill>
              </a:rPr>
              <a:t>4c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5u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0919221-21C9-5F71-96EA-2902F2E66D12}"/>
              </a:ext>
            </a:extLst>
          </p:cNvPr>
          <p:cNvSpPr txBox="1"/>
          <p:nvPr/>
        </p:nvSpPr>
        <p:spPr>
          <a:xfrm>
            <a:off x="5723707" y="5667409"/>
            <a:ext cx="17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accent6"/>
                </a:solidFill>
              </a:rPr>
              <a:t>2c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3d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1u</a:t>
            </a:r>
          </a:p>
        </p:txBody>
      </p:sp>
      <p:pic>
        <p:nvPicPr>
          <p:cNvPr id="9" name="Image 8" descr="Une image contenant dessin humoristique, clipart, illustration, Dessin animé&#10;&#10;Le contenu généré par l’IA peut être incorrect.">
            <a:extLst>
              <a:ext uri="{FF2B5EF4-FFF2-40B4-BE49-F238E27FC236}">
                <a16:creationId xmlns:a16="http://schemas.microsoft.com/office/drawing/2014/main" id="{C24C0B7E-E234-DA1E-54A7-FFF7A9CC21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2788" y="1543509"/>
            <a:ext cx="785244" cy="779340"/>
          </a:xfrm>
          <a:prstGeom prst="rect">
            <a:avLst/>
          </a:prstGeom>
        </p:spPr>
      </p:pic>
      <p:pic>
        <p:nvPicPr>
          <p:cNvPr id="14" name="Image 13" descr="Une image contenant clipart, illustration, Dessin animé, dessin humoristique&#10;&#10;Le contenu généré par l’IA peut être incorrect.">
            <a:extLst>
              <a:ext uri="{FF2B5EF4-FFF2-40B4-BE49-F238E27FC236}">
                <a16:creationId xmlns:a16="http://schemas.microsoft.com/office/drawing/2014/main" id="{92B7C75A-6B01-A4AE-9196-625E25F421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4302" y="1447391"/>
            <a:ext cx="994766" cy="987287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95249415-F271-AA67-F204-E84C96AA69E1}"/>
              </a:ext>
            </a:extLst>
          </p:cNvPr>
          <p:cNvSpPr txBox="1"/>
          <p:nvPr/>
        </p:nvSpPr>
        <p:spPr>
          <a:xfrm>
            <a:off x="8113521" y="2189943"/>
            <a:ext cx="366847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accent6"/>
                </a:solidFill>
              </a:rPr>
              <a:t>4c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5u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>
                <a:solidFill>
                  <a:schemeClr val="accent6"/>
                </a:solidFill>
              </a:rPr>
              <a:t>2c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3d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1u</a:t>
            </a:r>
          </a:p>
          <a:p>
            <a:endParaRPr lang="fr-FR" sz="3200" dirty="0">
              <a:solidFill>
                <a:srgbClr val="00B0F0"/>
              </a:solidFill>
            </a:endParaRPr>
          </a:p>
          <a:p>
            <a:pPr algn="ctr"/>
            <a:endParaRPr lang="fr-FR" sz="3200" dirty="0">
              <a:solidFill>
                <a:srgbClr val="FFC000"/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F20A51A-4FEE-B4DA-7F7F-0569A44CC9E1}"/>
              </a:ext>
            </a:extLst>
          </p:cNvPr>
          <p:cNvSpPr txBox="1"/>
          <p:nvPr/>
        </p:nvSpPr>
        <p:spPr>
          <a:xfrm>
            <a:off x="10570027" y="2940281"/>
            <a:ext cx="11295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B0F0"/>
                </a:solidFill>
              </a:rPr>
              <a:t> 6u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72F2DCEE-DCB5-DA71-8FC2-C8853E02AD66}"/>
              </a:ext>
            </a:extLst>
          </p:cNvPr>
          <p:cNvSpPr txBox="1"/>
          <p:nvPr/>
        </p:nvSpPr>
        <p:spPr>
          <a:xfrm>
            <a:off x="8608814" y="2933985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5d</a:t>
            </a:r>
            <a:r>
              <a:rPr lang="fr-FR" sz="3200" dirty="0"/>
              <a:t> +</a:t>
            </a:r>
          </a:p>
        </p:txBody>
      </p:sp>
      <p:sp>
        <p:nvSpPr>
          <p:cNvPr id="17" name="Forme en L 16">
            <a:extLst>
              <a:ext uri="{FF2B5EF4-FFF2-40B4-BE49-F238E27FC236}">
                <a16:creationId xmlns:a16="http://schemas.microsoft.com/office/drawing/2014/main" id="{DC7D5AAC-947E-7676-308C-C9FAEA5631CA}"/>
              </a:ext>
            </a:extLst>
          </p:cNvPr>
          <p:cNvSpPr/>
          <p:nvPr/>
        </p:nvSpPr>
        <p:spPr>
          <a:xfrm flipV="1">
            <a:off x="492455" y="2313327"/>
            <a:ext cx="7574716" cy="3097282"/>
          </a:xfrm>
          <a:prstGeom prst="corner">
            <a:avLst>
              <a:gd name="adj1" fmla="val 51379"/>
              <a:gd name="adj2" fmla="val 98461"/>
            </a:avLst>
          </a:prstGeom>
          <a:noFill/>
          <a:ln>
            <a:solidFill>
              <a:srgbClr val="92D05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33990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70FF27-1F84-F483-1F07-7EFDFC29BC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Une image contenant capture d’écran, carré, Caractère coloré, Rectangle&#10;&#10;Le contenu généré par l’IA peut être incorrect.">
            <a:extLst>
              <a:ext uri="{FF2B5EF4-FFF2-40B4-BE49-F238E27FC236}">
                <a16:creationId xmlns:a16="http://schemas.microsoft.com/office/drawing/2014/main" id="{9C278626-3A8E-23D1-3A0F-8E4DE7812C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748" y="2188130"/>
            <a:ext cx="7772400" cy="3392191"/>
          </a:xfrm>
          <a:prstGeom prst="rect">
            <a:avLst/>
          </a:prstGeom>
        </p:spPr>
      </p:pic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E803F9E1-5EFC-F4A6-9DC6-E1B28E70B711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425 + 231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B97374-6382-1478-2F85-452F19E4C2F5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EF625D76-FF26-3E4F-BCCB-24FE6576EA4F}"/>
              </a:ext>
            </a:extLst>
          </p:cNvPr>
          <p:cNvSpPr txBox="1"/>
          <p:nvPr/>
        </p:nvSpPr>
        <p:spPr>
          <a:xfrm>
            <a:off x="1575796" y="5667409"/>
            <a:ext cx="2024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accent6"/>
                </a:solidFill>
              </a:rPr>
              <a:t>4c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5u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9D1EF41-71CA-5CCA-7D41-6849ECFBD672}"/>
              </a:ext>
            </a:extLst>
          </p:cNvPr>
          <p:cNvSpPr txBox="1"/>
          <p:nvPr/>
        </p:nvSpPr>
        <p:spPr>
          <a:xfrm>
            <a:off x="5723707" y="5667409"/>
            <a:ext cx="17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accent6"/>
                </a:solidFill>
              </a:rPr>
              <a:t>2c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3d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1u</a:t>
            </a:r>
          </a:p>
        </p:txBody>
      </p:sp>
      <p:pic>
        <p:nvPicPr>
          <p:cNvPr id="9" name="Image 8" descr="Une image contenant dessin humoristique, clipart, illustration, Dessin animé&#10;&#10;Le contenu généré par l’IA peut être incorrect.">
            <a:extLst>
              <a:ext uri="{FF2B5EF4-FFF2-40B4-BE49-F238E27FC236}">
                <a16:creationId xmlns:a16="http://schemas.microsoft.com/office/drawing/2014/main" id="{EEAFE774-FEE9-8CCF-216B-14A30B16A8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2788" y="1543509"/>
            <a:ext cx="785244" cy="779340"/>
          </a:xfrm>
          <a:prstGeom prst="rect">
            <a:avLst/>
          </a:prstGeom>
        </p:spPr>
      </p:pic>
      <p:pic>
        <p:nvPicPr>
          <p:cNvPr id="14" name="Image 13" descr="Une image contenant clipart, illustration, Dessin animé, dessin humoristique&#10;&#10;Le contenu généré par l’IA peut être incorrect.">
            <a:extLst>
              <a:ext uri="{FF2B5EF4-FFF2-40B4-BE49-F238E27FC236}">
                <a16:creationId xmlns:a16="http://schemas.microsoft.com/office/drawing/2014/main" id="{F84FFB59-7DCB-23B5-BF5D-E89DAFF04A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4302" y="1447391"/>
            <a:ext cx="994766" cy="987287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C514948B-5E16-87F6-F494-B91D791FC7C8}"/>
              </a:ext>
            </a:extLst>
          </p:cNvPr>
          <p:cNvSpPr txBox="1"/>
          <p:nvPr/>
        </p:nvSpPr>
        <p:spPr>
          <a:xfrm>
            <a:off x="8113521" y="2189943"/>
            <a:ext cx="366847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accent6"/>
                </a:solidFill>
              </a:rPr>
              <a:t>4c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5u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>
                <a:solidFill>
                  <a:schemeClr val="accent6"/>
                </a:solidFill>
              </a:rPr>
              <a:t>2c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3d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1u</a:t>
            </a:r>
          </a:p>
          <a:p>
            <a:endParaRPr lang="fr-FR" sz="3200" dirty="0">
              <a:solidFill>
                <a:srgbClr val="00B0F0"/>
              </a:solidFill>
            </a:endParaRPr>
          </a:p>
          <a:p>
            <a:pPr algn="ctr"/>
            <a:endParaRPr lang="fr-FR" sz="3200" dirty="0">
              <a:solidFill>
                <a:srgbClr val="FFC000"/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821F417-9815-E3FA-CE02-54F1527833FB}"/>
              </a:ext>
            </a:extLst>
          </p:cNvPr>
          <p:cNvSpPr txBox="1"/>
          <p:nvPr/>
        </p:nvSpPr>
        <p:spPr>
          <a:xfrm>
            <a:off x="10570027" y="2940281"/>
            <a:ext cx="11295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B0F0"/>
                </a:solidFill>
              </a:rPr>
              <a:t> 6u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4571784D-7492-A53D-F89A-872CDAA145AD}"/>
              </a:ext>
            </a:extLst>
          </p:cNvPr>
          <p:cNvSpPr txBox="1"/>
          <p:nvPr/>
        </p:nvSpPr>
        <p:spPr>
          <a:xfrm>
            <a:off x="8608814" y="2933985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5d</a:t>
            </a:r>
            <a:r>
              <a:rPr lang="fr-FR" sz="3200" dirty="0"/>
              <a:t> +</a:t>
            </a:r>
          </a:p>
        </p:txBody>
      </p:sp>
      <p:sp>
        <p:nvSpPr>
          <p:cNvPr id="17" name="Forme en L 16">
            <a:extLst>
              <a:ext uri="{FF2B5EF4-FFF2-40B4-BE49-F238E27FC236}">
                <a16:creationId xmlns:a16="http://schemas.microsoft.com/office/drawing/2014/main" id="{03DC85FD-8992-7E38-0819-4AC82814BD59}"/>
              </a:ext>
            </a:extLst>
          </p:cNvPr>
          <p:cNvSpPr/>
          <p:nvPr/>
        </p:nvSpPr>
        <p:spPr>
          <a:xfrm flipV="1">
            <a:off x="492455" y="2313327"/>
            <a:ext cx="7574716" cy="3097282"/>
          </a:xfrm>
          <a:prstGeom prst="corner">
            <a:avLst>
              <a:gd name="adj1" fmla="val 51379"/>
              <a:gd name="adj2" fmla="val 98461"/>
            </a:avLst>
          </a:prstGeom>
          <a:noFill/>
          <a:ln>
            <a:solidFill>
              <a:srgbClr val="92D05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46092BA7-B742-7F8D-8999-D44A15284AFC}"/>
              </a:ext>
            </a:extLst>
          </p:cNvPr>
          <p:cNvGrpSpPr/>
          <p:nvPr/>
        </p:nvGrpSpPr>
        <p:grpSpPr>
          <a:xfrm>
            <a:off x="8679569" y="2635851"/>
            <a:ext cx="1574773" cy="396342"/>
            <a:chOff x="8632371" y="4093029"/>
            <a:chExt cx="794658" cy="274478"/>
          </a:xfrm>
        </p:grpSpPr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0F67C36A-FEEF-AAE0-C400-DF049D283285}"/>
                </a:ext>
              </a:extLst>
            </p:cNvPr>
            <p:cNvCxnSpPr>
              <a:cxnSpLocks/>
            </p:cNvCxnSpPr>
            <p:nvPr/>
          </p:nvCxnSpPr>
          <p:spPr>
            <a:xfrm>
              <a:off x="8632371" y="4103914"/>
              <a:ext cx="471737" cy="263593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64CC074D-FC35-DD79-3418-93DF8395473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04108" y="4093029"/>
              <a:ext cx="322921" cy="27447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ZoneTexte 19">
            <a:extLst>
              <a:ext uri="{FF2B5EF4-FFF2-40B4-BE49-F238E27FC236}">
                <a16:creationId xmlns:a16="http://schemas.microsoft.com/office/drawing/2014/main" id="{E6A6B7F9-4559-4A80-89BF-243B02458274}"/>
              </a:ext>
            </a:extLst>
          </p:cNvPr>
          <p:cNvSpPr txBox="1"/>
          <p:nvPr/>
        </p:nvSpPr>
        <p:spPr>
          <a:xfrm>
            <a:off x="7855154" y="2943963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accent6"/>
                </a:solidFill>
              </a:rPr>
              <a:t>6c </a:t>
            </a:r>
            <a:r>
              <a:rPr lang="fr-FR" sz="3200" dirty="0">
                <a:solidFill>
                  <a:srgbClr val="FFC000"/>
                </a:solidFill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6839332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073162-721D-0651-615C-7D92A767F0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Une image contenant capture d’écran, carré, Caractère coloré, Rectangle&#10;&#10;Le contenu généré par l’IA peut être incorrect.">
            <a:extLst>
              <a:ext uri="{FF2B5EF4-FFF2-40B4-BE49-F238E27FC236}">
                <a16:creationId xmlns:a16="http://schemas.microsoft.com/office/drawing/2014/main" id="{1DECBC6A-ED8B-E080-8E0D-A3534C0E95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748" y="2188130"/>
            <a:ext cx="7772400" cy="3392191"/>
          </a:xfrm>
          <a:prstGeom prst="rect">
            <a:avLst/>
          </a:prstGeom>
        </p:spPr>
      </p:pic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0171C5B3-DF0C-EBCA-9217-1BFD91F6344A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425 + 231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4BD2EFE-4A19-6120-7505-47405D3FF371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057EBA3-C610-3C3D-2492-B630704159E3}"/>
              </a:ext>
            </a:extLst>
          </p:cNvPr>
          <p:cNvSpPr txBox="1"/>
          <p:nvPr/>
        </p:nvSpPr>
        <p:spPr>
          <a:xfrm>
            <a:off x="1575796" y="5667409"/>
            <a:ext cx="2024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accent6"/>
                </a:solidFill>
              </a:rPr>
              <a:t>4c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5u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CD671DF-6474-4117-2543-D989958964D1}"/>
              </a:ext>
            </a:extLst>
          </p:cNvPr>
          <p:cNvSpPr txBox="1"/>
          <p:nvPr/>
        </p:nvSpPr>
        <p:spPr>
          <a:xfrm>
            <a:off x="5723707" y="5667409"/>
            <a:ext cx="17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accent6"/>
                </a:solidFill>
              </a:rPr>
              <a:t>2c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3d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1u</a:t>
            </a:r>
          </a:p>
        </p:txBody>
      </p:sp>
      <p:pic>
        <p:nvPicPr>
          <p:cNvPr id="9" name="Image 8" descr="Une image contenant dessin humoristique, clipart, illustration, Dessin animé&#10;&#10;Le contenu généré par l’IA peut être incorrect.">
            <a:extLst>
              <a:ext uri="{FF2B5EF4-FFF2-40B4-BE49-F238E27FC236}">
                <a16:creationId xmlns:a16="http://schemas.microsoft.com/office/drawing/2014/main" id="{429A68A2-F86F-5EBE-5754-2A8CD40A4A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2788" y="1543509"/>
            <a:ext cx="785244" cy="779340"/>
          </a:xfrm>
          <a:prstGeom prst="rect">
            <a:avLst/>
          </a:prstGeom>
        </p:spPr>
      </p:pic>
      <p:pic>
        <p:nvPicPr>
          <p:cNvPr id="14" name="Image 13" descr="Une image contenant clipart, illustration, Dessin animé, dessin humoristique&#10;&#10;Le contenu généré par l’IA peut être incorrect.">
            <a:extLst>
              <a:ext uri="{FF2B5EF4-FFF2-40B4-BE49-F238E27FC236}">
                <a16:creationId xmlns:a16="http://schemas.microsoft.com/office/drawing/2014/main" id="{026B146C-1FDC-C754-07F8-273945BC11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4302" y="1447391"/>
            <a:ext cx="994766" cy="987287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5B1048CA-20AE-4734-FDB3-ED362CE0DE16}"/>
              </a:ext>
            </a:extLst>
          </p:cNvPr>
          <p:cNvSpPr txBox="1"/>
          <p:nvPr/>
        </p:nvSpPr>
        <p:spPr>
          <a:xfrm>
            <a:off x="8113521" y="2189943"/>
            <a:ext cx="366847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accent6"/>
                </a:solidFill>
              </a:rPr>
              <a:t>4c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5u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>
                <a:solidFill>
                  <a:schemeClr val="accent6"/>
                </a:solidFill>
              </a:rPr>
              <a:t>2c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3d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1u</a:t>
            </a:r>
          </a:p>
          <a:p>
            <a:endParaRPr lang="fr-FR" sz="3200" dirty="0">
              <a:solidFill>
                <a:srgbClr val="00B0F0"/>
              </a:solidFill>
            </a:endParaRPr>
          </a:p>
          <a:p>
            <a:pPr algn="ctr"/>
            <a:endParaRPr lang="fr-FR" sz="3200" dirty="0">
              <a:solidFill>
                <a:srgbClr val="FFC000"/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D6A164A-ADC4-8F3D-3CF5-14CE9DA77D62}"/>
              </a:ext>
            </a:extLst>
          </p:cNvPr>
          <p:cNvSpPr txBox="1"/>
          <p:nvPr/>
        </p:nvSpPr>
        <p:spPr>
          <a:xfrm>
            <a:off x="10570027" y="2940281"/>
            <a:ext cx="11295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B0F0"/>
                </a:solidFill>
              </a:rPr>
              <a:t> 6u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3AD347F3-FBBA-9A21-839C-5969052A3963}"/>
              </a:ext>
            </a:extLst>
          </p:cNvPr>
          <p:cNvSpPr txBox="1"/>
          <p:nvPr/>
        </p:nvSpPr>
        <p:spPr>
          <a:xfrm>
            <a:off x="8608814" y="2933985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5d</a:t>
            </a:r>
            <a:r>
              <a:rPr lang="fr-FR" sz="3200" dirty="0"/>
              <a:t> +</a:t>
            </a:r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8A1E90EF-9A30-956F-7BFD-669711EAA070}"/>
              </a:ext>
            </a:extLst>
          </p:cNvPr>
          <p:cNvGrpSpPr/>
          <p:nvPr/>
        </p:nvGrpSpPr>
        <p:grpSpPr>
          <a:xfrm>
            <a:off x="8679569" y="2635851"/>
            <a:ext cx="1574773" cy="396342"/>
            <a:chOff x="8632371" y="4093029"/>
            <a:chExt cx="794658" cy="274478"/>
          </a:xfrm>
        </p:grpSpPr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8B376821-BE8A-AF08-3729-367B047B63EB}"/>
                </a:ext>
              </a:extLst>
            </p:cNvPr>
            <p:cNvCxnSpPr>
              <a:cxnSpLocks/>
            </p:cNvCxnSpPr>
            <p:nvPr/>
          </p:nvCxnSpPr>
          <p:spPr>
            <a:xfrm>
              <a:off x="8632371" y="4103914"/>
              <a:ext cx="471737" cy="263593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81961FBB-4502-081E-78B0-9FB2601EBB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04108" y="4093029"/>
              <a:ext cx="322921" cy="27447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ZoneTexte 19">
            <a:extLst>
              <a:ext uri="{FF2B5EF4-FFF2-40B4-BE49-F238E27FC236}">
                <a16:creationId xmlns:a16="http://schemas.microsoft.com/office/drawing/2014/main" id="{0689030B-5E1F-7308-DF1F-6061421025E6}"/>
              </a:ext>
            </a:extLst>
          </p:cNvPr>
          <p:cNvSpPr txBox="1"/>
          <p:nvPr/>
        </p:nvSpPr>
        <p:spPr>
          <a:xfrm>
            <a:off x="7855154" y="2943963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accent6"/>
                </a:solidFill>
              </a:rPr>
              <a:t>6c </a:t>
            </a:r>
            <a:r>
              <a:rPr lang="fr-FR" sz="3200" dirty="0"/>
              <a:t>+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19A19ED1-C698-7846-ECFD-D6808CD327B1}"/>
              </a:ext>
            </a:extLst>
          </p:cNvPr>
          <p:cNvSpPr/>
          <p:nvPr/>
        </p:nvSpPr>
        <p:spPr>
          <a:xfrm>
            <a:off x="289092" y="2329237"/>
            <a:ext cx="7855425" cy="3142597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A5CB81A-D6D6-76D4-1210-83EF9B08642A}"/>
              </a:ext>
            </a:extLst>
          </p:cNvPr>
          <p:cNvSpPr txBox="1"/>
          <p:nvPr/>
        </p:nvSpPr>
        <p:spPr>
          <a:xfrm>
            <a:off x="8890946" y="3678027"/>
            <a:ext cx="3104208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92D050"/>
                </a:solidFill>
              </a:rPr>
              <a:t>6</a:t>
            </a:r>
            <a:r>
              <a:rPr lang="fr-FR" sz="3200" dirty="0">
                <a:solidFill>
                  <a:srgbClr val="FF0000"/>
                </a:solidFill>
              </a:rPr>
              <a:t>5</a:t>
            </a:r>
            <a:r>
              <a:rPr lang="fr-FR" sz="3200" dirty="0">
                <a:solidFill>
                  <a:srgbClr val="00B0F0"/>
                </a:solidFill>
              </a:rPr>
              <a:t>6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02D51A3D-A8FE-7464-E731-CC810F833EE3}"/>
              </a:ext>
            </a:extLst>
          </p:cNvPr>
          <p:cNvCxnSpPr>
            <a:cxnSpLocks/>
          </p:cNvCxnSpPr>
          <p:nvPr/>
        </p:nvCxnSpPr>
        <p:spPr>
          <a:xfrm>
            <a:off x="9459268" y="3411230"/>
            <a:ext cx="615466" cy="384915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461BA546-1B2A-80F5-39CA-57CB1C29DF3A}"/>
              </a:ext>
            </a:extLst>
          </p:cNvPr>
          <p:cNvCxnSpPr>
            <a:cxnSpLocks/>
          </p:cNvCxnSpPr>
          <p:nvPr/>
        </p:nvCxnSpPr>
        <p:spPr>
          <a:xfrm>
            <a:off x="10263682" y="3415145"/>
            <a:ext cx="91270" cy="36714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F004208C-1B39-0907-77EC-4F44567B4797}"/>
              </a:ext>
            </a:extLst>
          </p:cNvPr>
          <p:cNvCxnSpPr>
            <a:cxnSpLocks/>
          </p:cNvCxnSpPr>
          <p:nvPr/>
        </p:nvCxnSpPr>
        <p:spPr>
          <a:xfrm flipH="1">
            <a:off x="10670766" y="3397375"/>
            <a:ext cx="363836" cy="384915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15121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6CE646-19D7-6DBC-6379-AFFF2F7312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Une image contenant capture d’écran, carré, Caractère coloré, Rectangle&#10;&#10;Le contenu généré par l’IA peut être incorrect.">
            <a:extLst>
              <a:ext uri="{FF2B5EF4-FFF2-40B4-BE49-F238E27FC236}">
                <a16:creationId xmlns:a16="http://schemas.microsoft.com/office/drawing/2014/main" id="{1C82E546-EF43-E932-354C-B9EE7E4F28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748" y="2188130"/>
            <a:ext cx="7772400" cy="3392191"/>
          </a:xfrm>
          <a:prstGeom prst="rect">
            <a:avLst/>
          </a:prstGeom>
        </p:spPr>
      </p:pic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6EBB4D24-EDA3-894E-8ACE-DEC95A935C91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425 + 231 = </a:t>
            </a:r>
            <a:r>
              <a:rPr lang="fr-FR" sz="3200" b="1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656</a:t>
            </a:r>
            <a:endParaRPr lang="fr-FR" sz="3200" dirty="0">
              <a:ln w="0">
                <a:noFill/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01E9D88-332E-D367-1130-91E5CCF685BF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62739B0E-2C7B-4C87-202B-B651E6BE514E}"/>
              </a:ext>
            </a:extLst>
          </p:cNvPr>
          <p:cNvSpPr txBox="1"/>
          <p:nvPr/>
        </p:nvSpPr>
        <p:spPr>
          <a:xfrm>
            <a:off x="1575796" y="5667409"/>
            <a:ext cx="2024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accent6"/>
                </a:solidFill>
              </a:rPr>
              <a:t>4c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5u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07CD26A-F1D0-4B80-866A-C8A6F155F1B9}"/>
              </a:ext>
            </a:extLst>
          </p:cNvPr>
          <p:cNvSpPr txBox="1"/>
          <p:nvPr/>
        </p:nvSpPr>
        <p:spPr>
          <a:xfrm>
            <a:off x="5723707" y="5667409"/>
            <a:ext cx="17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accent6"/>
                </a:solidFill>
              </a:rPr>
              <a:t>2c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3d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1u</a:t>
            </a:r>
          </a:p>
        </p:txBody>
      </p:sp>
      <p:pic>
        <p:nvPicPr>
          <p:cNvPr id="9" name="Image 8" descr="Une image contenant dessin humoristique, clipart, illustration, Dessin animé&#10;&#10;Le contenu généré par l’IA peut être incorrect.">
            <a:extLst>
              <a:ext uri="{FF2B5EF4-FFF2-40B4-BE49-F238E27FC236}">
                <a16:creationId xmlns:a16="http://schemas.microsoft.com/office/drawing/2014/main" id="{CDFD3FCB-7FF1-B1B2-4B73-B09148DF07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2788" y="1543509"/>
            <a:ext cx="785244" cy="779340"/>
          </a:xfrm>
          <a:prstGeom prst="rect">
            <a:avLst/>
          </a:prstGeom>
        </p:spPr>
      </p:pic>
      <p:pic>
        <p:nvPicPr>
          <p:cNvPr id="14" name="Image 13" descr="Une image contenant clipart, illustration, Dessin animé, dessin humoristique&#10;&#10;Le contenu généré par l’IA peut être incorrect.">
            <a:extLst>
              <a:ext uri="{FF2B5EF4-FFF2-40B4-BE49-F238E27FC236}">
                <a16:creationId xmlns:a16="http://schemas.microsoft.com/office/drawing/2014/main" id="{857ACDC6-7D77-0DA9-80FD-83B6E11C1D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4302" y="1447391"/>
            <a:ext cx="994766" cy="987287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FAB2AA06-C009-3D7D-8742-346908C1102A}"/>
              </a:ext>
            </a:extLst>
          </p:cNvPr>
          <p:cNvSpPr txBox="1"/>
          <p:nvPr/>
        </p:nvSpPr>
        <p:spPr>
          <a:xfrm>
            <a:off x="8113521" y="2189943"/>
            <a:ext cx="366847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accent6"/>
                </a:solidFill>
              </a:rPr>
              <a:t>4c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5u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>
                <a:solidFill>
                  <a:schemeClr val="accent6"/>
                </a:solidFill>
              </a:rPr>
              <a:t>2c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3d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1u</a:t>
            </a:r>
          </a:p>
          <a:p>
            <a:endParaRPr lang="fr-FR" sz="3200" dirty="0">
              <a:solidFill>
                <a:srgbClr val="00B0F0"/>
              </a:solidFill>
            </a:endParaRPr>
          </a:p>
          <a:p>
            <a:pPr algn="ctr"/>
            <a:endParaRPr lang="fr-FR" sz="3200" dirty="0">
              <a:solidFill>
                <a:srgbClr val="FFC000"/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0C886D6-23EB-62EA-1CF3-EB0096BB1CF4}"/>
              </a:ext>
            </a:extLst>
          </p:cNvPr>
          <p:cNvSpPr txBox="1"/>
          <p:nvPr/>
        </p:nvSpPr>
        <p:spPr>
          <a:xfrm>
            <a:off x="10570027" y="2940281"/>
            <a:ext cx="11295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B0F0"/>
                </a:solidFill>
              </a:rPr>
              <a:t> 6u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A70FD7C6-48F4-44BD-50C4-69B3432B0F73}"/>
              </a:ext>
            </a:extLst>
          </p:cNvPr>
          <p:cNvSpPr txBox="1"/>
          <p:nvPr/>
        </p:nvSpPr>
        <p:spPr>
          <a:xfrm>
            <a:off x="8608814" y="2933985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5d</a:t>
            </a:r>
            <a:r>
              <a:rPr lang="fr-FR" sz="3200" dirty="0"/>
              <a:t> +</a:t>
            </a:r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3C30714D-B5E4-1D45-B9B2-8B9F437787EE}"/>
              </a:ext>
            </a:extLst>
          </p:cNvPr>
          <p:cNvGrpSpPr/>
          <p:nvPr/>
        </p:nvGrpSpPr>
        <p:grpSpPr>
          <a:xfrm>
            <a:off x="8679569" y="2635851"/>
            <a:ext cx="1574773" cy="396342"/>
            <a:chOff x="8632371" y="4093029"/>
            <a:chExt cx="794658" cy="274478"/>
          </a:xfrm>
        </p:grpSpPr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3AEC2CD9-DE1E-F1AE-793B-FE766224FA75}"/>
                </a:ext>
              </a:extLst>
            </p:cNvPr>
            <p:cNvCxnSpPr>
              <a:cxnSpLocks/>
            </p:cNvCxnSpPr>
            <p:nvPr/>
          </p:nvCxnSpPr>
          <p:spPr>
            <a:xfrm>
              <a:off x="8632371" y="4103914"/>
              <a:ext cx="471737" cy="263593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DC315CEF-4FD3-1A15-49C2-6F30CC3D17C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04108" y="4093029"/>
              <a:ext cx="322921" cy="27447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ZoneTexte 19">
            <a:extLst>
              <a:ext uri="{FF2B5EF4-FFF2-40B4-BE49-F238E27FC236}">
                <a16:creationId xmlns:a16="http://schemas.microsoft.com/office/drawing/2014/main" id="{3537AB74-F74D-70D0-0379-C71386AFC86B}"/>
              </a:ext>
            </a:extLst>
          </p:cNvPr>
          <p:cNvSpPr txBox="1"/>
          <p:nvPr/>
        </p:nvSpPr>
        <p:spPr>
          <a:xfrm>
            <a:off x="7855154" y="2943963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chemeClr val="accent6"/>
                </a:solidFill>
              </a:rPr>
              <a:t>6c </a:t>
            </a:r>
            <a:r>
              <a:rPr lang="fr-FR" sz="3200" dirty="0"/>
              <a:t>+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70FDBDB8-08F2-4806-5C6B-AE2F538FDB0E}"/>
              </a:ext>
            </a:extLst>
          </p:cNvPr>
          <p:cNvSpPr/>
          <p:nvPr/>
        </p:nvSpPr>
        <p:spPr>
          <a:xfrm>
            <a:off x="289092" y="2329237"/>
            <a:ext cx="7855425" cy="3142597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961039A-65CF-2D54-203E-A52E9AD23839}"/>
              </a:ext>
            </a:extLst>
          </p:cNvPr>
          <p:cNvSpPr txBox="1"/>
          <p:nvPr/>
        </p:nvSpPr>
        <p:spPr>
          <a:xfrm>
            <a:off x="8890946" y="3678027"/>
            <a:ext cx="3104208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92D050"/>
                </a:solidFill>
              </a:rPr>
              <a:t>6</a:t>
            </a:r>
            <a:r>
              <a:rPr lang="fr-FR" sz="3200" dirty="0">
                <a:solidFill>
                  <a:srgbClr val="FF0000"/>
                </a:solidFill>
              </a:rPr>
              <a:t>5</a:t>
            </a:r>
            <a:r>
              <a:rPr lang="fr-FR" sz="3200" dirty="0">
                <a:solidFill>
                  <a:srgbClr val="00B0F0"/>
                </a:solidFill>
              </a:rPr>
              <a:t>6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A295ED56-FFE1-4B60-F83A-3796C729AF24}"/>
              </a:ext>
            </a:extLst>
          </p:cNvPr>
          <p:cNvCxnSpPr>
            <a:cxnSpLocks/>
          </p:cNvCxnSpPr>
          <p:nvPr/>
        </p:nvCxnSpPr>
        <p:spPr>
          <a:xfrm>
            <a:off x="9459268" y="3411230"/>
            <a:ext cx="615466" cy="384915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8CF912B5-6527-6A15-69D0-55A3885DB837}"/>
              </a:ext>
            </a:extLst>
          </p:cNvPr>
          <p:cNvCxnSpPr>
            <a:cxnSpLocks/>
          </p:cNvCxnSpPr>
          <p:nvPr/>
        </p:nvCxnSpPr>
        <p:spPr>
          <a:xfrm>
            <a:off x="10263682" y="3415145"/>
            <a:ext cx="91270" cy="36714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81D4177F-A5D3-686A-DD43-A204AE840BFA}"/>
              </a:ext>
            </a:extLst>
          </p:cNvPr>
          <p:cNvCxnSpPr>
            <a:cxnSpLocks/>
          </p:cNvCxnSpPr>
          <p:nvPr/>
        </p:nvCxnSpPr>
        <p:spPr>
          <a:xfrm flipH="1">
            <a:off x="10670766" y="3397375"/>
            <a:ext cx="363836" cy="384915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81857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C10BDF-699D-E421-B8D8-4D538A330A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144A741-5E80-C6FF-4A13-688657BD5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 descr="Une image contenant texte, capture d’écran, logo, conception&#10;&#10;Description générée automatiquement">
            <a:extLst>
              <a:ext uri="{FF2B5EF4-FFF2-40B4-BE49-F238E27FC236}">
                <a16:creationId xmlns:a16="http://schemas.microsoft.com/office/drawing/2014/main" id="{F5A6248A-1F9F-8BB6-29B8-3377579F68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206935" cy="7105553"/>
          </a:xfr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85A1A545-51D2-714A-C668-41334F332BFB}"/>
              </a:ext>
            </a:extLst>
          </p:cNvPr>
          <p:cNvSpPr txBox="1"/>
          <p:nvPr/>
        </p:nvSpPr>
        <p:spPr>
          <a:xfrm>
            <a:off x="3313140" y="5277158"/>
            <a:ext cx="5416062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br>
              <a:rPr lang="fr-FR" sz="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INRoundPro-Medium" panose="020B0604020101020102" pitchFamily="34" charset="77"/>
                <a:cs typeface="DINRoundPro-Medium" panose="020B0604020101020102" pitchFamily="34" charset="77"/>
              </a:rPr>
            </a:br>
            <a:r>
              <a:rPr lang="fr-FR" sz="2400" dirty="0">
                <a:latin typeface="DINRoundPro-Medium" panose="020B0604020101020102" pitchFamily="34" charset="77"/>
                <a:cs typeface="DINRoundPro-Medium" panose="020B0604020101020102" pitchFamily="34" charset="77"/>
              </a:rPr>
              <a:t>Calcul réfléchi - </a:t>
            </a:r>
            <a:r>
              <a:rPr lang="fr-FR" sz="2400" dirty="0">
                <a:latin typeface="DINRoundPro-Medium" panose="020B0604020101020102" pitchFamily="34" charset="77"/>
                <a:cs typeface="DINRoundPro-Medium" panose="020B0604020101020102" pitchFamily="34" charset="77"/>
                <a:hlinkClick r:id="rId3" action="ppaction://hlinksldjump"/>
              </a:rPr>
              <a:t>Méthode 2 </a:t>
            </a:r>
            <a:endParaRPr lang="fr-FR" sz="2400" dirty="0">
              <a:latin typeface="DINRoundPro-Medium" panose="020B0604020101020102" pitchFamily="34" charset="77"/>
              <a:cs typeface="DINRoundPro-Medium" panose="020B0604020101020102" pitchFamily="34" charset="77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E2DE4B16-087A-D9C7-6014-C76C5A78B103}"/>
              </a:ext>
            </a:extLst>
          </p:cNvPr>
          <p:cNvSpPr txBox="1"/>
          <p:nvPr/>
        </p:nvSpPr>
        <p:spPr>
          <a:xfrm>
            <a:off x="3011055" y="2592758"/>
            <a:ext cx="616989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48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Module Nombres 6</a:t>
            </a:r>
          </a:p>
          <a:p>
            <a:pPr algn="ctr"/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Diaporama 1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4DFFB06F-B515-A17F-3D79-85C25DC119C0}"/>
              </a:ext>
            </a:extLst>
          </p:cNvPr>
          <p:cNvSpPr txBox="1"/>
          <p:nvPr/>
        </p:nvSpPr>
        <p:spPr>
          <a:xfrm>
            <a:off x="4989290" y="4510601"/>
            <a:ext cx="2228354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425 + 231</a:t>
            </a:r>
          </a:p>
        </p:txBody>
      </p:sp>
    </p:spTree>
    <p:extLst>
      <p:ext uri="{BB962C8B-B14F-4D97-AF65-F5344CB8AC3E}">
        <p14:creationId xmlns:p14="http://schemas.microsoft.com/office/powerpoint/2010/main" val="34712649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4CB464-1D5C-1440-0CCB-494A1A9313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96D592EE-4E12-235F-10A9-71716DDCCE6F}"/>
              </a:ext>
            </a:extLst>
          </p:cNvPr>
          <p:cNvSpPr txBox="1"/>
          <p:nvPr/>
        </p:nvSpPr>
        <p:spPr>
          <a:xfrm>
            <a:off x="514176" y="4889987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425 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4DE703B1-A62E-4790-9AC5-09073263EA5D}"/>
              </a:ext>
            </a:extLst>
          </p:cNvPr>
          <p:cNvCxnSpPr/>
          <p:nvPr/>
        </p:nvCxnSpPr>
        <p:spPr>
          <a:xfrm>
            <a:off x="1883229" y="4485305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514904DD-872E-034D-95FC-CDE7A6E67315}"/>
              </a:ext>
            </a:extLst>
          </p:cNvPr>
          <p:cNvSpPr txBox="1"/>
          <p:nvPr/>
        </p:nvSpPr>
        <p:spPr>
          <a:xfrm>
            <a:off x="3921488" y="2260744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+ 231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D8B8527D-08F4-7874-BFF7-458A70F547DA}"/>
              </a:ext>
            </a:extLst>
          </p:cNvPr>
          <p:cNvCxnSpPr/>
          <p:nvPr/>
        </p:nvCxnSpPr>
        <p:spPr>
          <a:xfrm>
            <a:off x="8838590" y="4474414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B3122E8E-2B33-C7E2-270C-21E2D839AFA3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425 + 231 </a:t>
            </a:r>
          </a:p>
        </p:txBody>
      </p:sp>
      <p:sp>
        <p:nvSpPr>
          <p:cNvPr id="29" name="Demi-tour 28">
            <a:extLst>
              <a:ext uri="{FF2B5EF4-FFF2-40B4-BE49-F238E27FC236}">
                <a16:creationId xmlns:a16="http://schemas.microsoft.com/office/drawing/2014/main" id="{D220552D-2A0D-C4DD-351B-130B1C9901B4}"/>
              </a:ext>
            </a:extLst>
          </p:cNvPr>
          <p:cNvSpPr/>
          <p:nvPr/>
        </p:nvSpPr>
        <p:spPr>
          <a:xfrm>
            <a:off x="1769918" y="2916322"/>
            <a:ext cx="7518862" cy="1793940"/>
          </a:xfrm>
          <a:prstGeom prst="uturnArrow">
            <a:avLst>
              <a:gd name="adj1" fmla="val 13864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F6A88FE3-469E-825B-EB7E-2CB4D6887242}"/>
              </a:ext>
            </a:extLst>
          </p:cNvPr>
          <p:cNvCxnSpPr>
            <a:cxnSpLocks/>
          </p:cNvCxnSpPr>
          <p:nvPr/>
        </p:nvCxnSpPr>
        <p:spPr>
          <a:xfrm>
            <a:off x="1055912" y="4713515"/>
            <a:ext cx="79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ZoneTexte 1">
            <a:extLst>
              <a:ext uri="{FF2B5EF4-FFF2-40B4-BE49-F238E27FC236}">
                <a16:creationId xmlns:a16="http://schemas.microsoft.com/office/drawing/2014/main" id="{8FE913CE-FD4C-FF98-ACD0-FDEE791A3594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</p:spTree>
    <p:extLst>
      <p:ext uri="{BB962C8B-B14F-4D97-AF65-F5344CB8AC3E}">
        <p14:creationId xmlns:p14="http://schemas.microsoft.com/office/powerpoint/2010/main" val="14341365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9D16D5-8A0E-FE22-D544-03F948CCC7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D32AB8C6-FCD8-EF31-9DCF-458FCD304353}"/>
              </a:ext>
            </a:extLst>
          </p:cNvPr>
          <p:cNvCxnSpPr/>
          <p:nvPr/>
        </p:nvCxnSpPr>
        <p:spPr>
          <a:xfrm>
            <a:off x="6454619" y="4498148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0DADAD0F-DF72-FFE1-E8A8-A8FCBE5ABA74}"/>
              </a:ext>
            </a:extLst>
          </p:cNvPr>
          <p:cNvSpPr txBox="1"/>
          <p:nvPr/>
        </p:nvSpPr>
        <p:spPr>
          <a:xfrm>
            <a:off x="514176" y="4889987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425 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EBFA35FF-5B9C-0DD7-A78A-6BB1BCB4F8B4}"/>
              </a:ext>
            </a:extLst>
          </p:cNvPr>
          <p:cNvCxnSpPr/>
          <p:nvPr/>
        </p:nvCxnSpPr>
        <p:spPr>
          <a:xfrm>
            <a:off x="1883229" y="4485305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927332E0-0C8E-DFA8-EAF4-D9BF823AB09D}"/>
              </a:ext>
            </a:extLst>
          </p:cNvPr>
          <p:cNvSpPr txBox="1"/>
          <p:nvPr/>
        </p:nvSpPr>
        <p:spPr>
          <a:xfrm>
            <a:off x="3921488" y="2260744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+ 231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9E06F05-4DAA-80CC-26FF-7BBECFA91A9E}"/>
              </a:ext>
            </a:extLst>
          </p:cNvPr>
          <p:cNvSpPr txBox="1"/>
          <p:nvPr/>
        </p:nvSpPr>
        <p:spPr>
          <a:xfrm>
            <a:off x="2956672" y="3763410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+ 200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F6957818-58E4-B5A0-2110-279BBD7044D1}"/>
              </a:ext>
            </a:extLst>
          </p:cNvPr>
          <p:cNvCxnSpPr/>
          <p:nvPr/>
        </p:nvCxnSpPr>
        <p:spPr>
          <a:xfrm>
            <a:off x="8838590" y="4474414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B322D74A-EED5-ED2F-C841-59FCED0351A7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425 + 231 </a:t>
            </a:r>
          </a:p>
        </p:txBody>
      </p:sp>
      <p:sp>
        <p:nvSpPr>
          <p:cNvPr id="29" name="Demi-tour 28">
            <a:extLst>
              <a:ext uri="{FF2B5EF4-FFF2-40B4-BE49-F238E27FC236}">
                <a16:creationId xmlns:a16="http://schemas.microsoft.com/office/drawing/2014/main" id="{FBDF22D0-E3C1-551B-B181-C32CFA762DC7}"/>
              </a:ext>
            </a:extLst>
          </p:cNvPr>
          <p:cNvSpPr/>
          <p:nvPr/>
        </p:nvSpPr>
        <p:spPr>
          <a:xfrm>
            <a:off x="1769918" y="2916322"/>
            <a:ext cx="7518862" cy="1793940"/>
          </a:xfrm>
          <a:prstGeom prst="uturnArrow">
            <a:avLst>
              <a:gd name="adj1" fmla="val 13864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0" name="Demi-tour 29">
            <a:extLst>
              <a:ext uri="{FF2B5EF4-FFF2-40B4-BE49-F238E27FC236}">
                <a16:creationId xmlns:a16="http://schemas.microsoft.com/office/drawing/2014/main" id="{EEB3B337-680A-7AD5-4CD1-F90E6D025EA7}"/>
              </a:ext>
            </a:extLst>
          </p:cNvPr>
          <p:cNvSpPr/>
          <p:nvPr/>
        </p:nvSpPr>
        <p:spPr>
          <a:xfrm>
            <a:off x="1854651" y="3429000"/>
            <a:ext cx="4921789" cy="1281261"/>
          </a:xfrm>
          <a:prstGeom prst="uturnArrow">
            <a:avLst>
              <a:gd name="adj1" fmla="val 5206"/>
              <a:gd name="adj2" fmla="val 25000"/>
              <a:gd name="adj3" fmla="val 25000"/>
              <a:gd name="adj4" fmla="val 43750"/>
              <a:gd name="adj5" fmla="val 98905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3BC2FBA6-772F-DD3F-340E-214EBC593EAF}"/>
              </a:ext>
            </a:extLst>
          </p:cNvPr>
          <p:cNvCxnSpPr>
            <a:cxnSpLocks/>
          </p:cNvCxnSpPr>
          <p:nvPr/>
        </p:nvCxnSpPr>
        <p:spPr>
          <a:xfrm>
            <a:off x="1055912" y="4713515"/>
            <a:ext cx="79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5F81ECFE-3989-9D7C-F1F3-003C3D6726F5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50B8137-69A0-E515-0F8A-73EA299D89B5}"/>
              </a:ext>
            </a:extLst>
          </p:cNvPr>
          <p:cNvSpPr txBox="1"/>
          <p:nvPr/>
        </p:nvSpPr>
        <p:spPr>
          <a:xfrm>
            <a:off x="9069432" y="2189943"/>
            <a:ext cx="3015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425 + 200 =</a:t>
            </a:r>
          </a:p>
        </p:txBody>
      </p:sp>
    </p:spTree>
    <p:extLst>
      <p:ext uri="{BB962C8B-B14F-4D97-AF65-F5344CB8AC3E}">
        <p14:creationId xmlns:p14="http://schemas.microsoft.com/office/powerpoint/2010/main" val="35059513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C135FD-1EBD-F59B-F35F-FBCC9A32B9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D1F92766-7FA3-F0FA-5407-3CCA457446C0}"/>
              </a:ext>
            </a:extLst>
          </p:cNvPr>
          <p:cNvCxnSpPr/>
          <p:nvPr/>
        </p:nvCxnSpPr>
        <p:spPr>
          <a:xfrm>
            <a:off x="6454619" y="4498148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B327A4FB-4063-B2BC-A0C0-7897272F2193}"/>
              </a:ext>
            </a:extLst>
          </p:cNvPr>
          <p:cNvSpPr txBox="1"/>
          <p:nvPr/>
        </p:nvSpPr>
        <p:spPr>
          <a:xfrm>
            <a:off x="514176" y="4889987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425 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48352001-F8B1-EEC8-4639-506D9894051F}"/>
              </a:ext>
            </a:extLst>
          </p:cNvPr>
          <p:cNvCxnSpPr/>
          <p:nvPr/>
        </p:nvCxnSpPr>
        <p:spPr>
          <a:xfrm>
            <a:off x="1883229" y="4485305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3CD2EA2F-47C6-7958-5727-8074AEDD3517}"/>
              </a:ext>
            </a:extLst>
          </p:cNvPr>
          <p:cNvSpPr txBox="1"/>
          <p:nvPr/>
        </p:nvSpPr>
        <p:spPr>
          <a:xfrm>
            <a:off x="3921488" y="2260744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+ 231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449EB9D-21E3-62D7-A59C-2097413A946F}"/>
              </a:ext>
            </a:extLst>
          </p:cNvPr>
          <p:cNvSpPr txBox="1"/>
          <p:nvPr/>
        </p:nvSpPr>
        <p:spPr>
          <a:xfrm>
            <a:off x="2956672" y="3763410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+ 200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826B6F17-B617-0CAB-DC78-B5E548469CF7}"/>
              </a:ext>
            </a:extLst>
          </p:cNvPr>
          <p:cNvCxnSpPr/>
          <p:nvPr/>
        </p:nvCxnSpPr>
        <p:spPr>
          <a:xfrm>
            <a:off x="8838590" y="4474414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7B3B742F-6038-58C2-3B64-A492A6602C2B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425 + 231 </a:t>
            </a:r>
          </a:p>
        </p:txBody>
      </p:sp>
      <p:sp>
        <p:nvSpPr>
          <p:cNvPr id="29" name="Demi-tour 28">
            <a:extLst>
              <a:ext uri="{FF2B5EF4-FFF2-40B4-BE49-F238E27FC236}">
                <a16:creationId xmlns:a16="http://schemas.microsoft.com/office/drawing/2014/main" id="{39A20E53-A251-8536-CE25-DB23BCA359E3}"/>
              </a:ext>
            </a:extLst>
          </p:cNvPr>
          <p:cNvSpPr/>
          <p:nvPr/>
        </p:nvSpPr>
        <p:spPr>
          <a:xfrm>
            <a:off x="1769918" y="2916322"/>
            <a:ext cx="7518862" cy="1793940"/>
          </a:xfrm>
          <a:prstGeom prst="uturnArrow">
            <a:avLst>
              <a:gd name="adj1" fmla="val 13864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0" name="Demi-tour 29">
            <a:extLst>
              <a:ext uri="{FF2B5EF4-FFF2-40B4-BE49-F238E27FC236}">
                <a16:creationId xmlns:a16="http://schemas.microsoft.com/office/drawing/2014/main" id="{A75E8364-AF2E-7DB0-F402-1D7D1D0BE37F}"/>
              </a:ext>
            </a:extLst>
          </p:cNvPr>
          <p:cNvSpPr/>
          <p:nvPr/>
        </p:nvSpPr>
        <p:spPr>
          <a:xfrm>
            <a:off x="1854651" y="3429000"/>
            <a:ext cx="4921789" cy="1281261"/>
          </a:xfrm>
          <a:prstGeom prst="uturnArrow">
            <a:avLst>
              <a:gd name="adj1" fmla="val 5206"/>
              <a:gd name="adj2" fmla="val 25000"/>
              <a:gd name="adj3" fmla="val 25000"/>
              <a:gd name="adj4" fmla="val 43750"/>
              <a:gd name="adj5" fmla="val 98905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2BA206E4-B502-5131-607F-E82B05CB6872}"/>
              </a:ext>
            </a:extLst>
          </p:cNvPr>
          <p:cNvCxnSpPr>
            <a:cxnSpLocks/>
          </p:cNvCxnSpPr>
          <p:nvPr/>
        </p:nvCxnSpPr>
        <p:spPr>
          <a:xfrm>
            <a:off x="1055912" y="4713515"/>
            <a:ext cx="79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E90B79A6-5CE9-E474-2C36-1720C5AF5708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52CD210-1ECD-F319-6D6B-3AA121658718}"/>
              </a:ext>
            </a:extLst>
          </p:cNvPr>
          <p:cNvSpPr txBox="1"/>
          <p:nvPr/>
        </p:nvSpPr>
        <p:spPr>
          <a:xfrm>
            <a:off x="9069432" y="2189943"/>
            <a:ext cx="3015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425 + 200 = 625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9F893FC-78A0-9FA0-8E0D-2743716A73E4}"/>
              </a:ext>
            </a:extLst>
          </p:cNvPr>
          <p:cNvSpPr txBox="1"/>
          <p:nvPr/>
        </p:nvSpPr>
        <p:spPr>
          <a:xfrm>
            <a:off x="5030146" y="4944395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625 </a:t>
            </a:r>
          </a:p>
        </p:txBody>
      </p:sp>
    </p:spTree>
    <p:extLst>
      <p:ext uri="{BB962C8B-B14F-4D97-AF65-F5344CB8AC3E}">
        <p14:creationId xmlns:p14="http://schemas.microsoft.com/office/powerpoint/2010/main" val="14877899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36AC58-079A-8B58-CC68-CDA1155D03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06D89B6F-E417-41CA-5EA6-041B2CD66A69}"/>
              </a:ext>
            </a:extLst>
          </p:cNvPr>
          <p:cNvCxnSpPr/>
          <p:nvPr/>
        </p:nvCxnSpPr>
        <p:spPr>
          <a:xfrm>
            <a:off x="7949380" y="4488236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22A9C6F0-DF56-8F8F-998C-C9650A3FA3CA}"/>
              </a:ext>
            </a:extLst>
          </p:cNvPr>
          <p:cNvCxnSpPr/>
          <p:nvPr/>
        </p:nvCxnSpPr>
        <p:spPr>
          <a:xfrm>
            <a:off x="6454619" y="4498148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F215878B-DDB9-9823-A5A9-AAB242CC6DD2}"/>
              </a:ext>
            </a:extLst>
          </p:cNvPr>
          <p:cNvSpPr txBox="1"/>
          <p:nvPr/>
        </p:nvSpPr>
        <p:spPr>
          <a:xfrm>
            <a:off x="514176" y="4889987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425 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4EF47D83-1ECC-EF7A-DDD6-15905E4078A3}"/>
              </a:ext>
            </a:extLst>
          </p:cNvPr>
          <p:cNvCxnSpPr/>
          <p:nvPr/>
        </p:nvCxnSpPr>
        <p:spPr>
          <a:xfrm>
            <a:off x="1883229" y="4485305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B66458CB-6DD1-AE8B-0A5D-55CED4FA7B98}"/>
              </a:ext>
            </a:extLst>
          </p:cNvPr>
          <p:cNvSpPr txBox="1"/>
          <p:nvPr/>
        </p:nvSpPr>
        <p:spPr>
          <a:xfrm>
            <a:off x="3921488" y="2260744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+ 231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8FF9BC8-D435-8ADA-822A-258F29A4CCAE}"/>
              </a:ext>
            </a:extLst>
          </p:cNvPr>
          <p:cNvSpPr txBox="1"/>
          <p:nvPr/>
        </p:nvSpPr>
        <p:spPr>
          <a:xfrm>
            <a:off x="2956672" y="3763410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+ 200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6B450B8D-CE8D-88E2-8211-4E35A911BE72}"/>
              </a:ext>
            </a:extLst>
          </p:cNvPr>
          <p:cNvCxnSpPr/>
          <p:nvPr/>
        </p:nvCxnSpPr>
        <p:spPr>
          <a:xfrm>
            <a:off x="8838590" y="4474414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43FEC51B-0863-C362-D2BD-13A1CE462F37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425 + 231 </a:t>
            </a:r>
          </a:p>
        </p:txBody>
      </p:sp>
      <p:sp>
        <p:nvSpPr>
          <p:cNvPr id="29" name="Demi-tour 28">
            <a:extLst>
              <a:ext uri="{FF2B5EF4-FFF2-40B4-BE49-F238E27FC236}">
                <a16:creationId xmlns:a16="http://schemas.microsoft.com/office/drawing/2014/main" id="{363B03A6-12E9-007F-5F3A-C048DD2529FA}"/>
              </a:ext>
            </a:extLst>
          </p:cNvPr>
          <p:cNvSpPr/>
          <p:nvPr/>
        </p:nvSpPr>
        <p:spPr>
          <a:xfrm>
            <a:off x="1769918" y="2916322"/>
            <a:ext cx="7518862" cy="1793940"/>
          </a:xfrm>
          <a:prstGeom prst="uturnArrow">
            <a:avLst>
              <a:gd name="adj1" fmla="val 13864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0" name="Demi-tour 29">
            <a:extLst>
              <a:ext uri="{FF2B5EF4-FFF2-40B4-BE49-F238E27FC236}">
                <a16:creationId xmlns:a16="http://schemas.microsoft.com/office/drawing/2014/main" id="{E208C08B-9397-B41A-5DC9-4DB070CCC602}"/>
              </a:ext>
            </a:extLst>
          </p:cNvPr>
          <p:cNvSpPr/>
          <p:nvPr/>
        </p:nvSpPr>
        <p:spPr>
          <a:xfrm>
            <a:off x="1854651" y="3429000"/>
            <a:ext cx="4921789" cy="1281261"/>
          </a:xfrm>
          <a:prstGeom prst="uturnArrow">
            <a:avLst>
              <a:gd name="adj1" fmla="val 5206"/>
              <a:gd name="adj2" fmla="val 25000"/>
              <a:gd name="adj3" fmla="val 25000"/>
              <a:gd name="adj4" fmla="val 43750"/>
              <a:gd name="adj5" fmla="val 98905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9D6F14E8-9CF3-98F8-7679-6823FF8635B7}"/>
              </a:ext>
            </a:extLst>
          </p:cNvPr>
          <p:cNvCxnSpPr>
            <a:cxnSpLocks/>
          </p:cNvCxnSpPr>
          <p:nvPr/>
        </p:nvCxnSpPr>
        <p:spPr>
          <a:xfrm>
            <a:off x="1055912" y="4713515"/>
            <a:ext cx="79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8C4372D9-397B-43FC-FFEC-774C87FBB819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6D11C29-D5CD-BA50-24BC-857A1D5362AE}"/>
              </a:ext>
            </a:extLst>
          </p:cNvPr>
          <p:cNvSpPr txBox="1"/>
          <p:nvPr/>
        </p:nvSpPr>
        <p:spPr>
          <a:xfrm>
            <a:off x="9069432" y="2189943"/>
            <a:ext cx="3015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425 + 200 = 625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75DE0638-6BD9-7DD4-DF33-D6364F6545A4}"/>
              </a:ext>
            </a:extLst>
          </p:cNvPr>
          <p:cNvSpPr txBox="1"/>
          <p:nvPr/>
        </p:nvSpPr>
        <p:spPr>
          <a:xfrm>
            <a:off x="5030146" y="4944395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625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7D7F79D-A10E-7B53-1FBB-55CF703B431A}"/>
              </a:ext>
            </a:extLst>
          </p:cNvPr>
          <p:cNvSpPr txBox="1"/>
          <p:nvPr/>
        </p:nvSpPr>
        <p:spPr>
          <a:xfrm>
            <a:off x="8706302" y="2739521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625 + 30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61B79D8-F74A-675F-4DE3-74AFBAAB394D}"/>
              </a:ext>
            </a:extLst>
          </p:cNvPr>
          <p:cNvSpPr txBox="1"/>
          <p:nvPr/>
        </p:nvSpPr>
        <p:spPr>
          <a:xfrm>
            <a:off x="10182672" y="2765001"/>
            <a:ext cx="17417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=</a:t>
            </a:r>
          </a:p>
        </p:txBody>
      </p:sp>
      <p:sp>
        <p:nvSpPr>
          <p:cNvPr id="13" name="Demi-tour 12">
            <a:extLst>
              <a:ext uri="{FF2B5EF4-FFF2-40B4-BE49-F238E27FC236}">
                <a16:creationId xmlns:a16="http://schemas.microsoft.com/office/drawing/2014/main" id="{C0040640-DF4E-805D-6A37-7B5E64BA54CA}"/>
              </a:ext>
            </a:extLst>
          </p:cNvPr>
          <p:cNvSpPr/>
          <p:nvPr/>
        </p:nvSpPr>
        <p:spPr>
          <a:xfrm>
            <a:off x="6422193" y="3435508"/>
            <a:ext cx="1846989" cy="1281261"/>
          </a:xfrm>
          <a:prstGeom prst="uturnArrow">
            <a:avLst>
              <a:gd name="adj1" fmla="val 5206"/>
              <a:gd name="adj2" fmla="val 25000"/>
              <a:gd name="adj3" fmla="val 25000"/>
              <a:gd name="adj4" fmla="val 43750"/>
              <a:gd name="adj5" fmla="val 98905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56266EBC-4583-9ECE-326B-F52D0C2EC978}"/>
              </a:ext>
            </a:extLst>
          </p:cNvPr>
          <p:cNvSpPr txBox="1"/>
          <p:nvPr/>
        </p:nvSpPr>
        <p:spPr>
          <a:xfrm>
            <a:off x="6422193" y="3757489"/>
            <a:ext cx="15119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+ 30</a:t>
            </a:r>
          </a:p>
        </p:txBody>
      </p:sp>
    </p:spTree>
    <p:extLst>
      <p:ext uri="{BB962C8B-B14F-4D97-AF65-F5344CB8AC3E}">
        <p14:creationId xmlns:p14="http://schemas.microsoft.com/office/powerpoint/2010/main" val="2780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ADCB66-AF75-98EB-4D54-C9B06C7BDA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A29B8E-4E3C-3568-CE40-23304CBD2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 descr="Une image contenant texte, capture d’écran, logo, conception&#10;&#10;Description générée automatiquement">
            <a:extLst>
              <a:ext uri="{FF2B5EF4-FFF2-40B4-BE49-F238E27FC236}">
                <a16:creationId xmlns:a16="http://schemas.microsoft.com/office/drawing/2014/main" id="{92663D38-C8ED-D448-9897-02EDE1C72D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206935" cy="7105553"/>
          </a:xfr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C23D80E5-1EF9-A609-A2AE-6AFB303BF143}"/>
              </a:ext>
            </a:extLst>
          </p:cNvPr>
          <p:cNvSpPr txBox="1"/>
          <p:nvPr/>
        </p:nvSpPr>
        <p:spPr>
          <a:xfrm>
            <a:off x="3313140" y="5277158"/>
            <a:ext cx="5416062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br>
              <a:rPr lang="fr-FR" sz="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INRoundPro-Medium" panose="020B0604020101020102" pitchFamily="34" charset="77"/>
                <a:cs typeface="DINRoundPro-Medium" panose="020B0604020101020102" pitchFamily="34" charset="77"/>
              </a:rPr>
            </a:br>
            <a:r>
              <a:rPr lang="fr-FR" sz="2400" dirty="0">
                <a:latin typeface="DINRoundPro-Medium" panose="020B0604020101020102" pitchFamily="34" charset="77"/>
                <a:cs typeface="DINRoundPro-Medium" panose="020B0604020101020102" pitchFamily="34" charset="77"/>
              </a:rPr>
              <a:t>Calcul réfléchi - </a:t>
            </a:r>
            <a:r>
              <a:rPr lang="fr-FR" sz="2400" dirty="0">
                <a:latin typeface="DINRoundPro-Medium" panose="020B0604020101020102" pitchFamily="34" charset="77"/>
                <a:cs typeface="DINRoundPro-Medium" panose="020B0604020101020102" pitchFamily="34" charset="77"/>
                <a:hlinkClick r:id="rId3" action="ppaction://hlinksldjump"/>
              </a:rPr>
              <a:t>Méthode 1 </a:t>
            </a:r>
            <a:endParaRPr lang="fr-FR" sz="2400" dirty="0">
              <a:latin typeface="DINRoundPro-Medium" panose="020B0604020101020102" pitchFamily="34" charset="77"/>
              <a:cs typeface="DINRoundPro-Medium" panose="020B0604020101020102" pitchFamily="34" charset="77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8DDEDB7-B4F9-8541-6813-FD9716269ADA}"/>
              </a:ext>
            </a:extLst>
          </p:cNvPr>
          <p:cNvSpPr txBox="1"/>
          <p:nvPr/>
        </p:nvSpPr>
        <p:spPr>
          <a:xfrm>
            <a:off x="3011055" y="2592758"/>
            <a:ext cx="616989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48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Module Nombres 6</a:t>
            </a:r>
          </a:p>
          <a:p>
            <a:pPr algn="ctr"/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Diaporama 1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B23D17C7-90EA-30FA-F5A9-BBE65E7BF6AE}"/>
              </a:ext>
            </a:extLst>
          </p:cNvPr>
          <p:cNvSpPr txBox="1"/>
          <p:nvPr/>
        </p:nvSpPr>
        <p:spPr>
          <a:xfrm>
            <a:off x="4989290" y="4510601"/>
            <a:ext cx="2228354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425 + 231</a:t>
            </a:r>
          </a:p>
        </p:txBody>
      </p:sp>
    </p:spTree>
    <p:extLst>
      <p:ext uri="{BB962C8B-B14F-4D97-AF65-F5344CB8AC3E}">
        <p14:creationId xmlns:p14="http://schemas.microsoft.com/office/powerpoint/2010/main" val="10265852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648D00-ABAE-1267-5BD9-36AAC01A1A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8CEAB6ED-9C26-7BBF-CE32-5F8D1526AA6F}"/>
              </a:ext>
            </a:extLst>
          </p:cNvPr>
          <p:cNvCxnSpPr/>
          <p:nvPr/>
        </p:nvCxnSpPr>
        <p:spPr>
          <a:xfrm>
            <a:off x="7949380" y="4488236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D312C6E4-283A-D554-5E03-65D8E746EE00}"/>
              </a:ext>
            </a:extLst>
          </p:cNvPr>
          <p:cNvCxnSpPr/>
          <p:nvPr/>
        </p:nvCxnSpPr>
        <p:spPr>
          <a:xfrm>
            <a:off x="6454619" y="4498148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991B309C-F244-F90F-45B9-68AF55740201}"/>
              </a:ext>
            </a:extLst>
          </p:cNvPr>
          <p:cNvSpPr txBox="1"/>
          <p:nvPr/>
        </p:nvSpPr>
        <p:spPr>
          <a:xfrm>
            <a:off x="514176" y="4889987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425 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FFDF6A9F-A46B-858E-6CD7-7EE5B9949D09}"/>
              </a:ext>
            </a:extLst>
          </p:cNvPr>
          <p:cNvCxnSpPr/>
          <p:nvPr/>
        </p:nvCxnSpPr>
        <p:spPr>
          <a:xfrm>
            <a:off x="1883229" y="4485305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187FE957-E570-CCAF-0278-C0033E62CD0A}"/>
              </a:ext>
            </a:extLst>
          </p:cNvPr>
          <p:cNvSpPr txBox="1"/>
          <p:nvPr/>
        </p:nvSpPr>
        <p:spPr>
          <a:xfrm>
            <a:off x="3921488" y="2260744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+ 231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F1B4021-5620-E1EB-56AE-70EECEBA8DC2}"/>
              </a:ext>
            </a:extLst>
          </p:cNvPr>
          <p:cNvSpPr txBox="1"/>
          <p:nvPr/>
        </p:nvSpPr>
        <p:spPr>
          <a:xfrm>
            <a:off x="2956672" y="3763410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+ 200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9AF28A13-A6CB-8FA6-F3FE-815D652B070E}"/>
              </a:ext>
            </a:extLst>
          </p:cNvPr>
          <p:cNvCxnSpPr/>
          <p:nvPr/>
        </p:nvCxnSpPr>
        <p:spPr>
          <a:xfrm>
            <a:off x="8838590" y="4474414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9132A52E-87D0-C2DA-F14F-B1D591F9CCF3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425 + 231 </a:t>
            </a:r>
          </a:p>
        </p:txBody>
      </p:sp>
      <p:sp>
        <p:nvSpPr>
          <p:cNvPr id="29" name="Demi-tour 28">
            <a:extLst>
              <a:ext uri="{FF2B5EF4-FFF2-40B4-BE49-F238E27FC236}">
                <a16:creationId xmlns:a16="http://schemas.microsoft.com/office/drawing/2014/main" id="{24FE38D1-E26B-672E-9949-D4A31A3E85A8}"/>
              </a:ext>
            </a:extLst>
          </p:cNvPr>
          <p:cNvSpPr/>
          <p:nvPr/>
        </p:nvSpPr>
        <p:spPr>
          <a:xfrm>
            <a:off x="1769918" y="2916322"/>
            <a:ext cx="7518862" cy="1793940"/>
          </a:xfrm>
          <a:prstGeom prst="uturnArrow">
            <a:avLst>
              <a:gd name="adj1" fmla="val 13864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0" name="Demi-tour 29">
            <a:extLst>
              <a:ext uri="{FF2B5EF4-FFF2-40B4-BE49-F238E27FC236}">
                <a16:creationId xmlns:a16="http://schemas.microsoft.com/office/drawing/2014/main" id="{150857C7-2B9C-9CBE-46D5-2F3592911FB6}"/>
              </a:ext>
            </a:extLst>
          </p:cNvPr>
          <p:cNvSpPr/>
          <p:nvPr/>
        </p:nvSpPr>
        <p:spPr>
          <a:xfrm>
            <a:off x="1854651" y="3429000"/>
            <a:ext cx="4921789" cy="1281261"/>
          </a:xfrm>
          <a:prstGeom prst="uturnArrow">
            <a:avLst>
              <a:gd name="adj1" fmla="val 5206"/>
              <a:gd name="adj2" fmla="val 25000"/>
              <a:gd name="adj3" fmla="val 25000"/>
              <a:gd name="adj4" fmla="val 43750"/>
              <a:gd name="adj5" fmla="val 98905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A547CF4F-4B87-83CD-8C00-A70B240811C6}"/>
              </a:ext>
            </a:extLst>
          </p:cNvPr>
          <p:cNvCxnSpPr>
            <a:cxnSpLocks/>
          </p:cNvCxnSpPr>
          <p:nvPr/>
        </p:nvCxnSpPr>
        <p:spPr>
          <a:xfrm>
            <a:off x="1055912" y="4713515"/>
            <a:ext cx="79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99D55809-7EC4-9EA2-B31A-ABC31B89774A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C4B5194-4302-67A5-651E-44B99F0013CA}"/>
              </a:ext>
            </a:extLst>
          </p:cNvPr>
          <p:cNvSpPr txBox="1"/>
          <p:nvPr/>
        </p:nvSpPr>
        <p:spPr>
          <a:xfrm>
            <a:off x="9069432" y="2189943"/>
            <a:ext cx="3015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425 + 200 = 625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5A5BF467-2F5B-6DEC-206E-A5538B99DA9D}"/>
              </a:ext>
            </a:extLst>
          </p:cNvPr>
          <p:cNvSpPr txBox="1"/>
          <p:nvPr/>
        </p:nvSpPr>
        <p:spPr>
          <a:xfrm>
            <a:off x="5030146" y="4944395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625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C27A2ED-DBE4-9F49-484C-D6BF0AA38698}"/>
              </a:ext>
            </a:extLst>
          </p:cNvPr>
          <p:cNvSpPr txBox="1"/>
          <p:nvPr/>
        </p:nvSpPr>
        <p:spPr>
          <a:xfrm>
            <a:off x="8706302" y="2739521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625 + 30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268E199B-414E-0E27-A8EA-80DBA278F8A3}"/>
              </a:ext>
            </a:extLst>
          </p:cNvPr>
          <p:cNvSpPr txBox="1"/>
          <p:nvPr/>
        </p:nvSpPr>
        <p:spPr>
          <a:xfrm>
            <a:off x="10564097" y="2739521"/>
            <a:ext cx="17417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= 655</a:t>
            </a:r>
          </a:p>
        </p:txBody>
      </p:sp>
      <p:sp>
        <p:nvSpPr>
          <p:cNvPr id="13" name="Demi-tour 12">
            <a:extLst>
              <a:ext uri="{FF2B5EF4-FFF2-40B4-BE49-F238E27FC236}">
                <a16:creationId xmlns:a16="http://schemas.microsoft.com/office/drawing/2014/main" id="{ED5761A8-89B7-3484-33CF-FCBC5925C058}"/>
              </a:ext>
            </a:extLst>
          </p:cNvPr>
          <p:cNvSpPr/>
          <p:nvPr/>
        </p:nvSpPr>
        <p:spPr>
          <a:xfrm>
            <a:off x="6422193" y="3435508"/>
            <a:ext cx="1846989" cy="1281261"/>
          </a:xfrm>
          <a:prstGeom prst="uturnArrow">
            <a:avLst>
              <a:gd name="adj1" fmla="val 5206"/>
              <a:gd name="adj2" fmla="val 25000"/>
              <a:gd name="adj3" fmla="val 25000"/>
              <a:gd name="adj4" fmla="val 43750"/>
              <a:gd name="adj5" fmla="val 98905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9B2BECB-EEFD-A612-F160-C3E439488B7C}"/>
              </a:ext>
            </a:extLst>
          </p:cNvPr>
          <p:cNvSpPr txBox="1"/>
          <p:nvPr/>
        </p:nvSpPr>
        <p:spPr>
          <a:xfrm>
            <a:off x="6525990" y="4955285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655 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D301E645-2C5F-822E-260C-3019E04D5C6F}"/>
              </a:ext>
            </a:extLst>
          </p:cNvPr>
          <p:cNvSpPr txBox="1"/>
          <p:nvPr/>
        </p:nvSpPr>
        <p:spPr>
          <a:xfrm>
            <a:off x="6422193" y="3757489"/>
            <a:ext cx="15119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+ 30</a:t>
            </a:r>
          </a:p>
        </p:txBody>
      </p:sp>
    </p:spTree>
    <p:extLst>
      <p:ext uri="{BB962C8B-B14F-4D97-AF65-F5344CB8AC3E}">
        <p14:creationId xmlns:p14="http://schemas.microsoft.com/office/powerpoint/2010/main" val="8261019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EBECAD-4CA5-161F-66B0-88CDFCB533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C4AA7E22-1FA8-8EFD-00F7-D4F0277A8CBE}"/>
              </a:ext>
            </a:extLst>
          </p:cNvPr>
          <p:cNvCxnSpPr/>
          <p:nvPr/>
        </p:nvCxnSpPr>
        <p:spPr>
          <a:xfrm>
            <a:off x="7949380" y="4488236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F86FFE55-C113-41C7-DE46-D648E80C5730}"/>
              </a:ext>
            </a:extLst>
          </p:cNvPr>
          <p:cNvCxnSpPr/>
          <p:nvPr/>
        </p:nvCxnSpPr>
        <p:spPr>
          <a:xfrm>
            <a:off x="6454619" y="4498148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11F23D44-511F-F353-EBBF-B6594786ADDD}"/>
              </a:ext>
            </a:extLst>
          </p:cNvPr>
          <p:cNvSpPr txBox="1"/>
          <p:nvPr/>
        </p:nvSpPr>
        <p:spPr>
          <a:xfrm>
            <a:off x="514176" y="4889987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425 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B0BEFCDC-0C5E-5B27-9E9B-48A60FCA8730}"/>
              </a:ext>
            </a:extLst>
          </p:cNvPr>
          <p:cNvCxnSpPr/>
          <p:nvPr/>
        </p:nvCxnSpPr>
        <p:spPr>
          <a:xfrm>
            <a:off x="1883229" y="4485305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B344215B-8498-C005-CB70-BB0F3A520FDF}"/>
              </a:ext>
            </a:extLst>
          </p:cNvPr>
          <p:cNvSpPr txBox="1"/>
          <p:nvPr/>
        </p:nvSpPr>
        <p:spPr>
          <a:xfrm>
            <a:off x="3921488" y="2260744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+ 231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B9970D3-8420-BAF8-E701-A763942AB178}"/>
              </a:ext>
            </a:extLst>
          </p:cNvPr>
          <p:cNvSpPr txBox="1"/>
          <p:nvPr/>
        </p:nvSpPr>
        <p:spPr>
          <a:xfrm>
            <a:off x="2956672" y="3763410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+ 200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42A1DC7E-80B7-BB5D-2FD2-1B9172695549}"/>
              </a:ext>
            </a:extLst>
          </p:cNvPr>
          <p:cNvCxnSpPr/>
          <p:nvPr/>
        </p:nvCxnSpPr>
        <p:spPr>
          <a:xfrm>
            <a:off x="8838590" y="4474414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4015F5BF-DE52-CD6C-44A1-723D351A2696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425 + 231 </a:t>
            </a:r>
          </a:p>
        </p:txBody>
      </p:sp>
      <p:sp>
        <p:nvSpPr>
          <p:cNvPr id="29" name="Demi-tour 28">
            <a:extLst>
              <a:ext uri="{FF2B5EF4-FFF2-40B4-BE49-F238E27FC236}">
                <a16:creationId xmlns:a16="http://schemas.microsoft.com/office/drawing/2014/main" id="{AA6FA0F2-C791-296C-7EC1-8A067DDAA7B9}"/>
              </a:ext>
            </a:extLst>
          </p:cNvPr>
          <p:cNvSpPr/>
          <p:nvPr/>
        </p:nvSpPr>
        <p:spPr>
          <a:xfrm>
            <a:off x="1769918" y="2916322"/>
            <a:ext cx="7518862" cy="1793940"/>
          </a:xfrm>
          <a:prstGeom prst="uturnArrow">
            <a:avLst>
              <a:gd name="adj1" fmla="val 13864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0" name="Demi-tour 29">
            <a:extLst>
              <a:ext uri="{FF2B5EF4-FFF2-40B4-BE49-F238E27FC236}">
                <a16:creationId xmlns:a16="http://schemas.microsoft.com/office/drawing/2014/main" id="{682E4A2F-5BBB-ECB5-730C-1D07F9C5F323}"/>
              </a:ext>
            </a:extLst>
          </p:cNvPr>
          <p:cNvSpPr/>
          <p:nvPr/>
        </p:nvSpPr>
        <p:spPr>
          <a:xfrm>
            <a:off x="1854651" y="3429000"/>
            <a:ext cx="4921789" cy="1281261"/>
          </a:xfrm>
          <a:prstGeom prst="uturnArrow">
            <a:avLst>
              <a:gd name="adj1" fmla="val 5206"/>
              <a:gd name="adj2" fmla="val 25000"/>
              <a:gd name="adj3" fmla="val 25000"/>
              <a:gd name="adj4" fmla="val 43750"/>
              <a:gd name="adj5" fmla="val 98905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B7DD3D73-F229-F851-BFBE-C8A8BD4E1068}"/>
              </a:ext>
            </a:extLst>
          </p:cNvPr>
          <p:cNvCxnSpPr>
            <a:cxnSpLocks/>
          </p:cNvCxnSpPr>
          <p:nvPr/>
        </p:nvCxnSpPr>
        <p:spPr>
          <a:xfrm>
            <a:off x="1055912" y="4713515"/>
            <a:ext cx="79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0710AC6F-4A43-87CA-80B3-2076DCAC4070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B4CEE41C-4A62-32A5-BC8E-2192F518876A}"/>
              </a:ext>
            </a:extLst>
          </p:cNvPr>
          <p:cNvSpPr txBox="1"/>
          <p:nvPr/>
        </p:nvSpPr>
        <p:spPr>
          <a:xfrm>
            <a:off x="9069432" y="2189943"/>
            <a:ext cx="3015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425 + 200 = 625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FEF2EC26-59B3-02C6-A7EE-BBB7CB3CA870}"/>
              </a:ext>
            </a:extLst>
          </p:cNvPr>
          <p:cNvSpPr txBox="1"/>
          <p:nvPr/>
        </p:nvSpPr>
        <p:spPr>
          <a:xfrm>
            <a:off x="5030146" y="4944395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625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CC733D6-85AB-F005-87B0-94AA6134B9B5}"/>
              </a:ext>
            </a:extLst>
          </p:cNvPr>
          <p:cNvSpPr txBox="1"/>
          <p:nvPr/>
        </p:nvSpPr>
        <p:spPr>
          <a:xfrm>
            <a:off x="8706302" y="2739521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625 + 30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818B5AD-16C9-3E1B-BEE3-F7277D947C99}"/>
              </a:ext>
            </a:extLst>
          </p:cNvPr>
          <p:cNvSpPr txBox="1"/>
          <p:nvPr/>
        </p:nvSpPr>
        <p:spPr>
          <a:xfrm>
            <a:off x="10564097" y="2739521"/>
            <a:ext cx="17417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= 655</a:t>
            </a:r>
          </a:p>
        </p:txBody>
      </p:sp>
      <p:sp>
        <p:nvSpPr>
          <p:cNvPr id="13" name="Demi-tour 12">
            <a:extLst>
              <a:ext uri="{FF2B5EF4-FFF2-40B4-BE49-F238E27FC236}">
                <a16:creationId xmlns:a16="http://schemas.microsoft.com/office/drawing/2014/main" id="{DF8FDD98-DF85-6911-B33F-863A9278D71A}"/>
              </a:ext>
            </a:extLst>
          </p:cNvPr>
          <p:cNvSpPr/>
          <p:nvPr/>
        </p:nvSpPr>
        <p:spPr>
          <a:xfrm>
            <a:off x="6422193" y="3435508"/>
            <a:ext cx="1846989" cy="1281261"/>
          </a:xfrm>
          <a:prstGeom prst="uturnArrow">
            <a:avLst>
              <a:gd name="adj1" fmla="val 5206"/>
              <a:gd name="adj2" fmla="val 25000"/>
              <a:gd name="adj3" fmla="val 25000"/>
              <a:gd name="adj4" fmla="val 43750"/>
              <a:gd name="adj5" fmla="val 98905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D2148E04-6302-49CA-A7F3-FD83B2ADA6A2}"/>
              </a:ext>
            </a:extLst>
          </p:cNvPr>
          <p:cNvSpPr txBox="1"/>
          <p:nvPr/>
        </p:nvSpPr>
        <p:spPr>
          <a:xfrm>
            <a:off x="6525990" y="4955285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655 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253C9559-C1B8-68FF-3B3A-C8B2CB01E31C}"/>
              </a:ext>
            </a:extLst>
          </p:cNvPr>
          <p:cNvSpPr txBox="1"/>
          <p:nvPr/>
        </p:nvSpPr>
        <p:spPr>
          <a:xfrm>
            <a:off x="6422193" y="3757489"/>
            <a:ext cx="15119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+ 30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4BA7FE95-43FD-5032-63DC-ECC18C0DD2B4}"/>
              </a:ext>
            </a:extLst>
          </p:cNvPr>
          <p:cNvSpPr txBox="1"/>
          <p:nvPr/>
        </p:nvSpPr>
        <p:spPr>
          <a:xfrm>
            <a:off x="8831264" y="3282565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655 + 1</a:t>
            </a:r>
            <a:endParaRPr lang="fr-FR" sz="3200" dirty="0">
              <a:highlight>
                <a:srgbClr val="00FFFF"/>
              </a:highlight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C77CAFC7-FEEA-7335-71A5-6B9E9BBBD706}"/>
              </a:ext>
            </a:extLst>
          </p:cNvPr>
          <p:cNvSpPr txBox="1"/>
          <p:nvPr/>
        </p:nvSpPr>
        <p:spPr>
          <a:xfrm>
            <a:off x="10542394" y="3277984"/>
            <a:ext cx="10472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=             </a:t>
            </a:r>
            <a:endParaRPr lang="fr-FR" sz="3200" dirty="0">
              <a:highlight>
                <a:srgbClr val="00FFFF"/>
              </a:highlight>
            </a:endParaRPr>
          </a:p>
        </p:txBody>
      </p:sp>
      <p:sp>
        <p:nvSpPr>
          <p:cNvPr id="21" name="Demi-tour 20">
            <a:extLst>
              <a:ext uri="{FF2B5EF4-FFF2-40B4-BE49-F238E27FC236}">
                <a16:creationId xmlns:a16="http://schemas.microsoft.com/office/drawing/2014/main" id="{33AD2819-A365-1F89-E79A-A49FB5E44081}"/>
              </a:ext>
            </a:extLst>
          </p:cNvPr>
          <p:cNvSpPr/>
          <p:nvPr/>
        </p:nvSpPr>
        <p:spPr>
          <a:xfrm>
            <a:off x="7971077" y="3421662"/>
            <a:ext cx="1151231" cy="1281261"/>
          </a:xfrm>
          <a:prstGeom prst="uturnArrow">
            <a:avLst>
              <a:gd name="adj1" fmla="val 5206"/>
              <a:gd name="adj2" fmla="val 25000"/>
              <a:gd name="adj3" fmla="val 25000"/>
              <a:gd name="adj4" fmla="val 43750"/>
              <a:gd name="adj5" fmla="val 98905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44D6D5FC-EDED-CA51-AFEC-A549F72BC01B}"/>
              </a:ext>
            </a:extLst>
          </p:cNvPr>
          <p:cNvSpPr txBox="1"/>
          <p:nvPr/>
        </p:nvSpPr>
        <p:spPr>
          <a:xfrm>
            <a:off x="7997476" y="3757489"/>
            <a:ext cx="8053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+ 1</a:t>
            </a:r>
          </a:p>
        </p:txBody>
      </p:sp>
    </p:spTree>
    <p:extLst>
      <p:ext uri="{BB962C8B-B14F-4D97-AF65-F5344CB8AC3E}">
        <p14:creationId xmlns:p14="http://schemas.microsoft.com/office/powerpoint/2010/main" val="37781705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BB1978-4A57-CE24-8B50-E93BD6F9B0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89907CFF-F44D-546A-1B88-BED316657646}"/>
              </a:ext>
            </a:extLst>
          </p:cNvPr>
          <p:cNvCxnSpPr/>
          <p:nvPr/>
        </p:nvCxnSpPr>
        <p:spPr>
          <a:xfrm>
            <a:off x="7949380" y="4488236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8BC8DADC-151F-575E-3B6B-1378E6992A3A}"/>
              </a:ext>
            </a:extLst>
          </p:cNvPr>
          <p:cNvCxnSpPr/>
          <p:nvPr/>
        </p:nvCxnSpPr>
        <p:spPr>
          <a:xfrm>
            <a:off x="6454619" y="4498148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3D13E602-0E0D-E9D7-04AE-F3FA453F70F7}"/>
              </a:ext>
            </a:extLst>
          </p:cNvPr>
          <p:cNvSpPr txBox="1"/>
          <p:nvPr/>
        </p:nvSpPr>
        <p:spPr>
          <a:xfrm>
            <a:off x="514176" y="4889987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425 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14AAC558-A13B-11FE-8527-4464393EA0A7}"/>
              </a:ext>
            </a:extLst>
          </p:cNvPr>
          <p:cNvCxnSpPr/>
          <p:nvPr/>
        </p:nvCxnSpPr>
        <p:spPr>
          <a:xfrm>
            <a:off x="1883229" y="4485305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8AE287E3-0893-ED27-5E4A-40A9FF84D1D4}"/>
              </a:ext>
            </a:extLst>
          </p:cNvPr>
          <p:cNvSpPr txBox="1"/>
          <p:nvPr/>
        </p:nvSpPr>
        <p:spPr>
          <a:xfrm>
            <a:off x="3921488" y="2260744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+ 231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A075BBC-25DE-2AF9-829D-DD54759136F1}"/>
              </a:ext>
            </a:extLst>
          </p:cNvPr>
          <p:cNvSpPr txBox="1"/>
          <p:nvPr/>
        </p:nvSpPr>
        <p:spPr>
          <a:xfrm>
            <a:off x="2956672" y="3763410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+ 200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BD03AE39-3B5F-39F5-894A-A462E03CBA5C}"/>
              </a:ext>
            </a:extLst>
          </p:cNvPr>
          <p:cNvCxnSpPr/>
          <p:nvPr/>
        </p:nvCxnSpPr>
        <p:spPr>
          <a:xfrm>
            <a:off x="8838590" y="4474414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6A4C0E11-FC48-FA8D-3100-0C96C1475C13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425 + 231</a:t>
            </a:r>
          </a:p>
        </p:txBody>
      </p:sp>
      <p:sp>
        <p:nvSpPr>
          <p:cNvPr id="29" name="Demi-tour 28">
            <a:extLst>
              <a:ext uri="{FF2B5EF4-FFF2-40B4-BE49-F238E27FC236}">
                <a16:creationId xmlns:a16="http://schemas.microsoft.com/office/drawing/2014/main" id="{41F4761C-D1A9-CC16-22D5-B3847A671EE8}"/>
              </a:ext>
            </a:extLst>
          </p:cNvPr>
          <p:cNvSpPr/>
          <p:nvPr/>
        </p:nvSpPr>
        <p:spPr>
          <a:xfrm>
            <a:off x="1769918" y="2916322"/>
            <a:ext cx="7518862" cy="1793940"/>
          </a:xfrm>
          <a:prstGeom prst="uturnArrow">
            <a:avLst>
              <a:gd name="adj1" fmla="val 13864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0" name="Demi-tour 29">
            <a:extLst>
              <a:ext uri="{FF2B5EF4-FFF2-40B4-BE49-F238E27FC236}">
                <a16:creationId xmlns:a16="http://schemas.microsoft.com/office/drawing/2014/main" id="{D574CF2F-9012-CD7A-98F0-BBA5159E168A}"/>
              </a:ext>
            </a:extLst>
          </p:cNvPr>
          <p:cNvSpPr/>
          <p:nvPr/>
        </p:nvSpPr>
        <p:spPr>
          <a:xfrm>
            <a:off x="1854651" y="3429000"/>
            <a:ext cx="4921789" cy="1281261"/>
          </a:xfrm>
          <a:prstGeom prst="uturnArrow">
            <a:avLst>
              <a:gd name="adj1" fmla="val 5206"/>
              <a:gd name="adj2" fmla="val 25000"/>
              <a:gd name="adj3" fmla="val 25000"/>
              <a:gd name="adj4" fmla="val 43750"/>
              <a:gd name="adj5" fmla="val 98905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87C0E794-1D82-F326-EF08-36DC206C1935}"/>
              </a:ext>
            </a:extLst>
          </p:cNvPr>
          <p:cNvCxnSpPr>
            <a:cxnSpLocks/>
          </p:cNvCxnSpPr>
          <p:nvPr/>
        </p:nvCxnSpPr>
        <p:spPr>
          <a:xfrm>
            <a:off x="1055912" y="4713515"/>
            <a:ext cx="79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9AA666FB-6A5C-14EA-35D7-1C690B4A5FE5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1B94D28-6C1C-CEFE-612D-98DCDB6F6704}"/>
              </a:ext>
            </a:extLst>
          </p:cNvPr>
          <p:cNvSpPr txBox="1"/>
          <p:nvPr/>
        </p:nvSpPr>
        <p:spPr>
          <a:xfrm>
            <a:off x="9069432" y="2189943"/>
            <a:ext cx="3015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425 + 200 = 625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579212C3-B3FA-3110-1003-1CA29F5A72AE}"/>
              </a:ext>
            </a:extLst>
          </p:cNvPr>
          <p:cNvSpPr txBox="1"/>
          <p:nvPr/>
        </p:nvSpPr>
        <p:spPr>
          <a:xfrm>
            <a:off x="5030146" y="4944395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625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CAFC32F-A49D-6481-0418-4BBA7C662CA4}"/>
              </a:ext>
            </a:extLst>
          </p:cNvPr>
          <p:cNvSpPr txBox="1"/>
          <p:nvPr/>
        </p:nvSpPr>
        <p:spPr>
          <a:xfrm>
            <a:off x="8706302" y="2739521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625 + 30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34EE815-DA3E-70BC-6844-B1D95AB37076}"/>
              </a:ext>
            </a:extLst>
          </p:cNvPr>
          <p:cNvSpPr txBox="1"/>
          <p:nvPr/>
        </p:nvSpPr>
        <p:spPr>
          <a:xfrm>
            <a:off x="10564097" y="2739521"/>
            <a:ext cx="17417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= 655</a:t>
            </a:r>
          </a:p>
        </p:txBody>
      </p:sp>
      <p:sp>
        <p:nvSpPr>
          <p:cNvPr id="13" name="Demi-tour 12">
            <a:extLst>
              <a:ext uri="{FF2B5EF4-FFF2-40B4-BE49-F238E27FC236}">
                <a16:creationId xmlns:a16="http://schemas.microsoft.com/office/drawing/2014/main" id="{CEF8D9EB-FBCB-1939-037F-E0AF35B8069D}"/>
              </a:ext>
            </a:extLst>
          </p:cNvPr>
          <p:cNvSpPr/>
          <p:nvPr/>
        </p:nvSpPr>
        <p:spPr>
          <a:xfrm>
            <a:off x="6422193" y="3435508"/>
            <a:ext cx="1846989" cy="1281261"/>
          </a:xfrm>
          <a:prstGeom prst="uturnArrow">
            <a:avLst>
              <a:gd name="adj1" fmla="val 5206"/>
              <a:gd name="adj2" fmla="val 25000"/>
              <a:gd name="adj3" fmla="val 25000"/>
              <a:gd name="adj4" fmla="val 43750"/>
              <a:gd name="adj5" fmla="val 98905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05E0167-F923-4CF2-EBEF-BD73034D236C}"/>
              </a:ext>
            </a:extLst>
          </p:cNvPr>
          <p:cNvSpPr txBox="1"/>
          <p:nvPr/>
        </p:nvSpPr>
        <p:spPr>
          <a:xfrm>
            <a:off x="6972688" y="4944395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655   656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37325979-AAD5-79F4-8A31-79CABC9A5A43}"/>
              </a:ext>
            </a:extLst>
          </p:cNvPr>
          <p:cNvSpPr txBox="1"/>
          <p:nvPr/>
        </p:nvSpPr>
        <p:spPr>
          <a:xfrm>
            <a:off x="6422193" y="3757489"/>
            <a:ext cx="15119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+ 30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F1D76C68-DCF6-3F9E-2053-72A3F1C005EC}"/>
              </a:ext>
            </a:extLst>
          </p:cNvPr>
          <p:cNvSpPr txBox="1"/>
          <p:nvPr/>
        </p:nvSpPr>
        <p:spPr>
          <a:xfrm>
            <a:off x="8831264" y="3282565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655 + 1</a:t>
            </a:r>
            <a:endParaRPr lang="fr-FR" sz="3200" dirty="0">
              <a:highlight>
                <a:srgbClr val="00FFFF"/>
              </a:highlight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2697D67F-FCB5-260A-EAE2-46D114CA8FA9}"/>
              </a:ext>
            </a:extLst>
          </p:cNvPr>
          <p:cNvSpPr txBox="1"/>
          <p:nvPr/>
        </p:nvSpPr>
        <p:spPr>
          <a:xfrm>
            <a:off x="10542394" y="3277984"/>
            <a:ext cx="17634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= 656             </a:t>
            </a:r>
            <a:endParaRPr lang="fr-FR" sz="3200" dirty="0">
              <a:highlight>
                <a:srgbClr val="00FFFF"/>
              </a:highlight>
            </a:endParaRPr>
          </a:p>
        </p:txBody>
      </p:sp>
      <p:sp>
        <p:nvSpPr>
          <p:cNvPr id="21" name="Demi-tour 20">
            <a:extLst>
              <a:ext uri="{FF2B5EF4-FFF2-40B4-BE49-F238E27FC236}">
                <a16:creationId xmlns:a16="http://schemas.microsoft.com/office/drawing/2014/main" id="{94442488-CE01-74FA-9264-8FA9973DB889}"/>
              </a:ext>
            </a:extLst>
          </p:cNvPr>
          <p:cNvSpPr/>
          <p:nvPr/>
        </p:nvSpPr>
        <p:spPr>
          <a:xfrm>
            <a:off x="7971077" y="3421662"/>
            <a:ext cx="1151231" cy="1281261"/>
          </a:xfrm>
          <a:prstGeom prst="uturnArrow">
            <a:avLst>
              <a:gd name="adj1" fmla="val 5206"/>
              <a:gd name="adj2" fmla="val 25000"/>
              <a:gd name="adj3" fmla="val 25000"/>
              <a:gd name="adj4" fmla="val 43750"/>
              <a:gd name="adj5" fmla="val 98905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0B9C513A-DA0C-2EAE-47E3-B969FE1268C8}"/>
              </a:ext>
            </a:extLst>
          </p:cNvPr>
          <p:cNvSpPr txBox="1"/>
          <p:nvPr/>
        </p:nvSpPr>
        <p:spPr>
          <a:xfrm>
            <a:off x="7997476" y="3757489"/>
            <a:ext cx="8053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+ 1</a:t>
            </a:r>
          </a:p>
        </p:txBody>
      </p:sp>
    </p:spTree>
    <p:extLst>
      <p:ext uri="{BB962C8B-B14F-4D97-AF65-F5344CB8AC3E}">
        <p14:creationId xmlns:p14="http://schemas.microsoft.com/office/powerpoint/2010/main" val="8619795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6C8F4A-7DD8-B524-BCBE-A78F5294AD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7BDA4B60-5981-689A-6E12-8199CE3130C1}"/>
              </a:ext>
            </a:extLst>
          </p:cNvPr>
          <p:cNvCxnSpPr/>
          <p:nvPr/>
        </p:nvCxnSpPr>
        <p:spPr>
          <a:xfrm>
            <a:off x="7949380" y="4488236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3CE3B190-3AE4-1AFA-ECEF-F9240C9A9CDD}"/>
              </a:ext>
            </a:extLst>
          </p:cNvPr>
          <p:cNvCxnSpPr/>
          <p:nvPr/>
        </p:nvCxnSpPr>
        <p:spPr>
          <a:xfrm>
            <a:off x="6454619" y="4498148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5F3B5558-49B2-EE3A-8618-5DD43E6A54B8}"/>
              </a:ext>
            </a:extLst>
          </p:cNvPr>
          <p:cNvSpPr txBox="1"/>
          <p:nvPr/>
        </p:nvSpPr>
        <p:spPr>
          <a:xfrm>
            <a:off x="514176" y="4889987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425 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E3F5AAF6-E168-3082-278F-4B63A99A6D24}"/>
              </a:ext>
            </a:extLst>
          </p:cNvPr>
          <p:cNvCxnSpPr/>
          <p:nvPr/>
        </p:nvCxnSpPr>
        <p:spPr>
          <a:xfrm>
            <a:off x="1883229" y="4485305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7CD7A81C-7BBB-DC7B-E4B7-C7F8C75DDDB0}"/>
              </a:ext>
            </a:extLst>
          </p:cNvPr>
          <p:cNvSpPr txBox="1"/>
          <p:nvPr/>
        </p:nvSpPr>
        <p:spPr>
          <a:xfrm>
            <a:off x="3921488" y="2260744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+ 231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ABD668E-A695-366D-4EBF-9CB1AD1D6F54}"/>
              </a:ext>
            </a:extLst>
          </p:cNvPr>
          <p:cNvSpPr txBox="1"/>
          <p:nvPr/>
        </p:nvSpPr>
        <p:spPr>
          <a:xfrm>
            <a:off x="2956672" y="3763410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+ 200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A3728F3C-006A-E31B-6448-728F50796147}"/>
              </a:ext>
            </a:extLst>
          </p:cNvPr>
          <p:cNvCxnSpPr/>
          <p:nvPr/>
        </p:nvCxnSpPr>
        <p:spPr>
          <a:xfrm>
            <a:off x="8838590" y="4474414"/>
            <a:ext cx="0" cy="41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77B8F6FF-4A82-C4D2-6922-A06B91C669FE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425 + 231 = </a:t>
            </a:r>
            <a:r>
              <a:rPr lang="fr-FR" sz="3200" b="1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656</a:t>
            </a:r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29" name="Demi-tour 28">
            <a:extLst>
              <a:ext uri="{FF2B5EF4-FFF2-40B4-BE49-F238E27FC236}">
                <a16:creationId xmlns:a16="http://schemas.microsoft.com/office/drawing/2014/main" id="{14146CD6-7823-FC3B-4ED8-0DA6EA03A6C2}"/>
              </a:ext>
            </a:extLst>
          </p:cNvPr>
          <p:cNvSpPr/>
          <p:nvPr/>
        </p:nvSpPr>
        <p:spPr>
          <a:xfrm>
            <a:off x="1769918" y="2916322"/>
            <a:ext cx="7518862" cy="1793940"/>
          </a:xfrm>
          <a:prstGeom prst="uturnArrow">
            <a:avLst>
              <a:gd name="adj1" fmla="val 13864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0" name="Demi-tour 29">
            <a:extLst>
              <a:ext uri="{FF2B5EF4-FFF2-40B4-BE49-F238E27FC236}">
                <a16:creationId xmlns:a16="http://schemas.microsoft.com/office/drawing/2014/main" id="{B7C2E7D1-8C1E-4EFB-7D33-49BD566D175C}"/>
              </a:ext>
            </a:extLst>
          </p:cNvPr>
          <p:cNvSpPr/>
          <p:nvPr/>
        </p:nvSpPr>
        <p:spPr>
          <a:xfrm>
            <a:off x="1854651" y="3429000"/>
            <a:ext cx="4921789" cy="1281261"/>
          </a:xfrm>
          <a:prstGeom prst="uturnArrow">
            <a:avLst>
              <a:gd name="adj1" fmla="val 5206"/>
              <a:gd name="adj2" fmla="val 25000"/>
              <a:gd name="adj3" fmla="val 25000"/>
              <a:gd name="adj4" fmla="val 43750"/>
              <a:gd name="adj5" fmla="val 98905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FD40D099-BACA-99AC-9472-5C85BE783E9B}"/>
              </a:ext>
            </a:extLst>
          </p:cNvPr>
          <p:cNvCxnSpPr>
            <a:cxnSpLocks/>
          </p:cNvCxnSpPr>
          <p:nvPr/>
        </p:nvCxnSpPr>
        <p:spPr>
          <a:xfrm>
            <a:off x="1055912" y="4713515"/>
            <a:ext cx="79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A75B0DEF-26CE-94D9-12BB-10D690F2578A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2D679D9-4F7D-DD3D-6293-521FB3A81F12}"/>
              </a:ext>
            </a:extLst>
          </p:cNvPr>
          <p:cNvSpPr txBox="1"/>
          <p:nvPr/>
        </p:nvSpPr>
        <p:spPr>
          <a:xfrm>
            <a:off x="9069432" y="2189943"/>
            <a:ext cx="3015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425 + 200 = 625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E31F4FE4-4004-D0C9-EEDE-437FE62486CB}"/>
              </a:ext>
            </a:extLst>
          </p:cNvPr>
          <p:cNvSpPr txBox="1"/>
          <p:nvPr/>
        </p:nvSpPr>
        <p:spPr>
          <a:xfrm>
            <a:off x="5030146" y="4944395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625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E7573A9-3A8D-16D0-35E8-2A2232506266}"/>
              </a:ext>
            </a:extLst>
          </p:cNvPr>
          <p:cNvSpPr txBox="1"/>
          <p:nvPr/>
        </p:nvSpPr>
        <p:spPr>
          <a:xfrm>
            <a:off x="8706302" y="2739521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625 + 30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70748F71-E673-A95E-77AB-9FE86AE10075}"/>
              </a:ext>
            </a:extLst>
          </p:cNvPr>
          <p:cNvSpPr txBox="1"/>
          <p:nvPr/>
        </p:nvSpPr>
        <p:spPr>
          <a:xfrm>
            <a:off x="10564097" y="2739521"/>
            <a:ext cx="17417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= 655</a:t>
            </a:r>
          </a:p>
        </p:txBody>
      </p:sp>
      <p:sp>
        <p:nvSpPr>
          <p:cNvPr id="13" name="Demi-tour 12">
            <a:extLst>
              <a:ext uri="{FF2B5EF4-FFF2-40B4-BE49-F238E27FC236}">
                <a16:creationId xmlns:a16="http://schemas.microsoft.com/office/drawing/2014/main" id="{1848C5BF-A932-E798-11B1-338CBB64CED6}"/>
              </a:ext>
            </a:extLst>
          </p:cNvPr>
          <p:cNvSpPr/>
          <p:nvPr/>
        </p:nvSpPr>
        <p:spPr>
          <a:xfrm>
            <a:off x="6422193" y="3435508"/>
            <a:ext cx="1846989" cy="1281261"/>
          </a:xfrm>
          <a:prstGeom prst="uturnArrow">
            <a:avLst>
              <a:gd name="adj1" fmla="val 5206"/>
              <a:gd name="adj2" fmla="val 25000"/>
              <a:gd name="adj3" fmla="val 25000"/>
              <a:gd name="adj4" fmla="val 43750"/>
              <a:gd name="adj5" fmla="val 98905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7A9F2AF-C4A4-C80C-9763-B3393E2C4256}"/>
              </a:ext>
            </a:extLst>
          </p:cNvPr>
          <p:cNvSpPr txBox="1"/>
          <p:nvPr/>
        </p:nvSpPr>
        <p:spPr>
          <a:xfrm>
            <a:off x="6972688" y="4944395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655   656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88CB0486-F6CF-2CC3-F1EA-92611E21014E}"/>
              </a:ext>
            </a:extLst>
          </p:cNvPr>
          <p:cNvSpPr txBox="1"/>
          <p:nvPr/>
        </p:nvSpPr>
        <p:spPr>
          <a:xfrm>
            <a:off x="6422193" y="3757489"/>
            <a:ext cx="15119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+ 30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6DFFEBF7-B377-01FA-9BC7-9525F33BEDCA}"/>
              </a:ext>
            </a:extLst>
          </p:cNvPr>
          <p:cNvSpPr txBox="1"/>
          <p:nvPr/>
        </p:nvSpPr>
        <p:spPr>
          <a:xfrm>
            <a:off x="8831264" y="3282565"/>
            <a:ext cx="2854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655 + 1</a:t>
            </a:r>
            <a:endParaRPr lang="fr-FR" sz="3200" dirty="0">
              <a:highlight>
                <a:srgbClr val="00FFFF"/>
              </a:highlight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73E88929-781F-079B-A605-490995A58DC4}"/>
              </a:ext>
            </a:extLst>
          </p:cNvPr>
          <p:cNvSpPr txBox="1"/>
          <p:nvPr/>
        </p:nvSpPr>
        <p:spPr>
          <a:xfrm>
            <a:off x="10542394" y="3277984"/>
            <a:ext cx="17634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= 656             </a:t>
            </a:r>
            <a:endParaRPr lang="fr-FR" sz="3200" dirty="0">
              <a:highlight>
                <a:srgbClr val="00FFFF"/>
              </a:highlight>
            </a:endParaRPr>
          </a:p>
        </p:txBody>
      </p:sp>
      <p:sp>
        <p:nvSpPr>
          <p:cNvPr id="21" name="Demi-tour 20">
            <a:extLst>
              <a:ext uri="{FF2B5EF4-FFF2-40B4-BE49-F238E27FC236}">
                <a16:creationId xmlns:a16="http://schemas.microsoft.com/office/drawing/2014/main" id="{A32D5DC0-F411-2FDB-86EE-21978DDE7C83}"/>
              </a:ext>
            </a:extLst>
          </p:cNvPr>
          <p:cNvSpPr/>
          <p:nvPr/>
        </p:nvSpPr>
        <p:spPr>
          <a:xfrm>
            <a:off x="7971077" y="3421662"/>
            <a:ext cx="1151231" cy="1281261"/>
          </a:xfrm>
          <a:prstGeom prst="uturnArrow">
            <a:avLst>
              <a:gd name="adj1" fmla="val 5206"/>
              <a:gd name="adj2" fmla="val 25000"/>
              <a:gd name="adj3" fmla="val 25000"/>
              <a:gd name="adj4" fmla="val 43750"/>
              <a:gd name="adj5" fmla="val 98905"/>
            </a:avLst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C8C3EB86-E26D-D310-A48B-0C9FE6CCF605}"/>
              </a:ext>
            </a:extLst>
          </p:cNvPr>
          <p:cNvSpPr txBox="1"/>
          <p:nvPr/>
        </p:nvSpPr>
        <p:spPr>
          <a:xfrm>
            <a:off x="7997476" y="3757489"/>
            <a:ext cx="8053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+ 1</a:t>
            </a:r>
          </a:p>
        </p:txBody>
      </p:sp>
    </p:spTree>
    <p:extLst>
      <p:ext uri="{BB962C8B-B14F-4D97-AF65-F5344CB8AC3E}">
        <p14:creationId xmlns:p14="http://schemas.microsoft.com/office/powerpoint/2010/main" val="1470297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736D0D-7AF6-24AE-BF52-1F0C542C05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9D77DAF-D74A-4E00-3248-4CE56E0394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 descr="Une image contenant texte, capture d’écran, logo, conception&#10;&#10;Description générée automatiquement">
            <a:extLst>
              <a:ext uri="{FF2B5EF4-FFF2-40B4-BE49-F238E27FC236}">
                <a16:creationId xmlns:a16="http://schemas.microsoft.com/office/drawing/2014/main" id="{E510DDA8-D334-54C7-CA4B-853E50AD13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206935" cy="7105553"/>
          </a:xfr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2D3A5CA2-74F1-FA30-7AE5-3B7D196EEA78}"/>
              </a:ext>
            </a:extLst>
          </p:cNvPr>
          <p:cNvSpPr txBox="1"/>
          <p:nvPr/>
        </p:nvSpPr>
        <p:spPr>
          <a:xfrm>
            <a:off x="3313140" y="5277158"/>
            <a:ext cx="5416062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br>
              <a:rPr lang="fr-FR" sz="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INRoundPro-Medium" panose="020B0604020101020102" pitchFamily="34" charset="77"/>
                <a:cs typeface="DINRoundPro-Medium" panose="020B0604020101020102" pitchFamily="34" charset="77"/>
              </a:rPr>
            </a:br>
            <a:r>
              <a:rPr lang="fr-FR" sz="2400" dirty="0">
                <a:latin typeface="DINRoundPro-Medium" panose="020B0604020101020102" pitchFamily="34" charset="77"/>
                <a:cs typeface="DINRoundPro-Medium" panose="020B0604020101020102" pitchFamily="34" charset="77"/>
              </a:rPr>
              <a:t>Calcul posé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7090C5-3CC1-6D39-69A3-74BDE87A1168}"/>
              </a:ext>
            </a:extLst>
          </p:cNvPr>
          <p:cNvSpPr txBox="1"/>
          <p:nvPr/>
        </p:nvSpPr>
        <p:spPr>
          <a:xfrm>
            <a:off x="3011055" y="2592758"/>
            <a:ext cx="616989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48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Module Nombres 6</a:t>
            </a:r>
          </a:p>
          <a:p>
            <a:pPr algn="ctr"/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Diaporama 1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E90E4C5-ECDB-9766-D9FA-B2950F54BC96}"/>
              </a:ext>
            </a:extLst>
          </p:cNvPr>
          <p:cNvSpPr txBox="1"/>
          <p:nvPr/>
        </p:nvSpPr>
        <p:spPr>
          <a:xfrm>
            <a:off x="4989290" y="4510601"/>
            <a:ext cx="2228354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425 + 231</a:t>
            </a:r>
          </a:p>
        </p:txBody>
      </p:sp>
    </p:spTree>
    <p:extLst>
      <p:ext uri="{BB962C8B-B14F-4D97-AF65-F5344CB8AC3E}">
        <p14:creationId xmlns:p14="http://schemas.microsoft.com/office/powerpoint/2010/main" val="41516233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61D4DA-10C9-8A3C-38E0-29517A09BC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D145D1DF-F633-33B1-E94D-238A0345322B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425 + 231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D6DC9932-D0DE-8421-49BD-A6C0FD0340CB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48A61948-7FF0-0E69-3F4B-7AE42B01E4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3099437"/>
              </p:ext>
            </p:extLst>
          </p:nvPr>
        </p:nvGraphicFramePr>
        <p:xfrm>
          <a:off x="9144022" y="2132523"/>
          <a:ext cx="263797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1590972297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chemeClr val="accent6"/>
                          </a:solidFill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2400" dirty="0">
                        <a:solidFill>
                          <a:srgbClr val="92D050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92D05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71374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E9AFB8-AC17-9E30-9E1A-387473183F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C7469F80-E211-1561-BE3B-7A51110F4937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425 + 231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B035503A-9D29-BAA2-7EFD-4E10511CFF9A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A2360D70-8CD5-9812-8E63-AC1B1300A0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8173338"/>
              </p:ext>
            </p:extLst>
          </p:nvPr>
        </p:nvGraphicFramePr>
        <p:xfrm>
          <a:off x="9144022" y="2132523"/>
          <a:ext cx="263797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1590972297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chemeClr val="accent6"/>
                          </a:solidFill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2400" dirty="0">
                        <a:solidFill>
                          <a:srgbClr val="92D050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92D05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pic>
        <p:nvPicPr>
          <p:cNvPr id="5" name="Image 4" descr="Une image contenant capture d’écran, carré, Caractère coloré, Rectangle&#10;&#10;Le contenu généré par l’IA peut être incorrect.">
            <a:extLst>
              <a:ext uri="{FF2B5EF4-FFF2-40B4-BE49-F238E27FC236}">
                <a16:creationId xmlns:a16="http://schemas.microsoft.com/office/drawing/2014/main" id="{45B5D0EF-4765-4975-6975-0B5582AF02A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0323"/>
          <a:stretch>
            <a:fillRect/>
          </a:stretch>
        </p:blipFill>
        <p:spPr>
          <a:xfrm>
            <a:off x="115541" y="1881620"/>
            <a:ext cx="5246873" cy="3837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2949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289D6D-0C59-B55C-DF7C-CAA14DA90E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BA8746F4-FD02-1272-6908-734ACD67FEE1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425 + 231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960E6045-8480-505B-4262-72831F0DA551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4BD23812-F2FD-C21B-AD51-2C7B4F3227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1250609"/>
              </p:ext>
            </p:extLst>
          </p:nvPr>
        </p:nvGraphicFramePr>
        <p:xfrm>
          <a:off x="9144022" y="2132523"/>
          <a:ext cx="263797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1590972297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chemeClr val="accent6"/>
                          </a:solidFill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2400" dirty="0">
                        <a:solidFill>
                          <a:srgbClr val="92D050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92D05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C000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92D05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pic>
        <p:nvPicPr>
          <p:cNvPr id="6" name="Image 5" descr="Une image contenant capture d’écran, carré, Caractère coloré, Rectangle&#10;&#10;Le contenu généré par l’IA peut être incorrect.">
            <a:extLst>
              <a:ext uri="{FF2B5EF4-FFF2-40B4-BE49-F238E27FC236}">
                <a16:creationId xmlns:a16="http://schemas.microsoft.com/office/drawing/2014/main" id="{ACC693B3-62FA-F126-83B3-46B0090312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41" y="1881620"/>
            <a:ext cx="8792158" cy="3837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1700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6FE663-2FF2-4F8D-8536-45A4B9FACF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capture d’écran, carré, Caractère coloré, Rectangle&#10;&#10;Le contenu généré par l’IA peut être incorrect.">
            <a:extLst>
              <a:ext uri="{FF2B5EF4-FFF2-40B4-BE49-F238E27FC236}">
                <a16:creationId xmlns:a16="http://schemas.microsoft.com/office/drawing/2014/main" id="{5B96B872-FE08-A391-5887-CFD3B877EA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41" y="1881620"/>
            <a:ext cx="8792158" cy="3837255"/>
          </a:xfrm>
          <a:prstGeom prst="rect">
            <a:avLst/>
          </a:prstGeom>
        </p:spPr>
      </p:pic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0750F194-CE47-D599-D3B9-94E1D2B9B15E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425 + 231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046FDDAB-05C0-6C41-6990-4F71648672D1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26A54086-AC55-6B17-A6BE-67E8A4A17A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4288093"/>
              </p:ext>
            </p:extLst>
          </p:nvPr>
        </p:nvGraphicFramePr>
        <p:xfrm>
          <a:off x="9144022" y="2132523"/>
          <a:ext cx="263797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1590972297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chemeClr val="accent6"/>
                          </a:solidFill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2400" dirty="0">
                        <a:solidFill>
                          <a:srgbClr val="92D050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92D05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ysClr val="windowText" lastClr="000000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92D05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CF91FC0D-C7DA-0163-C5D6-730832D5745E}"/>
              </a:ext>
            </a:extLst>
          </p:cNvPr>
          <p:cNvSpPr/>
          <p:nvPr/>
        </p:nvSpPr>
        <p:spPr>
          <a:xfrm>
            <a:off x="10743519" y="2220685"/>
            <a:ext cx="567649" cy="3037849"/>
          </a:xfrm>
          <a:prstGeom prst="roundRect">
            <a:avLst/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3605F74F-E708-2614-F3D2-8BA1E54681EA}"/>
              </a:ext>
            </a:extLst>
          </p:cNvPr>
          <p:cNvSpPr/>
          <p:nvPr/>
        </p:nvSpPr>
        <p:spPr>
          <a:xfrm>
            <a:off x="3677987" y="4755245"/>
            <a:ext cx="4278085" cy="700158"/>
          </a:xfrm>
          <a:prstGeom prst="roundRect">
            <a:avLst/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76970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0E29B4-F8E3-B875-C57E-72CB82284B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7822D1AF-D617-A561-824C-9F79B3CCFC82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425 + 231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E6FF254E-9D85-C6CD-C3B2-30C27750EB4F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664BD479-ADAF-04DB-F17B-98A349EC3B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4415619"/>
              </p:ext>
            </p:extLst>
          </p:nvPr>
        </p:nvGraphicFramePr>
        <p:xfrm>
          <a:off x="9144022" y="2132523"/>
          <a:ext cx="263797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1590972297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chemeClr val="accent6"/>
                          </a:solidFill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2400" dirty="0">
                        <a:solidFill>
                          <a:srgbClr val="92D050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92D05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ysClr val="windowText" lastClr="000000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92D05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27FF05F5-35BF-9E35-D037-67B1C16E1410}"/>
              </a:ext>
            </a:extLst>
          </p:cNvPr>
          <p:cNvSpPr/>
          <p:nvPr/>
        </p:nvSpPr>
        <p:spPr>
          <a:xfrm>
            <a:off x="10743519" y="2220685"/>
            <a:ext cx="567649" cy="3037849"/>
          </a:xfrm>
          <a:prstGeom prst="roundRect">
            <a:avLst/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 descr="Une image contenant capture d’écran, carré, Caractère coloré, Rectangle&#10;&#10;Le contenu généré par l’IA peut être incorrect.">
            <a:extLst>
              <a:ext uri="{FF2B5EF4-FFF2-40B4-BE49-F238E27FC236}">
                <a16:creationId xmlns:a16="http://schemas.microsoft.com/office/drawing/2014/main" id="{40106BCD-F643-AC95-974B-F4C55406C2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41" y="1881620"/>
            <a:ext cx="8792158" cy="3837255"/>
          </a:xfrm>
          <a:prstGeom prst="rect">
            <a:avLst/>
          </a:prstGeom>
        </p:spPr>
      </p:pic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BD6612AC-3F4E-6DD7-C260-7A48E5F3EB21}"/>
              </a:ext>
            </a:extLst>
          </p:cNvPr>
          <p:cNvSpPr/>
          <p:nvPr/>
        </p:nvSpPr>
        <p:spPr>
          <a:xfrm>
            <a:off x="3677987" y="4755245"/>
            <a:ext cx="4278085" cy="700158"/>
          </a:xfrm>
          <a:prstGeom prst="roundRect">
            <a:avLst/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5124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85FB31-AD11-6945-ED29-0712FD332E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D2B1B6BC-4EF1-887A-51AC-62957DB5EC80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425 + 231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988EE26-CB18-7486-5143-25989BFF13BC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</p:spTree>
    <p:extLst>
      <p:ext uri="{BB962C8B-B14F-4D97-AF65-F5344CB8AC3E}">
        <p14:creationId xmlns:p14="http://schemas.microsoft.com/office/powerpoint/2010/main" val="407824056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70F80E-2F56-457B-10A2-EED7B1D910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capture d’écran, carré, Caractère coloré, Rectangle&#10;&#10;Le contenu généré par l’IA peut être incorrect.">
            <a:extLst>
              <a:ext uri="{FF2B5EF4-FFF2-40B4-BE49-F238E27FC236}">
                <a16:creationId xmlns:a16="http://schemas.microsoft.com/office/drawing/2014/main" id="{A8B4C4F5-F33D-B38B-99F5-71E1534FF6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41" y="1881620"/>
            <a:ext cx="8792158" cy="3837255"/>
          </a:xfrm>
          <a:prstGeom prst="rect">
            <a:avLst/>
          </a:prstGeom>
        </p:spPr>
      </p:pic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D6062114-DFF8-8034-3EC9-B64AED7655DD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425 + 231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D1539519-056A-53CE-DBA6-0469C004CDAB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DEC1D096-8ED4-EF6A-DC1A-E76C0774A0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7711969"/>
              </p:ext>
            </p:extLst>
          </p:nvPr>
        </p:nvGraphicFramePr>
        <p:xfrm>
          <a:off x="9144022" y="2132523"/>
          <a:ext cx="263797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1590972297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chemeClr val="accent6"/>
                          </a:solidFill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2400" dirty="0">
                        <a:solidFill>
                          <a:srgbClr val="92D050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92D05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ysClr val="windowText" lastClr="000000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92D05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290B867A-3B96-D5C1-B35D-B461F3AC52F0}"/>
              </a:ext>
            </a:extLst>
          </p:cNvPr>
          <p:cNvSpPr/>
          <p:nvPr/>
        </p:nvSpPr>
        <p:spPr>
          <a:xfrm>
            <a:off x="10179182" y="2213798"/>
            <a:ext cx="567649" cy="3037849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7225FABB-BABF-732B-870E-94E1D273C092}"/>
              </a:ext>
            </a:extLst>
          </p:cNvPr>
          <p:cNvSpPr/>
          <p:nvPr/>
        </p:nvSpPr>
        <p:spPr>
          <a:xfrm>
            <a:off x="3677987" y="3856342"/>
            <a:ext cx="4430874" cy="901637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217503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D96393-72CB-7920-89B7-B488B055AB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2B8C20AF-B0B9-0C3A-ABC4-96E8E5319D20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425 + 231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69126C6B-AD4F-F98C-CF02-2CA9E8D61D85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55336765-310D-B3F6-F766-519B61CA2C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2139798"/>
              </p:ext>
            </p:extLst>
          </p:nvPr>
        </p:nvGraphicFramePr>
        <p:xfrm>
          <a:off x="9144022" y="2132523"/>
          <a:ext cx="263797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1590972297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chemeClr val="accent6"/>
                          </a:solidFill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2400" dirty="0">
                        <a:solidFill>
                          <a:srgbClr val="92D050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92D05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ysClr val="windowText" lastClr="000000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92D05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292EA9CC-24FF-C78A-3D0D-524452A1BCA0}"/>
              </a:ext>
            </a:extLst>
          </p:cNvPr>
          <p:cNvSpPr/>
          <p:nvPr/>
        </p:nvSpPr>
        <p:spPr>
          <a:xfrm>
            <a:off x="10179182" y="2213798"/>
            <a:ext cx="567649" cy="3037849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 descr="Une image contenant capture d’écran, carré, Caractère coloré, Rectangle&#10;&#10;Le contenu généré par l’IA peut être incorrect.">
            <a:extLst>
              <a:ext uri="{FF2B5EF4-FFF2-40B4-BE49-F238E27FC236}">
                <a16:creationId xmlns:a16="http://schemas.microsoft.com/office/drawing/2014/main" id="{DF8EA061-9B22-83EA-EAB7-79CFF3CE23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41" y="1881620"/>
            <a:ext cx="8792158" cy="3837255"/>
          </a:xfrm>
          <a:prstGeom prst="rect">
            <a:avLst/>
          </a:prstGeom>
        </p:spPr>
      </p:pic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A12661D5-1B3A-87FD-2D91-F60531E1606C}"/>
              </a:ext>
            </a:extLst>
          </p:cNvPr>
          <p:cNvSpPr/>
          <p:nvPr/>
        </p:nvSpPr>
        <p:spPr>
          <a:xfrm>
            <a:off x="3677987" y="3856342"/>
            <a:ext cx="4430874" cy="901637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95015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FDE010-D2E1-23A2-E0BB-7794C010D0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capture d’écran, carré, Caractère coloré, Rectangle&#10;&#10;Le contenu généré par l’IA peut être incorrect.">
            <a:extLst>
              <a:ext uri="{FF2B5EF4-FFF2-40B4-BE49-F238E27FC236}">
                <a16:creationId xmlns:a16="http://schemas.microsoft.com/office/drawing/2014/main" id="{1EAFF2F4-E6B3-EFB4-08A2-5EB19812DD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41" y="1881620"/>
            <a:ext cx="8792158" cy="3837255"/>
          </a:xfrm>
          <a:prstGeom prst="rect">
            <a:avLst/>
          </a:prstGeom>
        </p:spPr>
      </p:pic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0FAC05EB-BDBC-1B60-12BE-EA52B142E24D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425 + 231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ABE04340-7C97-F1E1-14A3-22E8AE1B6D53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C42D3466-0306-AF30-C336-EDBEE117E8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833906"/>
              </p:ext>
            </p:extLst>
          </p:nvPr>
        </p:nvGraphicFramePr>
        <p:xfrm>
          <a:off x="9144022" y="2132523"/>
          <a:ext cx="263797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1590972297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chemeClr val="accent6"/>
                          </a:solidFill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2400" dirty="0">
                        <a:solidFill>
                          <a:srgbClr val="92D050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92D05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ysClr val="windowText" lastClr="000000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92D05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7D9F9391-DEE1-FC3C-A365-3642EC9462B2}"/>
              </a:ext>
            </a:extLst>
          </p:cNvPr>
          <p:cNvSpPr/>
          <p:nvPr/>
        </p:nvSpPr>
        <p:spPr>
          <a:xfrm>
            <a:off x="9618703" y="2253453"/>
            <a:ext cx="567649" cy="3037849"/>
          </a:xfrm>
          <a:prstGeom prst="roundRect">
            <a:avLst/>
          </a:prstGeom>
          <a:noFill/>
          <a:ln w="28575">
            <a:solidFill>
              <a:srgbClr val="92D05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D050"/>
              </a:solidFill>
            </a:endParaRPr>
          </a:p>
        </p:txBody>
      </p:sp>
      <p:sp>
        <p:nvSpPr>
          <p:cNvPr id="6" name="Forme en L 5">
            <a:extLst>
              <a:ext uri="{FF2B5EF4-FFF2-40B4-BE49-F238E27FC236}">
                <a16:creationId xmlns:a16="http://schemas.microsoft.com/office/drawing/2014/main" id="{4563B0E7-E1DB-5D4A-0407-86119B52A751}"/>
              </a:ext>
            </a:extLst>
          </p:cNvPr>
          <p:cNvSpPr/>
          <p:nvPr/>
        </p:nvSpPr>
        <p:spPr>
          <a:xfrm flipV="1">
            <a:off x="291460" y="1881619"/>
            <a:ext cx="8449584" cy="3728767"/>
          </a:xfrm>
          <a:prstGeom prst="corner">
            <a:avLst>
              <a:gd name="adj1" fmla="val 53244"/>
              <a:gd name="adj2" fmla="val 91034"/>
            </a:avLst>
          </a:prstGeom>
          <a:noFill/>
          <a:ln>
            <a:solidFill>
              <a:srgbClr val="92D05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086209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7B1D72-CF7B-89F0-D4E4-0048A92B42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FA3C3D2A-C5B1-3F6B-0FA0-C93ACCF11497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425 + 231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A414C657-3874-D220-B775-09049A5E8CF7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65308ECA-8600-BBFB-44BD-7F609D0339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7238126"/>
              </p:ext>
            </p:extLst>
          </p:nvPr>
        </p:nvGraphicFramePr>
        <p:xfrm>
          <a:off x="9144022" y="2132523"/>
          <a:ext cx="263797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1590972297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chemeClr val="accent6"/>
                          </a:solidFill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2400" dirty="0">
                        <a:solidFill>
                          <a:srgbClr val="92D050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92D05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ysClr val="windowText" lastClr="000000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92D05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kern="1200" dirty="0">
                          <a:solidFill>
                            <a:srgbClr val="92D050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B114E16F-1DCE-B565-E221-22C2A9574A56}"/>
              </a:ext>
            </a:extLst>
          </p:cNvPr>
          <p:cNvSpPr/>
          <p:nvPr/>
        </p:nvSpPr>
        <p:spPr>
          <a:xfrm>
            <a:off x="9618703" y="2253453"/>
            <a:ext cx="567649" cy="3037849"/>
          </a:xfrm>
          <a:prstGeom prst="roundRect">
            <a:avLst/>
          </a:prstGeom>
          <a:noFill/>
          <a:ln w="28575">
            <a:solidFill>
              <a:srgbClr val="92D05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92D050"/>
              </a:solidFill>
            </a:endParaRPr>
          </a:p>
        </p:txBody>
      </p:sp>
      <p:pic>
        <p:nvPicPr>
          <p:cNvPr id="7" name="Image 6" descr="Une image contenant capture d’écran, carré, Caractère coloré, Rectangle&#10;&#10;Le contenu généré par l’IA peut être incorrect.">
            <a:extLst>
              <a:ext uri="{FF2B5EF4-FFF2-40B4-BE49-F238E27FC236}">
                <a16:creationId xmlns:a16="http://schemas.microsoft.com/office/drawing/2014/main" id="{40101B46-CA58-4DD1-025D-15871B1487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41" y="1881620"/>
            <a:ext cx="8792158" cy="3837255"/>
          </a:xfrm>
          <a:prstGeom prst="rect">
            <a:avLst/>
          </a:prstGeom>
        </p:spPr>
      </p:pic>
      <p:sp>
        <p:nvSpPr>
          <p:cNvPr id="8" name="Forme en L 7">
            <a:extLst>
              <a:ext uri="{FF2B5EF4-FFF2-40B4-BE49-F238E27FC236}">
                <a16:creationId xmlns:a16="http://schemas.microsoft.com/office/drawing/2014/main" id="{A0E62C02-44D4-BF55-1FC1-434331ACA0FA}"/>
              </a:ext>
            </a:extLst>
          </p:cNvPr>
          <p:cNvSpPr/>
          <p:nvPr/>
        </p:nvSpPr>
        <p:spPr>
          <a:xfrm flipV="1">
            <a:off x="291460" y="1881619"/>
            <a:ext cx="8449584" cy="3728767"/>
          </a:xfrm>
          <a:prstGeom prst="corner">
            <a:avLst>
              <a:gd name="adj1" fmla="val 53244"/>
              <a:gd name="adj2" fmla="val 91034"/>
            </a:avLst>
          </a:prstGeom>
          <a:noFill/>
          <a:ln>
            <a:solidFill>
              <a:srgbClr val="92D05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06619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4A755D-EE5F-068E-9FE8-C39BA8772B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A4D98741-837B-15D5-7DB0-0DE1B7FD8D5A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425 + 231 = </a:t>
            </a:r>
            <a:r>
              <a:rPr lang="fr-FR" sz="3200" b="1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656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18FE05E7-8D7A-F4A4-D6CB-16117DB1C949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242BBC72-A96A-63EA-B26F-C6F593BFE6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1062425"/>
              </p:ext>
            </p:extLst>
          </p:nvPr>
        </p:nvGraphicFramePr>
        <p:xfrm>
          <a:off x="9144022" y="2132523"/>
          <a:ext cx="263797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1590972297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chemeClr val="accent6"/>
                          </a:solidFill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2400" dirty="0">
                        <a:solidFill>
                          <a:srgbClr val="92D050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92D05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ysClr val="windowText" lastClr="000000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92D05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kern="1200" dirty="0">
                          <a:solidFill>
                            <a:srgbClr val="92D050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D1B9388-8125-0B85-10DF-E6872A10DB18}"/>
              </a:ext>
            </a:extLst>
          </p:cNvPr>
          <p:cNvSpPr/>
          <p:nvPr/>
        </p:nvSpPr>
        <p:spPr>
          <a:xfrm>
            <a:off x="281423" y="1815753"/>
            <a:ext cx="8626276" cy="3903122"/>
          </a:xfrm>
          <a:prstGeom prst="round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pic>
        <p:nvPicPr>
          <p:cNvPr id="5" name="Image 4" descr="Une image contenant capture d’écran, carré, Caractère coloré, Rectangle&#10;&#10;Le contenu généré par l’IA peut être incorrect.">
            <a:extLst>
              <a:ext uri="{FF2B5EF4-FFF2-40B4-BE49-F238E27FC236}">
                <a16:creationId xmlns:a16="http://schemas.microsoft.com/office/drawing/2014/main" id="{584159A7-F048-0EF3-39B1-4F70B3014A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41" y="1881620"/>
            <a:ext cx="8792158" cy="3837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507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DA88AD-C32B-2805-12AC-F23A886605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C587B0BA-A6EA-A1A2-6724-CB057637AE6D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425 + 231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8946882-9901-0917-1B76-0DF1F593603A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B763BC0B-1F1A-B5E7-F3B3-3F9A82EC14CD}"/>
              </a:ext>
            </a:extLst>
          </p:cNvPr>
          <p:cNvSpPr txBox="1"/>
          <p:nvPr/>
        </p:nvSpPr>
        <p:spPr>
          <a:xfrm>
            <a:off x="1575796" y="5667409"/>
            <a:ext cx="2024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accent6"/>
                </a:solidFill>
              </a:rPr>
              <a:t>4c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5u</a:t>
            </a:r>
          </a:p>
        </p:txBody>
      </p:sp>
      <p:pic>
        <p:nvPicPr>
          <p:cNvPr id="9" name="Image 8" descr="Une image contenant dessin humoristique, clipart, illustration, Dessin animé&#10;&#10;Le contenu généré par l’IA peut être incorrect.">
            <a:extLst>
              <a:ext uri="{FF2B5EF4-FFF2-40B4-BE49-F238E27FC236}">
                <a16:creationId xmlns:a16="http://schemas.microsoft.com/office/drawing/2014/main" id="{498CDA4E-7075-6AC7-1187-B0203DE3C5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2788" y="1543509"/>
            <a:ext cx="785244" cy="779340"/>
          </a:xfrm>
          <a:prstGeom prst="rect">
            <a:avLst/>
          </a:prstGeom>
        </p:spPr>
      </p:pic>
      <p:pic>
        <p:nvPicPr>
          <p:cNvPr id="14" name="Image 13" descr="Une image contenant clipart, illustration, Dessin animé, dessin humoristique&#10;&#10;Le contenu généré par l’IA peut être incorrect.">
            <a:extLst>
              <a:ext uri="{FF2B5EF4-FFF2-40B4-BE49-F238E27FC236}">
                <a16:creationId xmlns:a16="http://schemas.microsoft.com/office/drawing/2014/main" id="{79B2658D-05AC-742C-69A1-73E932CDD8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4302" y="1447391"/>
            <a:ext cx="994766" cy="987287"/>
          </a:xfrm>
          <a:prstGeom prst="rect">
            <a:avLst/>
          </a:prstGeom>
        </p:spPr>
      </p:pic>
      <p:pic>
        <p:nvPicPr>
          <p:cNvPr id="8" name="Image 7" descr="Une image contenant capture d’écran, carré, Caractère coloré, Rectangle&#10;&#10;Le contenu généré par l’IA peut être incorrect.">
            <a:extLst>
              <a:ext uri="{FF2B5EF4-FFF2-40B4-BE49-F238E27FC236}">
                <a16:creationId xmlns:a16="http://schemas.microsoft.com/office/drawing/2014/main" id="{4686DBC4-9E51-4F87-A34F-798936D64C2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40452"/>
          <a:stretch>
            <a:fillRect/>
          </a:stretch>
        </p:blipFill>
        <p:spPr>
          <a:xfrm>
            <a:off x="367748" y="2188130"/>
            <a:ext cx="4628322" cy="3392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611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1D34A7-C0FD-3F20-BFA1-FBCC51AA04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0D48AAAB-8156-18F2-20CF-FF983425F9B2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425 + 231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B5B3934-E869-C710-EFC2-4CDEF51727BE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9CC19F1-E4FF-49CE-DAA1-CAC165A4C93A}"/>
              </a:ext>
            </a:extLst>
          </p:cNvPr>
          <p:cNvSpPr txBox="1"/>
          <p:nvPr/>
        </p:nvSpPr>
        <p:spPr>
          <a:xfrm>
            <a:off x="1575796" y="5667409"/>
            <a:ext cx="2024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accent6"/>
                </a:solidFill>
              </a:rPr>
              <a:t>4c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5u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C974BD6-9FED-DECA-5C92-C0BEF766355F}"/>
              </a:ext>
            </a:extLst>
          </p:cNvPr>
          <p:cNvSpPr txBox="1"/>
          <p:nvPr/>
        </p:nvSpPr>
        <p:spPr>
          <a:xfrm>
            <a:off x="5723707" y="5667409"/>
            <a:ext cx="17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accent6"/>
                </a:solidFill>
              </a:rPr>
              <a:t>2c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3d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1u</a:t>
            </a:r>
          </a:p>
        </p:txBody>
      </p:sp>
      <p:pic>
        <p:nvPicPr>
          <p:cNvPr id="9" name="Image 8" descr="Une image contenant dessin humoristique, clipart, illustration, Dessin animé&#10;&#10;Le contenu généré par l’IA peut être incorrect.">
            <a:extLst>
              <a:ext uri="{FF2B5EF4-FFF2-40B4-BE49-F238E27FC236}">
                <a16:creationId xmlns:a16="http://schemas.microsoft.com/office/drawing/2014/main" id="{F082146D-4966-419C-FBC9-B7D3C4B10F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2788" y="1543509"/>
            <a:ext cx="785244" cy="779340"/>
          </a:xfrm>
          <a:prstGeom prst="rect">
            <a:avLst/>
          </a:prstGeom>
        </p:spPr>
      </p:pic>
      <p:pic>
        <p:nvPicPr>
          <p:cNvPr id="14" name="Image 13" descr="Une image contenant clipart, illustration, Dessin animé, dessin humoristique&#10;&#10;Le contenu généré par l’IA peut être incorrect.">
            <a:extLst>
              <a:ext uri="{FF2B5EF4-FFF2-40B4-BE49-F238E27FC236}">
                <a16:creationId xmlns:a16="http://schemas.microsoft.com/office/drawing/2014/main" id="{ED8F62CF-5F19-0D52-59BA-4934FBE71E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4302" y="1447391"/>
            <a:ext cx="994766" cy="987287"/>
          </a:xfrm>
          <a:prstGeom prst="rect">
            <a:avLst/>
          </a:prstGeom>
        </p:spPr>
      </p:pic>
      <p:pic>
        <p:nvPicPr>
          <p:cNvPr id="8" name="Image 7" descr="Une image contenant capture d’écran, carré, Caractère coloré, Rectangle&#10;&#10;Le contenu généré par l’IA peut être incorrect.">
            <a:extLst>
              <a:ext uri="{FF2B5EF4-FFF2-40B4-BE49-F238E27FC236}">
                <a16:creationId xmlns:a16="http://schemas.microsoft.com/office/drawing/2014/main" id="{5B7DBA51-6904-7372-9F77-54FB20358B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748" y="2188130"/>
            <a:ext cx="7772400" cy="3392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9992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E313B7-AC51-3B72-27B7-14CD827886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47E465E0-A7F3-5003-9A35-482C21C36E00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425 + 231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3FC27BD-4EC3-4510-921F-C3D3E49E1392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FC848B6-250B-7A34-6932-759A72D83DA9}"/>
              </a:ext>
            </a:extLst>
          </p:cNvPr>
          <p:cNvSpPr txBox="1"/>
          <p:nvPr/>
        </p:nvSpPr>
        <p:spPr>
          <a:xfrm>
            <a:off x="1575796" y="5667409"/>
            <a:ext cx="2024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accent6"/>
                </a:solidFill>
              </a:rPr>
              <a:t>4c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5u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C9A81CE-5125-CE12-C098-28684F1029D4}"/>
              </a:ext>
            </a:extLst>
          </p:cNvPr>
          <p:cNvSpPr txBox="1"/>
          <p:nvPr/>
        </p:nvSpPr>
        <p:spPr>
          <a:xfrm>
            <a:off x="5723707" y="5667409"/>
            <a:ext cx="17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accent6"/>
                </a:solidFill>
              </a:rPr>
              <a:t>2c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3d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1u</a:t>
            </a:r>
          </a:p>
        </p:txBody>
      </p:sp>
      <p:pic>
        <p:nvPicPr>
          <p:cNvPr id="9" name="Image 8" descr="Une image contenant dessin humoristique, clipart, illustration, Dessin animé&#10;&#10;Le contenu généré par l’IA peut être incorrect.">
            <a:extLst>
              <a:ext uri="{FF2B5EF4-FFF2-40B4-BE49-F238E27FC236}">
                <a16:creationId xmlns:a16="http://schemas.microsoft.com/office/drawing/2014/main" id="{12BD659D-44B9-D6BF-90AB-7609D2B76D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2788" y="1543509"/>
            <a:ext cx="785244" cy="779340"/>
          </a:xfrm>
          <a:prstGeom prst="rect">
            <a:avLst/>
          </a:prstGeom>
        </p:spPr>
      </p:pic>
      <p:pic>
        <p:nvPicPr>
          <p:cNvPr id="14" name="Image 13" descr="Une image contenant clipart, illustration, Dessin animé, dessin humoristique&#10;&#10;Le contenu généré par l’IA peut être incorrect.">
            <a:extLst>
              <a:ext uri="{FF2B5EF4-FFF2-40B4-BE49-F238E27FC236}">
                <a16:creationId xmlns:a16="http://schemas.microsoft.com/office/drawing/2014/main" id="{D56D56CF-C4A1-EA56-5817-8BCCD296FE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4302" y="1447391"/>
            <a:ext cx="994766" cy="987287"/>
          </a:xfrm>
          <a:prstGeom prst="rect">
            <a:avLst/>
          </a:prstGeom>
        </p:spPr>
      </p:pic>
      <p:pic>
        <p:nvPicPr>
          <p:cNvPr id="8" name="Image 7" descr="Une image contenant capture d’écran, carré, Caractère coloré, Rectangle&#10;&#10;Le contenu généré par l’IA peut être incorrect.">
            <a:extLst>
              <a:ext uri="{FF2B5EF4-FFF2-40B4-BE49-F238E27FC236}">
                <a16:creationId xmlns:a16="http://schemas.microsoft.com/office/drawing/2014/main" id="{97F43414-4C7E-AB97-CCA8-559378E88A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748" y="2188130"/>
            <a:ext cx="7772400" cy="3392191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306D05CB-BA69-03F9-2B99-A49EF21B55FF}"/>
              </a:ext>
            </a:extLst>
          </p:cNvPr>
          <p:cNvSpPr txBox="1"/>
          <p:nvPr/>
        </p:nvSpPr>
        <p:spPr>
          <a:xfrm>
            <a:off x="8113521" y="2189943"/>
            <a:ext cx="366847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accent6"/>
                </a:solidFill>
              </a:rPr>
              <a:t>4c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5u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>
                <a:solidFill>
                  <a:schemeClr val="accent6"/>
                </a:solidFill>
              </a:rPr>
              <a:t>2c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3d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1u</a:t>
            </a:r>
          </a:p>
          <a:p>
            <a:endParaRPr lang="fr-FR" sz="3200" dirty="0">
              <a:solidFill>
                <a:srgbClr val="00B0F0"/>
              </a:solidFill>
            </a:endParaRPr>
          </a:p>
          <a:p>
            <a:pPr algn="ctr"/>
            <a:endParaRPr lang="fr-FR" sz="3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9640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C241C7-B400-E066-68AE-753CE8C811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Une image contenant capture d’écran, carré, Caractère coloré, Rectangle&#10;&#10;Le contenu généré par l’IA peut être incorrect.">
            <a:extLst>
              <a:ext uri="{FF2B5EF4-FFF2-40B4-BE49-F238E27FC236}">
                <a16:creationId xmlns:a16="http://schemas.microsoft.com/office/drawing/2014/main" id="{CBA1A47B-EE40-19D8-6494-E9FB30D9A6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748" y="2188130"/>
            <a:ext cx="7772400" cy="3392191"/>
          </a:xfrm>
          <a:prstGeom prst="rect">
            <a:avLst/>
          </a:prstGeom>
        </p:spPr>
      </p:pic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71389544-65AE-AD4C-EE8F-95107B1CA346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425 + 231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A3C45C0-6459-6DEB-B69C-76185C27F9AB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27962555-279D-866D-9A49-A7FAC1A1E69E}"/>
              </a:ext>
            </a:extLst>
          </p:cNvPr>
          <p:cNvSpPr txBox="1"/>
          <p:nvPr/>
        </p:nvSpPr>
        <p:spPr>
          <a:xfrm>
            <a:off x="1575796" y="5667409"/>
            <a:ext cx="2024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accent6"/>
                </a:solidFill>
              </a:rPr>
              <a:t>4c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5u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AEB7E1A-713D-9206-2409-37B0EE5E12A2}"/>
              </a:ext>
            </a:extLst>
          </p:cNvPr>
          <p:cNvSpPr txBox="1"/>
          <p:nvPr/>
        </p:nvSpPr>
        <p:spPr>
          <a:xfrm>
            <a:off x="5723707" y="5667409"/>
            <a:ext cx="17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accent6"/>
                </a:solidFill>
              </a:rPr>
              <a:t>2c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3d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1u</a:t>
            </a:r>
          </a:p>
        </p:txBody>
      </p:sp>
      <p:pic>
        <p:nvPicPr>
          <p:cNvPr id="9" name="Image 8" descr="Une image contenant dessin humoristique, clipart, illustration, Dessin animé&#10;&#10;Le contenu généré par l’IA peut être incorrect.">
            <a:extLst>
              <a:ext uri="{FF2B5EF4-FFF2-40B4-BE49-F238E27FC236}">
                <a16:creationId xmlns:a16="http://schemas.microsoft.com/office/drawing/2014/main" id="{3B9B7080-C4F5-B39A-45D9-A8676CDEB6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2788" y="1543509"/>
            <a:ext cx="785244" cy="779340"/>
          </a:xfrm>
          <a:prstGeom prst="rect">
            <a:avLst/>
          </a:prstGeom>
        </p:spPr>
      </p:pic>
      <p:pic>
        <p:nvPicPr>
          <p:cNvPr id="14" name="Image 13" descr="Une image contenant clipart, illustration, Dessin animé, dessin humoristique&#10;&#10;Le contenu généré par l’IA peut être incorrect.">
            <a:extLst>
              <a:ext uri="{FF2B5EF4-FFF2-40B4-BE49-F238E27FC236}">
                <a16:creationId xmlns:a16="http://schemas.microsoft.com/office/drawing/2014/main" id="{031B3305-E265-CC4A-BBD5-7FC394773C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4302" y="1447391"/>
            <a:ext cx="994766" cy="987287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C3834AE6-03AE-C72C-8062-F0A2708DB4AC}"/>
              </a:ext>
            </a:extLst>
          </p:cNvPr>
          <p:cNvSpPr txBox="1"/>
          <p:nvPr/>
        </p:nvSpPr>
        <p:spPr>
          <a:xfrm>
            <a:off x="8113521" y="2189943"/>
            <a:ext cx="366847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accent6"/>
                </a:solidFill>
              </a:rPr>
              <a:t>4c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5u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>
                <a:solidFill>
                  <a:schemeClr val="accent6"/>
                </a:solidFill>
              </a:rPr>
              <a:t>2c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3d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1u</a:t>
            </a:r>
          </a:p>
          <a:p>
            <a:endParaRPr lang="fr-FR" sz="3200" dirty="0">
              <a:solidFill>
                <a:srgbClr val="00B0F0"/>
              </a:solidFill>
            </a:endParaRPr>
          </a:p>
          <a:p>
            <a:pPr algn="ctr"/>
            <a:endParaRPr lang="fr-FR" sz="3200" dirty="0">
              <a:solidFill>
                <a:srgbClr val="FFC000"/>
              </a:solidFill>
            </a:endParaRP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2945436D-95A1-073F-7749-D25FC5491763}"/>
              </a:ext>
            </a:extLst>
          </p:cNvPr>
          <p:cNvSpPr/>
          <p:nvPr/>
        </p:nvSpPr>
        <p:spPr>
          <a:xfrm>
            <a:off x="3574034" y="4711620"/>
            <a:ext cx="3757675" cy="584775"/>
          </a:xfrm>
          <a:prstGeom prst="roundRect">
            <a:avLst/>
          </a:prstGeom>
          <a:noFill/>
          <a:ln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96852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F1EED4-953A-7343-6747-D60CE5E48F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Une image contenant capture d’écran, carré, Caractère coloré, Rectangle&#10;&#10;Le contenu généré par l’IA peut être incorrect.">
            <a:extLst>
              <a:ext uri="{FF2B5EF4-FFF2-40B4-BE49-F238E27FC236}">
                <a16:creationId xmlns:a16="http://schemas.microsoft.com/office/drawing/2014/main" id="{2B33CC11-DA07-19B3-797A-935E87F6CD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748" y="2188130"/>
            <a:ext cx="7772400" cy="3392191"/>
          </a:xfrm>
          <a:prstGeom prst="rect">
            <a:avLst/>
          </a:prstGeom>
        </p:spPr>
      </p:pic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D53CB89C-7BD4-68DB-23E0-30DE0DF89AA0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425 + 231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DCF93BC-6B13-CFDD-9BE3-074705CCAF01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66E209A-2BD9-9841-0E4C-39A1979BA9E0}"/>
              </a:ext>
            </a:extLst>
          </p:cNvPr>
          <p:cNvSpPr txBox="1"/>
          <p:nvPr/>
        </p:nvSpPr>
        <p:spPr>
          <a:xfrm>
            <a:off x="1575796" y="5667409"/>
            <a:ext cx="2024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accent6"/>
                </a:solidFill>
              </a:rPr>
              <a:t>4c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5u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54351AF-B676-49D2-FC59-081ABB34CC8D}"/>
              </a:ext>
            </a:extLst>
          </p:cNvPr>
          <p:cNvSpPr txBox="1"/>
          <p:nvPr/>
        </p:nvSpPr>
        <p:spPr>
          <a:xfrm>
            <a:off x="5723707" y="5667409"/>
            <a:ext cx="17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accent6"/>
                </a:solidFill>
              </a:rPr>
              <a:t>2c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3d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1u</a:t>
            </a:r>
          </a:p>
        </p:txBody>
      </p:sp>
      <p:pic>
        <p:nvPicPr>
          <p:cNvPr id="9" name="Image 8" descr="Une image contenant dessin humoristique, clipart, illustration, Dessin animé&#10;&#10;Le contenu généré par l’IA peut être incorrect.">
            <a:extLst>
              <a:ext uri="{FF2B5EF4-FFF2-40B4-BE49-F238E27FC236}">
                <a16:creationId xmlns:a16="http://schemas.microsoft.com/office/drawing/2014/main" id="{32DC77DE-A881-3E57-5DE2-DD5A10EF78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2788" y="1543509"/>
            <a:ext cx="785244" cy="779340"/>
          </a:xfrm>
          <a:prstGeom prst="rect">
            <a:avLst/>
          </a:prstGeom>
        </p:spPr>
      </p:pic>
      <p:pic>
        <p:nvPicPr>
          <p:cNvPr id="14" name="Image 13" descr="Une image contenant clipart, illustration, Dessin animé, dessin humoristique&#10;&#10;Le contenu généré par l’IA peut être incorrect.">
            <a:extLst>
              <a:ext uri="{FF2B5EF4-FFF2-40B4-BE49-F238E27FC236}">
                <a16:creationId xmlns:a16="http://schemas.microsoft.com/office/drawing/2014/main" id="{92EA3A2A-6140-D7C2-FFC0-EF31AF1495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4302" y="1447391"/>
            <a:ext cx="994766" cy="987287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C2A08240-9F67-4536-E387-D57AAF5DF0A1}"/>
              </a:ext>
            </a:extLst>
          </p:cNvPr>
          <p:cNvSpPr txBox="1"/>
          <p:nvPr/>
        </p:nvSpPr>
        <p:spPr>
          <a:xfrm>
            <a:off x="8113521" y="2189943"/>
            <a:ext cx="366847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accent6"/>
                </a:solidFill>
              </a:rPr>
              <a:t>4c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5u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>
                <a:solidFill>
                  <a:schemeClr val="accent6"/>
                </a:solidFill>
              </a:rPr>
              <a:t>2c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3d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1u</a:t>
            </a:r>
          </a:p>
          <a:p>
            <a:endParaRPr lang="fr-FR" sz="3200" dirty="0">
              <a:solidFill>
                <a:srgbClr val="00B0F0"/>
              </a:solidFill>
            </a:endParaRPr>
          </a:p>
          <a:p>
            <a:pPr algn="ctr"/>
            <a:endParaRPr lang="fr-FR" sz="3200" dirty="0">
              <a:solidFill>
                <a:srgbClr val="FFC000"/>
              </a:solidFill>
            </a:endParaRP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B7B74EAB-C0A8-5885-791E-F5755B56B763}"/>
              </a:ext>
            </a:extLst>
          </p:cNvPr>
          <p:cNvSpPr/>
          <p:nvPr/>
        </p:nvSpPr>
        <p:spPr>
          <a:xfrm>
            <a:off x="3574034" y="4711620"/>
            <a:ext cx="3757675" cy="584775"/>
          </a:xfrm>
          <a:prstGeom prst="roundRect">
            <a:avLst/>
          </a:prstGeom>
          <a:noFill/>
          <a:ln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FC4A384D-5507-848A-9747-31D0C1E756C5}"/>
              </a:ext>
            </a:extLst>
          </p:cNvPr>
          <p:cNvGrpSpPr/>
          <p:nvPr/>
        </p:nvGrpSpPr>
        <p:grpSpPr>
          <a:xfrm>
            <a:off x="9615265" y="2688771"/>
            <a:ext cx="1800859" cy="381000"/>
            <a:chOff x="9615265" y="2688771"/>
            <a:chExt cx="1800859" cy="381000"/>
          </a:xfrm>
        </p:grpSpPr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03A55494-C170-BC1F-30A1-DB101D555933}"/>
                </a:ext>
              </a:extLst>
            </p:cNvPr>
            <p:cNvCxnSpPr>
              <a:cxnSpLocks/>
            </p:cNvCxnSpPr>
            <p:nvPr/>
          </p:nvCxnSpPr>
          <p:spPr>
            <a:xfrm>
              <a:off x="9615265" y="2688771"/>
              <a:ext cx="1564364" cy="38100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71C85189-7242-16CA-ACB9-C2B983DC16A2}"/>
                </a:ext>
              </a:extLst>
            </p:cNvPr>
            <p:cNvCxnSpPr/>
            <p:nvPr/>
          </p:nvCxnSpPr>
          <p:spPr>
            <a:xfrm flipH="1">
              <a:off x="11173580" y="2716203"/>
              <a:ext cx="242544" cy="348343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8D9BDA27-F892-3256-AD66-8EDE6F6B6782}"/>
              </a:ext>
            </a:extLst>
          </p:cNvPr>
          <p:cNvSpPr txBox="1"/>
          <p:nvPr/>
        </p:nvSpPr>
        <p:spPr>
          <a:xfrm>
            <a:off x="10570027" y="2940281"/>
            <a:ext cx="11295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B0F0"/>
                </a:solidFill>
              </a:rPr>
              <a:t> 6u</a:t>
            </a:r>
          </a:p>
        </p:txBody>
      </p:sp>
    </p:spTree>
    <p:extLst>
      <p:ext uri="{BB962C8B-B14F-4D97-AF65-F5344CB8AC3E}">
        <p14:creationId xmlns:p14="http://schemas.microsoft.com/office/powerpoint/2010/main" val="16076428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ED56FD-5944-DE14-C022-3A339C9E37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Une image contenant capture d’écran, carré, Caractère coloré, Rectangle&#10;&#10;Le contenu généré par l’IA peut être incorrect.">
            <a:extLst>
              <a:ext uri="{FF2B5EF4-FFF2-40B4-BE49-F238E27FC236}">
                <a16:creationId xmlns:a16="http://schemas.microsoft.com/office/drawing/2014/main" id="{1D04ED5C-2871-101C-BC5B-2293A97327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748" y="2188130"/>
            <a:ext cx="7772400" cy="3392191"/>
          </a:xfrm>
          <a:prstGeom prst="rect">
            <a:avLst/>
          </a:prstGeom>
        </p:spPr>
      </p:pic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5F027D47-1D55-EF41-752B-168E83B6D667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425 + 231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9E623CF-A51A-286C-F45C-B00D1DCAFBFA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CABE9800-447B-0582-6368-12E4FEBCF911}"/>
              </a:ext>
            </a:extLst>
          </p:cNvPr>
          <p:cNvSpPr txBox="1"/>
          <p:nvPr/>
        </p:nvSpPr>
        <p:spPr>
          <a:xfrm>
            <a:off x="1575796" y="5667409"/>
            <a:ext cx="2024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accent6"/>
                </a:solidFill>
              </a:rPr>
              <a:t>4c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5u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7CA7139-3E29-660D-B062-A6C5833652FF}"/>
              </a:ext>
            </a:extLst>
          </p:cNvPr>
          <p:cNvSpPr txBox="1"/>
          <p:nvPr/>
        </p:nvSpPr>
        <p:spPr>
          <a:xfrm>
            <a:off x="5723707" y="5667409"/>
            <a:ext cx="17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accent6"/>
                </a:solidFill>
              </a:rPr>
              <a:t>2c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3d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1u</a:t>
            </a:r>
          </a:p>
        </p:txBody>
      </p:sp>
      <p:pic>
        <p:nvPicPr>
          <p:cNvPr id="9" name="Image 8" descr="Une image contenant dessin humoristique, clipart, illustration, Dessin animé&#10;&#10;Le contenu généré par l’IA peut être incorrect.">
            <a:extLst>
              <a:ext uri="{FF2B5EF4-FFF2-40B4-BE49-F238E27FC236}">
                <a16:creationId xmlns:a16="http://schemas.microsoft.com/office/drawing/2014/main" id="{CA160B4C-3310-6849-91F6-82CD0E3BEC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2788" y="1543509"/>
            <a:ext cx="785244" cy="779340"/>
          </a:xfrm>
          <a:prstGeom prst="rect">
            <a:avLst/>
          </a:prstGeom>
        </p:spPr>
      </p:pic>
      <p:pic>
        <p:nvPicPr>
          <p:cNvPr id="14" name="Image 13" descr="Une image contenant clipart, illustration, Dessin animé, dessin humoristique&#10;&#10;Le contenu généré par l’IA peut être incorrect.">
            <a:extLst>
              <a:ext uri="{FF2B5EF4-FFF2-40B4-BE49-F238E27FC236}">
                <a16:creationId xmlns:a16="http://schemas.microsoft.com/office/drawing/2014/main" id="{962B60C4-38F7-C6BA-8788-5069EF9E5D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4302" y="1447391"/>
            <a:ext cx="994766" cy="987287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FE56908D-3F13-962E-BBB0-066BD9F0BCA8}"/>
              </a:ext>
            </a:extLst>
          </p:cNvPr>
          <p:cNvSpPr txBox="1"/>
          <p:nvPr/>
        </p:nvSpPr>
        <p:spPr>
          <a:xfrm>
            <a:off x="8113521" y="2189943"/>
            <a:ext cx="366847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accent6"/>
                </a:solidFill>
              </a:rPr>
              <a:t>4c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5u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>
                <a:solidFill>
                  <a:schemeClr val="accent6"/>
                </a:solidFill>
              </a:rPr>
              <a:t>2c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3d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1u</a:t>
            </a:r>
          </a:p>
          <a:p>
            <a:endParaRPr lang="fr-FR" sz="3200" dirty="0">
              <a:solidFill>
                <a:srgbClr val="00B0F0"/>
              </a:solidFill>
            </a:endParaRPr>
          </a:p>
          <a:p>
            <a:pPr algn="ctr"/>
            <a:endParaRPr lang="fr-FR" sz="3200" dirty="0">
              <a:solidFill>
                <a:srgbClr val="FFC000"/>
              </a:solidFill>
            </a:endParaRP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798692E8-AE38-8311-B425-5A4025DBBED4}"/>
              </a:ext>
            </a:extLst>
          </p:cNvPr>
          <p:cNvSpPr/>
          <p:nvPr/>
        </p:nvSpPr>
        <p:spPr>
          <a:xfrm>
            <a:off x="3496544" y="3905573"/>
            <a:ext cx="3757675" cy="790413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B15E4C57-5F5D-5403-17B7-AF1E32659C9A}"/>
              </a:ext>
            </a:extLst>
          </p:cNvPr>
          <p:cNvSpPr txBox="1"/>
          <p:nvPr/>
        </p:nvSpPr>
        <p:spPr>
          <a:xfrm>
            <a:off x="10570027" y="2940281"/>
            <a:ext cx="11295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B0F0"/>
                </a:solidFill>
              </a:rPr>
              <a:t> 6u</a:t>
            </a:r>
          </a:p>
        </p:txBody>
      </p:sp>
    </p:spTree>
    <p:extLst>
      <p:ext uri="{BB962C8B-B14F-4D97-AF65-F5344CB8AC3E}">
        <p14:creationId xmlns:p14="http://schemas.microsoft.com/office/powerpoint/2010/main" val="185500854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51def38-9a45-411c-acbe-912be090dc82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DB7E09DC0F9145A115270BCEBE6C3E" ma:contentTypeVersion="14" ma:contentTypeDescription="Crée un document." ma:contentTypeScope="" ma:versionID="028ffe961e0ee345387155cc5137db20">
  <xsd:schema xmlns:xsd="http://www.w3.org/2001/XMLSchema" xmlns:xs="http://www.w3.org/2001/XMLSchema" xmlns:p="http://schemas.microsoft.com/office/2006/metadata/properties" xmlns:ns2="a51def38-9a45-411c-acbe-912be090dc82" xmlns:ns3="1e63315f-c8e9-457b-ad00-9175c6743e81" targetNamespace="http://schemas.microsoft.com/office/2006/metadata/properties" ma:root="true" ma:fieldsID="a82ae7ab3420e81c9b5ca8e30094c4c3" ns2:_="" ns3:_="">
    <xsd:import namespace="a51def38-9a45-411c-acbe-912be090dc82"/>
    <xsd:import namespace="1e63315f-c8e9-457b-ad00-9175c6743e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1def38-9a45-411c-acbe-912be090dc8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63315f-c8e9-457b-ad00-9175c6743e8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4F215CC-50C4-4136-96EB-4FB2B375DCB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2250D8A-C726-450C-B1C8-5AD09994903F}">
  <ds:schemaRefs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http://purl.org/dc/dcmitype/"/>
    <ds:schemaRef ds:uri="http://purl.org/dc/elements/1.1/"/>
    <ds:schemaRef ds:uri="7672d04e-69db-4785-9e07-b6467e700e07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B117105-5FA2-4107-B485-0C8869C40B0A}"/>
</file>

<file path=docProps/app.xml><?xml version="1.0" encoding="utf-8"?>
<Properties xmlns="http://schemas.openxmlformats.org/officeDocument/2006/extended-properties" xmlns:vt="http://schemas.openxmlformats.org/officeDocument/2006/docPropsVTypes">
  <TotalTime>1023</TotalTime>
  <Words>641</Words>
  <Application>Microsoft Macintosh PowerPoint</Application>
  <PresentationFormat>Grand écran</PresentationFormat>
  <Paragraphs>290</Paragraphs>
  <Slides>34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34</vt:i4>
      </vt:variant>
    </vt:vector>
  </HeadingPairs>
  <TitlesOfParts>
    <vt:vector size="40" baseType="lpstr">
      <vt:lpstr>Aptos</vt:lpstr>
      <vt:lpstr>Aptos Display</vt:lpstr>
      <vt:lpstr>Arial</vt:lpstr>
      <vt:lpstr>Calibri</vt:lpstr>
      <vt:lpstr>DINRoundPro-Medium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roland charnay</dc:creator>
  <cp:lastModifiedBy>cmennesson</cp:lastModifiedBy>
  <cp:revision>86</cp:revision>
  <dcterms:created xsi:type="dcterms:W3CDTF">2024-08-12T08:57:32Z</dcterms:created>
  <dcterms:modified xsi:type="dcterms:W3CDTF">2025-09-06T12:48:18Z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0x010100FCDB7E09DC0F9145A115270BCEBE6C3E</vt:lpwstr>
  </property>
</Properties>
</file>