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9"/>
  </p:notesMasterIdLst>
  <p:sldIdLst>
    <p:sldId id="258" r:id="rId5"/>
    <p:sldId id="318" r:id="rId6"/>
    <p:sldId id="319" r:id="rId7"/>
    <p:sldId id="317" r:id="rId8"/>
    <p:sldId id="315" r:id="rId9"/>
    <p:sldId id="316" r:id="rId10"/>
    <p:sldId id="314" r:id="rId11"/>
    <p:sldId id="313" r:id="rId12"/>
    <p:sldId id="312" r:id="rId13"/>
    <p:sldId id="310" r:id="rId14"/>
    <p:sldId id="322" r:id="rId15"/>
    <p:sldId id="311" r:id="rId16"/>
    <p:sldId id="320" r:id="rId17"/>
    <p:sldId id="309" r:id="rId18"/>
    <p:sldId id="308" r:id="rId19"/>
    <p:sldId id="323" r:id="rId20"/>
    <p:sldId id="324" r:id="rId21"/>
    <p:sldId id="321" r:id="rId22"/>
    <p:sldId id="306" r:id="rId23"/>
    <p:sldId id="305" r:id="rId24"/>
    <p:sldId id="304" r:id="rId25"/>
    <p:sldId id="299" r:id="rId26"/>
    <p:sldId id="325" r:id="rId27"/>
    <p:sldId id="303" r:id="rId28"/>
    <p:sldId id="298" r:id="rId29"/>
    <p:sldId id="297" r:id="rId30"/>
    <p:sldId id="294" r:id="rId31"/>
    <p:sldId id="301" r:id="rId32"/>
    <p:sldId id="295" r:id="rId33"/>
    <p:sldId id="293" r:id="rId34"/>
    <p:sldId id="296" r:id="rId35"/>
    <p:sldId id="292" r:id="rId36"/>
    <p:sldId id="291" r:id="rId37"/>
    <p:sldId id="326" r:id="rId3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DFAB65-020B-4715-9548-8CC1739BD0E6}" v="2" dt="2025-08-13T15:27:06.7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0"/>
    <p:restoredTop sz="94635"/>
  </p:normalViewPr>
  <p:slideViewPr>
    <p:cSldViewPr snapToGrid="0">
      <p:cViewPr>
        <p:scale>
          <a:sx n="91" d="100"/>
          <a:sy n="91" d="100"/>
        </p:scale>
        <p:origin x="1384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ATY CORINNE" userId="8ff7d65e-e73f-48f4-8c35-2e9a1daaa9ff" providerId="ADAL" clId="{F7DFAB65-020B-4715-9548-8CC1739BD0E6}"/>
    <pc:docChg chg="undo custSel modSld">
      <pc:chgData name="CARATY CORINNE" userId="8ff7d65e-e73f-48f4-8c35-2e9a1daaa9ff" providerId="ADAL" clId="{F7DFAB65-020B-4715-9548-8CC1739BD0E6}" dt="2025-08-13T15:27:06.760" v="18" actId="572"/>
      <pc:docMkLst>
        <pc:docMk/>
      </pc:docMkLst>
      <pc:sldChg chg="addSp delSp modSp mod">
        <pc:chgData name="CARATY CORINNE" userId="8ff7d65e-e73f-48f4-8c35-2e9a1daaa9ff" providerId="ADAL" clId="{F7DFAB65-020B-4715-9548-8CC1739BD0E6}" dt="2025-08-13T15:26:20.703" v="17" actId="1076"/>
        <pc:sldMkLst>
          <pc:docMk/>
          <pc:sldMk cId="4074212681" sldId="258"/>
        </pc:sldMkLst>
        <pc:spChg chg="add del">
          <ac:chgData name="CARATY CORINNE" userId="8ff7d65e-e73f-48f4-8c35-2e9a1daaa9ff" providerId="ADAL" clId="{F7DFAB65-020B-4715-9548-8CC1739BD0E6}" dt="2025-08-13T15:25:17.426" v="1" actId="22"/>
          <ac:spMkLst>
            <pc:docMk/>
            <pc:sldMk cId="4074212681" sldId="258"/>
            <ac:spMk id="4" creationId="{09C725FA-CFCB-F40A-C032-B184E08B9270}"/>
          </ac:spMkLst>
        </pc:spChg>
        <pc:spChg chg="add mod">
          <ac:chgData name="CARATY CORINNE" userId="8ff7d65e-e73f-48f4-8c35-2e9a1daaa9ff" providerId="ADAL" clId="{F7DFAB65-020B-4715-9548-8CC1739BD0E6}" dt="2025-08-13T15:26:20.703" v="17" actId="1076"/>
          <ac:spMkLst>
            <pc:docMk/>
            <pc:sldMk cId="4074212681" sldId="258"/>
            <ac:spMk id="6" creationId="{21C2C513-1F69-03A8-AA0D-5C8E49A29F30}"/>
          </ac:spMkLst>
        </pc:spChg>
        <pc:spChg chg="mod">
          <ac:chgData name="CARATY CORINNE" userId="8ff7d65e-e73f-48f4-8c35-2e9a1daaa9ff" providerId="ADAL" clId="{F7DFAB65-020B-4715-9548-8CC1739BD0E6}" dt="2025-08-13T15:26:16.055" v="16" actId="1076"/>
          <ac:spMkLst>
            <pc:docMk/>
            <pc:sldMk cId="4074212681" sldId="258"/>
            <ac:spMk id="7" creationId="{A80FE965-17BB-222D-A2A5-1F3280CE50DA}"/>
          </ac:spMkLst>
        </pc:spChg>
      </pc:sldChg>
      <pc:sldChg chg="modSp">
        <pc:chgData name="CARATY CORINNE" userId="8ff7d65e-e73f-48f4-8c35-2e9a1daaa9ff" providerId="ADAL" clId="{F7DFAB65-020B-4715-9548-8CC1739BD0E6}" dt="2025-08-13T15:27:06.760" v="18" actId="572"/>
        <pc:sldMkLst>
          <pc:docMk/>
          <pc:sldMk cId="233510268" sldId="326"/>
        </pc:sldMkLst>
        <pc:graphicFrameChg chg="mod">
          <ac:chgData name="CARATY CORINNE" userId="8ff7d65e-e73f-48f4-8c35-2e9a1daaa9ff" providerId="ADAL" clId="{F7DFAB65-020B-4715-9548-8CC1739BD0E6}" dt="2025-08-13T15:27:06.760" v="18" actId="572"/>
          <ac:graphicFrameMkLst>
            <pc:docMk/>
            <pc:sldMk cId="233510268" sldId="326"/>
            <ac:graphicFrameMk id="5" creationId="{4E165E2C-7F42-936F-9704-BDCC3E74353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9E130-16D1-AC42-8E12-515F1844D654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B4459-204C-C943-9C26-F8AF0CF537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854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05B9B-39FB-B7B3-538F-CA7A50CB1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D8C9E0B-9A80-EB38-3AE8-8949B8EF23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AC985FA-87B1-8564-B887-E942635866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EDEA6C-0E71-431F-91B4-16396ABD01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643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DC807B-4A68-4E25-0286-EC70A13B7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0E55AF9-D2AE-8E9C-DE08-5D25AD492A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DEFF68B-BCFA-122E-B609-3D46959AFC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69B7E8-CA8A-CC6D-3A44-49A97E5D41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089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99C08F-9534-4959-FB89-F2E46D963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B0B38E7-B121-C0DD-AF34-3027EBAE33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0985E1E-1F57-03D5-72AA-2169FEA18B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E9FA734-6570-F687-F587-DC599A3060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01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0AE01-194A-94D8-896B-E61F7D0B0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9516D09-0765-2360-0853-E5C991350C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C82AC4-9ABD-5F92-6D22-AE26E680BD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80248B-6567-99BE-0329-3497E41E29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33189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FEEE9-B8C3-30A1-6325-4A245C00D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05BA4DE-418F-FBEF-E3B0-53836B0BBF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C3E397E-49E5-F9C3-76DF-645BC704C7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53CD252-2003-34AB-780C-65667BC74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69742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6D8D3-6634-586A-5356-23834BCB91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C5C8396-DD15-0869-220A-CE19341031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131AADB-3000-150E-772E-31648FB6E0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66681E-C5CA-1AB3-AD31-1A7A402B1E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28329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DFFE2A-2191-CC14-3FED-46C74A181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D8C08F7-FF6E-D414-E44C-EF3156AD49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536D57B-0290-C76C-3046-9BA9B1F41C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822D14F-DF5E-54FB-2067-7752F1CB8B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8110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43108-D961-79EE-3B97-99BFE19B6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28DA162-C40B-6E04-E6FE-1BDB96DEBB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5AB6576-FBE1-8F4D-2281-AA10E41D94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F1BD17-7808-573C-D208-E2A1955609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89881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A49203-FAA4-7823-32B2-D26F64D2D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B11B9A8-372E-5EEC-7F4B-A5FFDE2E3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5E09C88-9C59-6558-2E6C-1E7E67CB84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8E458F6-9595-B02E-8F0E-F9BF7BC987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13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05E69-5CC4-8979-FEF1-38257B182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E48FB4B-6DDF-B7E3-DEC1-FCC8A91FB4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DF53299-A5B7-139F-1E31-ADE9EB7308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6DEF97F-E0E0-F968-B7F5-C6C2B960D7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97754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F6482-8543-5E42-9152-7F811D856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2E2427F-CD14-C75D-463F-6394EBE190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CA0A80C-BA0F-55A1-C9AF-AFDCB15813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DCC70F5-89C3-9AF4-1D55-64F7F3B5F4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77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EB454-BF52-F669-7529-550AA49E6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5D77F35-BA33-3906-4A19-03003B58CB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39951D8-DB34-41DA-2E4C-A1CEA72788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EDABC27-BA6D-8842-249F-B725BE3ACB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0272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5332A-F3D9-E6D3-C186-173E31F0A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924DD05-3907-B88D-DAD7-24322E2591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511A7BC-D3EB-4C80-86AB-1B059490B1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6FF42B0-B6E3-9206-BB43-BBE373E7D3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87245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5F65D-6664-0513-6EAA-585DC2C9A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5A0040A-73DE-D424-B085-BBFA7ED2F2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A62C60C-69AA-A562-B90B-E15FCF3326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B6BF48D-4B7B-8427-D301-43CDC663F3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6435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1991F-43BE-7D35-A933-8654CC27B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F383677-B7A3-554E-2262-25FFAB3AE5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4A90302-F6F5-B438-5B4E-D306441138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24AEFAB-9459-C564-A0EC-18966D0202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4966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CA22DB-74B1-53BC-DB01-7DD4BF5CA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E1E29FE-5ACA-451C-6433-1115FB478B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70394FF-25BA-C65D-6F53-D85E52D6D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51C844E-16CE-BDA5-2A97-95397BF5E0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4794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5AE85C-03C1-85FF-5213-6C5E35302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BAD0F19-6497-48C8-D098-3F802EF7CA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FD0158D-D3B8-E18E-799B-66C39F5D34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1208073-B506-1FBA-FF0D-D066698C2B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3854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3E0A7A-5CEB-8562-99CF-09FC7AC28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145A1C7-5ECC-6A51-AF73-B245F5657A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E1BB48A-B3CF-1141-5AE7-E2054CB21D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635A23C-734D-FF83-EE49-43AF3E0F0B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7602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5B20D8-2469-23B5-EC5F-C23BB632D2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EE3DC94-857B-472B-45D9-D7B097D125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B8E62BF-19FF-F768-37DC-8A2B5371F3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813A293-56D0-D0B7-959A-D2E926D34D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7962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FF71E-57FC-FD17-C368-E7D2ED660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9F88BB0-3333-2ADB-C0A3-378339AB7D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DBF299C-D91C-E39C-A95D-8922A69977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CC2448-C5CC-2848-F55E-0036AC3FBB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036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723E42-E11E-9FBF-ACF5-F0735598E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56EA311-25B7-52BA-BC82-9535FBA35B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521A664-3D6A-0445-336A-2C76D240C2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DF8866D-4F70-7983-BC1C-6C1B46D565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7271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15225-F0E3-0FBD-9249-FD269BEEC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7AB6D6C-6752-826F-1547-D986B6AF75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82D4444-889F-17AA-BB61-953BB00E1D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2C82D63-97D3-6EC5-7DA4-39CDFC70C3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776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0F1FA-FAC8-4E86-2965-DE7164B8C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76D229B-6455-5826-980A-6FB185AFC2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A7B66F-FDC5-EC56-AD3F-D07BE567EF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F9E8BDC-20F3-E2EE-5904-FAB3E04CE2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7807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E79C8-2F95-6F10-6115-7C0A985BED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BE50D0F-88B9-D864-39FA-3C84CECA70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EA2CE45-E203-705A-3078-20B285E655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FB07353-25BE-DBA8-30F2-7B08BFEBC6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434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6CF60-A0E0-8B33-60F8-E18E35033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0DD8CEC-A82A-2ABD-5784-320236C4E8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093B473-0216-FCE3-9F51-DD1B49ABE3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9606D8F-5A47-71CF-69B0-08C55C8088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2266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095DB-23DD-D3B6-0519-B546F8321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2C092B7-9DDB-1891-B692-FE929D7830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56BE968-7BD6-561D-8DB8-0926CF371A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D829FBF-46C8-9312-BBA1-A6CEBA8809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867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F59728-8412-FDB0-7B46-65FE48D51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1F38C76-96A6-64BD-685C-CA159FC47A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49E2F33-49CB-748E-4AF8-8BCEC31C14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553493-5212-6E30-B3D8-6663B525BC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011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A53A0-BD60-2836-0A35-1891494797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9B230FE-F1E2-4D83-75B1-CA4041A3E1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894CD25-4F21-54FD-EE10-8B0E0EC1D9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F828910-898A-14CF-ABEE-4352FEA8E3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456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51B91-A55B-92E8-BB74-0D2270495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6C138C1-CA4D-BF09-33A1-88A8EAA7A2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7D7F1EA-DD44-BD8A-80FB-1E4E87EDAD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FD8468D-F431-47F3-3910-9CC119C175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116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6CA20-7C57-2FC1-7E2B-DDBF4E026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AD1AE6F-259F-A439-40F7-56C7AD79F2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6D3EA73-C53C-A1DC-3EF0-75F6F9AB0B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18784D2-BDBE-EAD2-5F5E-B36DCFDDE5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4651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5A0AAB-6E5A-6F99-8466-B8B0747FD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7A1E4DC-5727-EDB2-D583-8525600F9A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DD3D953-F4C2-2F23-192E-C948AE2411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ED42F72-84F2-2EDB-D8DA-A3FF41FD32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6871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2A6FE7-D29B-F7A9-05E8-2B6009A768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0EC353C-FD66-AB4F-E1DC-5A0AFB51A1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1081731-1F80-3175-AD9E-F236ED7720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E77B755-FF2F-7F02-7384-229106C0F9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1149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F399B-5617-2813-064D-C76B37CEB8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1A59984-BBF0-7DD8-0669-197C8F7816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978F3C9-A46C-2A60-DA16-B1572CEA77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CBFB17A-960D-2055-B807-BB24A4DE07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CB4459-204C-C943-9C26-F8AF0CF5373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24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0BAF30-7A62-CA9F-0C7B-8B37FD761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0CFCB93-1636-A023-6C7B-452BDD3E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B18574-3247-5C9D-9C17-6F25377D5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A3C32C-F444-9AD7-6518-E9C99339C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5ED7CA-C036-6DDE-1642-ACD028DE9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148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68F1D3-D9E0-27D2-3706-53F25AB81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EADD9A6-656F-E476-20AC-B942E57E1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238E40-5540-91F3-4F90-277DB1716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44F287-E4E3-1B06-919B-3B20FD1A3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611E-58AE-3E03-8A85-4152EFA1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6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FADDC2-B5DF-25A4-6A39-E1CFECA447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3A9E6F-E315-9F51-2C1F-1B77868D2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9CF1AB-A20A-254C-FDF1-92C4A2074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D0618A-DD2F-0B04-50DB-764B62CE3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360FFE-1BAE-E77E-D16B-1633EE3DE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31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80768E-B486-04AF-0D14-E343864AD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C5FBDE-1B38-639F-9476-09C70B1A6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5E1BC9-259A-3D95-A6E7-4714F038A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945BB5-61BE-85D2-9FE0-BC7559B17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954F4-DD2D-5C3F-8D90-2E0A9507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95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F81BBF-61AE-E7C6-7D2F-B082ADC94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E3EAEE-1925-5A39-A5FB-12AD7D347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D8E8A9-B4FD-3A4C-D7AF-518350E5A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B3A982-47F7-2074-9948-25CBBDCC8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D15368-ACE3-2DBC-4385-080E36D19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74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09DE00-0623-F86F-3D25-E7851DE99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4F7FAA-D847-D722-D3A4-618856234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0485FAF-C815-1C8E-3105-3109B7B41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74F3C3-C29F-3FE2-5875-2E42EB4F7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964922-849F-0FF6-2DA7-624F23A4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E04BD2-70AB-D3D7-9237-73EBAC00D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061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D8BA1-38A0-9748-C801-6935A2481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6EC663-19CB-1FB7-52EC-EFD12B3DD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4594071-C2BE-8BF1-3CBE-380B0CE76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9622553-8CFF-FBAF-0D13-317DA92D70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F39AE0F-C9DB-D1CE-4FC2-7CBFABA450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CA4E7E3-CC3B-2A7A-727A-263E282BD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94BAC82-4AE4-FA22-759B-58A1670E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573022B-F2D5-192A-545E-67E08C8D4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371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9BEFFB-4388-6C32-944E-DBA410E2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5BB5417-048A-16AE-8629-CD542013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514DA5A-DF21-4313-541A-90B99E616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640A693-C00B-7EBA-EF14-87CC5FC9F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61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99E84E-FAB9-5B2E-399A-496ADEE86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C3D1EB-3D17-D80E-185B-66B4FE8C5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A0528B6-CB59-C529-5F31-89D2FD931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58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25B553-878E-24E5-2EF0-745D0E620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629A62-4FDB-91FB-AD2A-EFA650CBC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9274EE-F385-8D43-D24A-77C19BFE4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0C637-501C-4CAF-65DA-B2300ED82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1598E0C-B5D8-6733-3993-21EBC8AA1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04F7D5-40E2-8707-60C7-81FC62A9F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702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57DBA-1E7D-7B65-E295-05E4BAA27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764688B-2126-AE02-9479-A4D782C626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5FA3B20-8FD8-1AA0-5A04-F3E692AE1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284A96-8F3D-241B-B5A5-719F3C4BA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6468169-FD5B-250D-F965-0B22B1D58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89B95A-C8F1-78A4-B1F7-7B54DD5A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24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0B51DF-CE53-67C7-47F5-4B972D398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EB42AB-2043-1045-45C4-128F9262F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4CED82-4DD5-D4DE-7314-4D0DDB67F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2AB78B-D041-F43B-52CD-2070115A2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B260C6-6F21-9EC6-37CB-8619F32403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881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936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80FE965-17BB-222D-A2A5-1F3280CE50DA}"/>
              </a:ext>
            </a:extLst>
          </p:cNvPr>
          <p:cNvSpPr txBox="1"/>
          <p:nvPr/>
        </p:nvSpPr>
        <p:spPr>
          <a:xfrm>
            <a:off x="1902761" y="4442294"/>
            <a:ext cx="83864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nombres jusqu’à 1 000 - Lecture, écriture, décompositions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C2C513-1F69-03A8-AA0D-5C8E49A29F30}"/>
              </a:ext>
            </a:extLst>
          </p:cNvPr>
          <p:cNvSpPr txBox="1"/>
          <p:nvPr/>
        </p:nvSpPr>
        <p:spPr>
          <a:xfrm>
            <a:off x="300358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4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0431B6-3BFD-7ECD-F170-A34143CFA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7258C0C-5F0C-1E78-0FE9-B19567B56B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622277"/>
              </p:ext>
            </p:extLst>
          </p:nvPr>
        </p:nvGraphicFramePr>
        <p:xfrm>
          <a:off x="441968" y="94703"/>
          <a:ext cx="11281560" cy="66657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39D6AAC8-3C23-F36D-ED4A-C43525CD1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C26456E2-9B36-F0A3-9D6E-F16D7AEBAF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686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2FE05-B440-362A-08D6-E17702756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29A4652-47BE-7185-87B6-23E5036E47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846278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>
                          <a:solidFill>
                            <a:srgbClr val="0070C0"/>
                          </a:solidFill>
                        </a:rPr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CA8EC3F5-191C-C1FA-D035-913FC1B6D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0F718090-8958-B21F-E4D5-8A1B8851C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920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44D65-1C5A-912F-700D-88AF2FE56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297FAAD2-63FC-DDCB-5AD9-115C3FA1A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415031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1318EB77-B0B6-21DB-CA01-639A2B20EF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75F4FFE0-038B-BE21-F2B1-D5A5989526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7" name="Image 6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86EC85EB-36B0-D890-A0D3-274B8EA3F0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086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390C9-C371-AB2E-681B-4C4CB68537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BEEAC92-2890-22B3-BAB0-27CE49741C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559409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1 centaine 6 unités</a:t>
                      </a:r>
                    </a:p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11E91205-4852-4537-B901-E172F36C9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E242C6F6-8FCA-F45E-3651-8F4016886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6" name="Image 5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688697AF-0280-642F-97E6-E2A40F1692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C887A9-EBF7-0754-1312-51AB42A2C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7F19678-8833-AF41-B290-9B5C1BA7D1AB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B43731CD-5880-40FA-3523-CE65CF2BB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97847C1C-CECF-F1F7-D07D-AF273D40F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6" name="Image 5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F708BCB0-82E4-0F30-12A8-2AD4A13921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598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AF0A6A-2BFD-3762-D36D-271E362F1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D741B4C5-3686-D22A-83A5-544F4967569B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CBBB2051-0AF5-912C-06E6-7283E94DF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BBD5C5DF-4D85-1037-E02F-8B3A1F18D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6" name="Image 5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BAF34CA0-22B0-D513-4A24-6388E564A7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111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EBDADB-592A-0ADC-7542-A3AFE8A33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53F20F7A-FDB3-3837-6B0A-C115EFB4E2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107971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>
                        <a:solidFill>
                          <a:srgbClr val="0070C0"/>
                        </a:solidFill>
                      </a:endParaRP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41DE028D-77EF-A625-8643-11ED9BE3C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141451CB-DE45-8009-D9E1-476F5CBD6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6" name="Image 5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F33A5CC0-885F-DBCC-6F02-334E4E2BF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800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53881-5260-7377-D548-11F25A500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6EE383A-1573-0CA2-8F53-76A180D1FEA0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>
                          <a:solidFill>
                            <a:srgbClr val="0070C0"/>
                          </a:solidFill>
                        </a:rPr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00944BDC-8F9C-D0AC-147C-E6657D5633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8265E958-EC45-86B4-EEC8-2C9491B17B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6" name="Image 5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DCEDC6C8-8261-34A6-75F9-8A0B366E27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312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EB8DF5-145A-0FC1-2F12-6F51F9DC3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5230734-5DCE-5CFE-EB04-2C1FC64A41D9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53BB65FD-388F-AE26-C802-41253D73E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3E5229A8-5F2C-B75E-6CB6-4053C3D66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6" name="Image 5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49458445-1E61-D56E-86CD-8220FF66A7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11" name="Image 10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3A16616C-F9D4-88DB-912C-56C5B61285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698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4DC8A-25AD-9652-D53D-315B769FD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30AC14D-912B-02F9-CDEE-A33375075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112158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6C5A250F-4202-CA90-1575-65BED159D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77A04880-9B3D-8C21-E6F2-C4D0CEB782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6" name="Image 5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EC5B27A0-0F6F-84B0-9A52-FA12CFD449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8" name="Image 7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1FA72007-2681-923B-D32F-B5FA03847B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275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C7025-AE62-CEB4-5652-1B8E4333C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65485C2-1DC3-3FEB-DF35-B8BBD0C46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8655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BE97F17C-5FDE-1759-CC61-B1D775E318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338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49059-9B05-2D16-3A61-B93E4D7DC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14D547BA-30FC-ECD7-6C04-D6D10422C1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659771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D964757E-49DA-3F04-531C-E96DE2D33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F9E58F88-9AE0-A363-0848-64B603CD34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6" name="Image 5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B0B4D3A0-E201-3964-E470-7B970D1847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8" name="Image 7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59A82221-E465-B8D4-4473-34F06F7734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16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148113-38CE-865F-A971-8B0E9BCEA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61D97F5-250E-CC35-1BE2-1B6BC999C39A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55D8A65D-C21D-6A39-1491-DE007B31A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0392AD46-E738-80EC-C4CF-FA00AE160B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6" name="Image 5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78AA50A6-9D92-C5CF-8675-2FFEE3FFAB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8" name="Image 7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81DBC700-CD70-ACDD-4CDB-39BD07B984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4298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400921-6043-893A-FA70-F6F1C8DECA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1EF4DA7-039C-E053-A1D7-8B91453C66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286993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5D0B1ADC-F115-A9D7-019A-9807A37E85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F35A7213-95B9-84ED-21B9-226938B226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6" name="Image 5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270C93FF-4755-A2AF-E1FC-3136A5A4B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8" name="Image 7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C1C05B08-C46B-3CD3-99EA-7AB2EF1F3F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03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D6B42-C89D-DBAB-CC39-9DE3B582D1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1DE90A2-8741-27C0-45CC-5B1735955F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169929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>
                          <a:solidFill>
                            <a:srgbClr val="0070C0"/>
                          </a:solidFill>
                        </a:rPr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73C179CF-71F4-9FD5-A303-8CF4D2A342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F1EB50F0-BDB0-85CA-B527-F8253A95C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6" name="Image 5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2A804F53-3536-ADFB-A6EE-D9ABD709CD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8" name="Image 7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FA21C401-6664-A31A-190C-175988967F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7411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0EF9D5-5A67-CBF0-49DA-E1779D540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826D705-AF40-42F9-DB33-E5CA6706E9D7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C5AB4506-F7B7-AA74-1463-6ABF7CC72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6FB41FCD-E455-98F2-9380-78AFFDFFD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0" y="4684630"/>
            <a:ext cx="1345461" cy="984979"/>
          </a:xfrm>
          <a:prstGeom prst="rect">
            <a:avLst/>
          </a:prstGeom>
        </p:spPr>
      </p:pic>
      <p:pic>
        <p:nvPicPr>
          <p:cNvPr id="6" name="Image 5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BC5756F3-D150-090E-BAEA-F4F99EDE41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8" name="Image 7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B7DDD434-7DC4-E31E-6EE8-25E39F6625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9" name="Image 8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8817873E-2A61-0367-7A97-3630B695D4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2891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7DD21-EF93-D920-F1FE-451D405E52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B9FF4787-9201-FA43-5B51-CC66BB6547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367782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8 centaines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957E4D27-5843-C73E-8FB2-2AFAE110B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D9B82E6C-A34E-F83A-678B-F88E6D7C71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0" y="4684630"/>
            <a:ext cx="1345461" cy="984979"/>
          </a:xfrm>
          <a:prstGeom prst="rect">
            <a:avLst/>
          </a:prstGeom>
        </p:spPr>
      </p:pic>
      <p:pic>
        <p:nvPicPr>
          <p:cNvPr id="6" name="Image 5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58443CE8-AF47-D36D-4F43-D8C6B9CE7D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8" name="Image 7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137A214B-1E3B-F721-723E-B949020E01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9" name="Image 8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5DA25B6D-4EC4-915D-C4BE-ED75C8F5BE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0239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6E640-A48F-75BE-ADA2-3A4AF83A9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0ED46C4-25E5-5405-BD7C-8D9C1A1359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89654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8 centaines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800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9F8309BB-5D97-78F5-D36C-2BE2FEC9D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16DA53FF-D613-32F9-B3C4-70034632F8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0" y="4684630"/>
            <a:ext cx="1345461" cy="984979"/>
          </a:xfrm>
          <a:prstGeom prst="rect">
            <a:avLst/>
          </a:prstGeom>
        </p:spPr>
      </p:pic>
      <p:pic>
        <p:nvPicPr>
          <p:cNvPr id="6" name="Image 5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63A103E4-0D2B-A32F-CFDB-A541DEE328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8" name="Image 7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F0C6B18D-5760-2623-29D1-EAB753B012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9" name="Image 8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9CB1B04D-BB46-7B7E-928A-18D9CA84F3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84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E82B3F-1BBA-A096-B71A-6384D74AE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ED9006D-F5D1-284C-DE26-CF92C609B9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899630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8 centaines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800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huit-cents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147AF91B-A451-75D1-40C8-68CB37BAD5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2FDCD170-99BC-3785-68F5-00EA1D06A5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0" y="4684630"/>
            <a:ext cx="1345461" cy="984979"/>
          </a:xfrm>
          <a:prstGeom prst="rect">
            <a:avLst/>
          </a:prstGeom>
        </p:spPr>
      </p:pic>
      <p:pic>
        <p:nvPicPr>
          <p:cNvPr id="6" name="Image 5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330CDA22-8451-395C-9362-CCFF3B2962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8" name="Image 7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2C850593-6959-0865-BDAE-00364C64BC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9" name="Image 8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E70D7049-D6A4-64D0-2291-7B905EFDCC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466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C45805-7B8A-19DF-B828-219E43EC8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A37EC8AD-DCE8-3D98-5155-CA4FAE54F840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8 centaines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800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huit-cents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+ 100 + 100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11B0803E-BF77-A8E9-44E7-BD6C05088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944D0BA4-D05E-F9E2-6C4C-DCB4554070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0" y="4684630"/>
            <a:ext cx="1345461" cy="984979"/>
          </a:xfrm>
          <a:prstGeom prst="rect">
            <a:avLst/>
          </a:prstGeom>
        </p:spPr>
      </p:pic>
      <p:pic>
        <p:nvPicPr>
          <p:cNvPr id="6" name="Image 5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C819F7CE-7446-22AA-C201-B376835D15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8" name="Image 7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CD8FF8E7-27A6-CBE8-A1EE-180DBE2BCE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9" name="Image 8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E5620332-FD74-41C4-658E-393CC93EB3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5155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0E5354-35A6-2992-B3E8-7367B2DFF9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DE971B1-CC55-158F-CF46-BD2D34652D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963259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8 centaines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800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huit-cents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+ 100 + 100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A2A05456-8F4C-88E6-0275-1904E9788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7EF77F66-927A-601F-0D82-65BCAC3CCE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0" y="4684630"/>
            <a:ext cx="1345461" cy="984979"/>
          </a:xfrm>
          <a:prstGeom prst="rect">
            <a:avLst/>
          </a:prstGeom>
        </p:spPr>
      </p:pic>
      <p:pic>
        <p:nvPicPr>
          <p:cNvPr id="6" name="Image 5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3CD658F0-545B-3E73-D7E5-F4475EDB71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9" name="Image 8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36EAAFDA-CADB-4BA5-0EDF-746A64C46E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10" name="Image 9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0864B84B-9B30-647C-FAB1-360FFE9BBB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  <p:pic>
        <p:nvPicPr>
          <p:cNvPr id="13" name="Image 12" descr="Une image contenant capture d’écran, Caractère colo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3C280BFB-7C8F-F34D-451B-D1C84E56C6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860" y="5747154"/>
            <a:ext cx="1128695" cy="98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565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84007B-32B4-E8AB-4EC6-D6A668A075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D5C6EE05-8206-F02A-9A45-9A9B72027A61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F90C71A7-767C-98A6-1855-83FBDBD4D6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5109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8388DD-4338-9653-81E2-A2347B033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DC908D5-86EB-0DF0-4001-1FBF7C40C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120781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8 centaines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800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huit-cents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+ 100 + 100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4 centaines </a:t>
                      </a:r>
                    </a:p>
                    <a:p>
                      <a:pPr algn="l"/>
                      <a:r>
                        <a:rPr lang="fr-FR" sz="1600" dirty="0"/>
                        <a:t>9 dizaines 2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F43B23CE-BF00-3231-DAF7-678A81D10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446758E0-2414-8F4A-0D88-42DB65385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0" y="4684630"/>
            <a:ext cx="1345461" cy="984979"/>
          </a:xfrm>
          <a:prstGeom prst="rect">
            <a:avLst/>
          </a:prstGeom>
        </p:spPr>
      </p:pic>
      <p:pic>
        <p:nvPicPr>
          <p:cNvPr id="6" name="Image 5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FB313ECC-FA7B-C3A1-6D55-61D754B8A9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9" name="Image 8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FEA9F322-9AD8-C4E5-0FB9-184DB3F420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10" name="Image 9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A2BCE3DD-42A0-1BC2-AC14-B1D6D17ACE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  <p:pic>
        <p:nvPicPr>
          <p:cNvPr id="11" name="Image 10" descr="Une image contenant capture d’écran, Caractère colo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9BD75C7E-B67A-1685-CAE9-8AC3BBE82E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860" y="5747154"/>
            <a:ext cx="1128695" cy="98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9447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B878E9-2978-6C39-BAF5-8C541758A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A291558-D81E-B7D2-4DFB-E2EDC9E812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539632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8 centaines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800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huit-cents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+ 100 + 100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4 centaines </a:t>
                      </a:r>
                    </a:p>
                    <a:p>
                      <a:pPr algn="l"/>
                      <a:r>
                        <a:rPr lang="fr-FR" sz="1600" dirty="0"/>
                        <a:t>9 dizaines 2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492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C9840F49-1359-A633-CF40-F255E4674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CE01C69B-4264-E68B-E0E1-E94E1F367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0" y="4684630"/>
            <a:ext cx="1345461" cy="984979"/>
          </a:xfrm>
          <a:prstGeom prst="rect">
            <a:avLst/>
          </a:prstGeom>
        </p:spPr>
      </p:pic>
      <p:pic>
        <p:nvPicPr>
          <p:cNvPr id="6" name="Image 5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D3C4B266-F258-7E22-EECB-1B5C12B9DA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9" name="Image 8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B44D82A7-FD4C-1EB9-D65C-43AE418693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10" name="Image 9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6E5D138F-185A-8FAC-B67F-CE349AB4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  <p:pic>
        <p:nvPicPr>
          <p:cNvPr id="11" name="Image 10" descr="Une image contenant capture d’écran, Caractère colo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7548176D-C59F-9B31-C638-08B7EB03D3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860" y="5747154"/>
            <a:ext cx="1128695" cy="98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2754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345F0-D789-1C64-1F73-B0400D5C3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CCB31234-C6CB-DF31-2BDE-3F47A52DE476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8 centaines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800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huit-cents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+ 100 + 100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4 centaines </a:t>
                      </a:r>
                    </a:p>
                    <a:p>
                      <a:pPr algn="l"/>
                      <a:r>
                        <a:rPr lang="fr-FR" sz="1600" dirty="0"/>
                        <a:t>9 dizaines 2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492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quatre-cent-quatre-vingt-douze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749EA0F5-18AA-027A-C764-44846A178E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14F72BFE-FD6D-2CA4-142A-8BF4E17B1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0" y="4684630"/>
            <a:ext cx="1345461" cy="984979"/>
          </a:xfrm>
          <a:prstGeom prst="rect">
            <a:avLst/>
          </a:prstGeom>
        </p:spPr>
      </p:pic>
      <p:pic>
        <p:nvPicPr>
          <p:cNvPr id="6" name="Image 5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C7814FA1-ADC3-7827-AEA1-2F15CD8928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9" name="Image 8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151F5140-FBB5-5EC4-502F-660F01F7F0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10" name="Image 9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8DBC7F26-2327-4DD6-31A7-C5261507DA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  <p:pic>
        <p:nvPicPr>
          <p:cNvPr id="11" name="Image 10" descr="Une image contenant capture d’écran, Caractère colo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519DBEAC-C990-F0F2-0DC9-86CB077612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860" y="5747154"/>
            <a:ext cx="1128695" cy="98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3912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67FAB-14E3-073F-9C83-55A4B89AD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7DA6CA1-3C42-8EE3-7A7B-06142C451D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25826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8 centaines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800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huit-cents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+ 100 + 100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4 centaines </a:t>
                      </a:r>
                    </a:p>
                    <a:p>
                      <a:pPr algn="l"/>
                      <a:r>
                        <a:rPr lang="fr-FR" sz="1600" dirty="0"/>
                        <a:t>9 dizaines 2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492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quatre-cent-quatre-vingt-douze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/>
                        <a:t>100 + 100 + 100 + 100 + 10 + 10 + </a:t>
                      </a:r>
                      <a:r>
                        <a:rPr lang="fr-FR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+ 10 + 10 + 10 + 10 + 10 + 10 + 1 + 1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15BAA782-1867-6195-422C-1ED58DCBD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A215EBC9-C650-B5EB-7B76-F311B6977A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0" y="4684630"/>
            <a:ext cx="1345461" cy="984979"/>
          </a:xfrm>
          <a:prstGeom prst="rect">
            <a:avLst/>
          </a:prstGeom>
        </p:spPr>
      </p:pic>
      <p:pic>
        <p:nvPicPr>
          <p:cNvPr id="6" name="Image 5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017D4247-4AF4-B597-B7A7-65A27BAECA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9" name="Image 8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B44BAFCF-FFEA-0140-2636-8E1FB0FD6F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10" name="Image 9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B5E18469-4228-FCE1-4C99-9650F49F83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  <p:pic>
        <p:nvPicPr>
          <p:cNvPr id="11" name="Image 10" descr="Une image contenant capture d’écran, Caractère colo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59124F4B-F008-A966-4F61-D9FCD0D174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860" y="5747154"/>
            <a:ext cx="1128695" cy="98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619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B6636-B9DC-E272-4176-73A486A11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4E165E2C-7F42-936F-9704-BDCC3E7435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242441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+ 60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 + 1 + 1 + 1 + 1 + 1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100 + 6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 centaines </a:t>
                      </a:r>
                    </a:p>
                    <a:p>
                      <a:pPr algn="l"/>
                      <a:r>
                        <a:rPr lang="fr-FR" sz="1600" dirty="0"/>
                        <a:t>7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670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six-cent-soixante-dix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 + 10 + 10 + 10 + 10 + 10 + 10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600 + 70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8 centaines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800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huit-cents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100 + 100 + 100 + 100 + 100 + 100 + 100 + 100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4 centaines </a:t>
                      </a:r>
                    </a:p>
                    <a:p>
                      <a:pPr algn="l"/>
                      <a:r>
                        <a:rPr lang="fr-FR" sz="1600" dirty="0"/>
                        <a:t>9 dizaines 2 unités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492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quatre-cent-quatre-vingt-douze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/>
                        <a:t>100 + 100 + 100 + 100 + 10 + 10 + </a:t>
                      </a:r>
                      <a:r>
                        <a:rPr lang="fr-FR" sz="15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+ 10 + 10 + 10 + 10 + 10 + 10 + 1 + 1</a:t>
                      </a:r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>
                          <a:solidFill>
                            <a:srgbClr val="0070C0"/>
                          </a:solidFill>
                        </a:rPr>
                        <a:t>400 + 90 + 2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6FF14A37-AC01-77B5-F494-D46B4F4BE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CDC059D5-0D82-69C2-D381-A43CB85A3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0" y="4684630"/>
            <a:ext cx="1345461" cy="984979"/>
          </a:xfrm>
          <a:prstGeom prst="rect">
            <a:avLst/>
          </a:prstGeom>
        </p:spPr>
      </p:pic>
      <p:pic>
        <p:nvPicPr>
          <p:cNvPr id="6" name="Image 5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1AA9D3B0-3579-8145-E89B-50F2A812E3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  <p:pic>
        <p:nvPicPr>
          <p:cNvPr id="9" name="Image 8" descr="Une image contenant capture d’écran, carré, Rectangle, ligne&#10;&#10;Le contenu généré par l’IA peut être incorrect.">
            <a:extLst>
              <a:ext uri="{FF2B5EF4-FFF2-40B4-BE49-F238E27FC236}">
                <a16:creationId xmlns:a16="http://schemas.microsoft.com/office/drawing/2014/main" id="{2D0BF234-D8D1-1DBF-3EED-2E0417371A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996" y="2208548"/>
            <a:ext cx="1151543" cy="1180696"/>
          </a:xfrm>
          <a:prstGeom prst="rect">
            <a:avLst/>
          </a:prstGeom>
        </p:spPr>
      </p:pic>
      <p:pic>
        <p:nvPicPr>
          <p:cNvPr id="10" name="Image 9" descr="Une image contenant capture d’écran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3DE31662-0AD6-CE10-9355-F2F1191709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242" y="3341063"/>
            <a:ext cx="1600022" cy="1275693"/>
          </a:xfrm>
          <a:prstGeom prst="rect">
            <a:avLst/>
          </a:prstGeom>
        </p:spPr>
      </p:pic>
      <p:pic>
        <p:nvPicPr>
          <p:cNvPr id="11" name="Image 10" descr="Une image contenant capture d’écran, Caractère colo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CAB3F026-9AC6-2CA0-E828-5E6FE41690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860" y="5747154"/>
            <a:ext cx="1128695" cy="98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10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3F63B-10CD-7AAB-800C-2426FF508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0160626-7968-BF0A-99A5-68D8A8143065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39FAE02D-7DF5-1C47-1946-38F0A9802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792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BB26C-3EB2-BD46-4AD5-F0E25504E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80BCEF38-4E09-6794-9EB8-0598A94D76D2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00C2A73C-1F80-3F42-383A-15F696ECF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270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C5B17-E8A1-7AD6-D56B-71B821A74E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5208EC0-B228-51B9-613F-53F6B880BDEA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D6AFD9DB-9F8B-FFC4-E684-B6E703BF3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4" name="Image 3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D10E372F-3F2F-BB0A-6023-F41692BED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27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725ED-2E2F-4419-D6CE-8E117B8EE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8159403-50B2-C01F-0E5B-C2FD9A62798E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3E0612C9-9C4C-5AEC-458D-1FDAB396D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16A662AF-CA6D-B774-2A98-286E3C2FF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88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9B13D3-7514-9251-E603-258D6B708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C9F2F37-6DCA-BEDB-DDDF-4E93AF3E7C29}"/>
              </a:ext>
            </a:extLst>
          </p:cNvPr>
          <p:cNvGraphicFramePr>
            <a:graphicFrameLocks noGrp="1"/>
          </p:cNvGraphicFramePr>
          <p:nvPr/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B6C4F083-824A-EFD1-414B-7F40822ED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A45D7B3C-0D84-2588-AB60-32C7F98E9F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931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E2B63-00CF-8E85-16F0-71175146B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2C3D19FB-DA08-4A5F-4BF7-28AE3DC7E3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869744"/>
              </p:ext>
            </p:extLst>
          </p:nvPr>
        </p:nvGraphicFramePr>
        <p:xfrm>
          <a:off x="441968" y="94703"/>
          <a:ext cx="11281560" cy="66699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69928">
                  <a:extLst>
                    <a:ext uri="{9D8B030D-6E8A-4147-A177-3AD203B41FA5}">
                      <a16:colId xmlns:a16="http://schemas.microsoft.com/office/drawing/2014/main" val="3394346250"/>
                    </a:ext>
                  </a:extLst>
                </a:gridCol>
                <a:gridCol w="2542696">
                  <a:extLst>
                    <a:ext uri="{9D8B030D-6E8A-4147-A177-3AD203B41FA5}">
                      <a16:colId xmlns:a16="http://schemas.microsoft.com/office/drawing/2014/main" val="610352705"/>
                    </a:ext>
                  </a:extLst>
                </a:gridCol>
                <a:gridCol w="1064030">
                  <a:extLst>
                    <a:ext uri="{9D8B030D-6E8A-4147-A177-3AD203B41FA5}">
                      <a16:colId xmlns:a16="http://schemas.microsoft.com/office/drawing/2014/main" val="2087765530"/>
                    </a:ext>
                  </a:extLst>
                </a:gridCol>
                <a:gridCol w="2552008">
                  <a:extLst>
                    <a:ext uri="{9D8B030D-6E8A-4147-A177-3AD203B41FA5}">
                      <a16:colId xmlns:a16="http://schemas.microsoft.com/office/drawing/2014/main" val="665082021"/>
                    </a:ext>
                  </a:extLst>
                </a:gridCol>
                <a:gridCol w="3152898">
                  <a:extLst>
                    <a:ext uri="{9D8B030D-6E8A-4147-A177-3AD203B41FA5}">
                      <a16:colId xmlns:a16="http://schemas.microsoft.com/office/drawing/2014/main" val="2959732554"/>
                    </a:ext>
                  </a:extLst>
                </a:gridCol>
              </a:tblGrid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 centaine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0" dirty="0"/>
                        <a:t>cent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4468883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 centaine 6 dizaines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160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dirty="0"/>
                        <a:t>cent-soixante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5782155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1753028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050" dirty="0"/>
                    </a:p>
                    <a:p>
                      <a:pPr algn="l"/>
                      <a:r>
                        <a:rPr lang="fr-FR" sz="1600" dirty="0"/>
                        <a:t> </a:t>
                      </a:r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  <a:p>
                      <a:pPr algn="l"/>
                      <a:endParaRPr lang="fr-FR" sz="160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827407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dirty="0"/>
                    </a:p>
                    <a:p>
                      <a:pPr algn="l"/>
                      <a:endParaRPr lang="fr-FR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7213101"/>
                  </a:ext>
                </a:extLst>
              </a:tr>
              <a:tr h="10549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8854583"/>
                  </a:ext>
                </a:extLst>
              </a:tr>
            </a:tbl>
          </a:graphicData>
        </a:graphic>
      </p:graphicFrame>
      <p:pic>
        <p:nvPicPr>
          <p:cNvPr id="12" name="Image 11" descr="Une image contenant Rectangle, carré, ligne, conception&#10;&#10;Le contenu généré par l’IA peut être incorrect.">
            <a:extLst>
              <a:ext uri="{FF2B5EF4-FFF2-40B4-BE49-F238E27FC236}">
                <a16:creationId xmlns:a16="http://schemas.microsoft.com/office/drawing/2014/main" id="{8733D256-7BBE-25E1-71C9-FD15FAB60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44" y="150544"/>
            <a:ext cx="672022" cy="860961"/>
          </a:xfrm>
          <a:prstGeom prst="rect">
            <a:avLst/>
          </a:prstGeom>
        </p:spPr>
      </p:pic>
      <p:pic>
        <p:nvPicPr>
          <p:cNvPr id="3" name="Image 2" descr="Une image contenant capture d’écran, Rectangle, Caractère coloré, conception&#10;&#10;Le contenu généré par l’IA peut être incorrect.">
            <a:extLst>
              <a:ext uri="{FF2B5EF4-FFF2-40B4-BE49-F238E27FC236}">
                <a16:creationId xmlns:a16="http://schemas.microsoft.com/office/drawing/2014/main" id="{B21681A0-99FB-FCA1-778E-B07D2A6A9D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96" y="1120354"/>
            <a:ext cx="1575268" cy="11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749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4C6BEF9-0F81-4CDD-839F-698A7D4A7C3A}"/>
</file>

<file path=customXml/itemProps2.xml><?xml version="1.0" encoding="utf-8"?>
<ds:datastoreItem xmlns:ds="http://schemas.openxmlformats.org/officeDocument/2006/customXml" ds:itemID="{E90C9BAD-76F2-4C2E-A65C-BA42A05622B3}">
  <ds:schemaRefs>
    <ds:schemaRef ds:uri="http://schemas.microsoft.com/office/2006/metadata/properties"/>
    <ds:schemaRef ds:uri="http://schemas.microsoft.com/office/infopath/2007/PartnerControls"/>
    <ds:schemaRef ds:uri="7672d04e-69db-4785-9e07-b6467e700e07"/>
  </ds:schemaRefs>
</ds:datastoreItem>
</file>

<file path=customXml/itemProps3.xml><?xml version="1.0" encoding="utf-8"?>
<ds:datastoreItem xmlns:ds="http://schemas.openxmlformats.org/officeDocument/2006/customXml" ds:itemID="{113AF6A6-DCBE-445C-A993-C044C1C03F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1904</Words>
  <Application>Microsoft Macintosh PowerPoint</Application>
  <PresentationFormat>Grand écran</PresentationFormat>
  <Paragraphs>789</Paragraphs>
  <Slides>34</Slides>
  <Notes>33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9" baseType="lpstr">
      <vt:lpstr>Aptos</vt:lpstr>
      <vt:lpstr>Aptos Display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roland charnay</dc:creator>
  <cp:lastModifiedBy>cmennesson</cp:lastModifiedBy>
  <cp:revision>26</cp:revision>
  <dcterms:created xsi:type="dcterms:W3CDTF">2024-11-16T08:44:30Z</dcterms:created>
  <dcterms:modified xsi:type="dcterms:W3CDTF">2025-09-06T07:15:20Z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</Properties>
</file>