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57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50" r:id="rId14"/>
    <p:sldId id="352" r:id="rId15"/>
    <p:sldId id="353" r:id="rId16"/>
    <p:sldId id="354" r:id="rId17"/>
    <p:sldId id="355" r:id="rId18"/>
    <p:sldId id="356" r:id="rId19"/>
    <p:sldId id="357" r:id="rId20"/>
    <p:sldId id="316" r:id="rId21"/>
    <p:sldId id="331" r:id="rId22"/>
    <p:sldId id="330" r:id="rId23"/>
    <p:sldId id="329" r:id="rId24"/>
    <p:sldId id="328" r:id="rId25"/>
    <p:sldId id="327" r:id="rId26"/>
    <p:sldId id="326" r:id="rId27"/>
    <p:sldId id="325" r:id="rId28"/>
    <p:sldId id="324" r:id="rId29"/>
    <p:sldId id="323" r:id="rId30"/>
    <p:sldId id="322" r:id="rId3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78B22A-6F99-DF98-BAD3-B84A25C20BDF}" name="CARATY CORINNE" initials="CC" userId="S::CCARATY@editions-hatier.fr::8ff7d65e-e73f-48f4-8c35-2e9a1daaa9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32A658-B177-4B5C-9171-D3B454AEE60C}" v="3" dt="2025-08-13T15:19:07.0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12"/>
    <p:restoredTop sz="94784"/>
  </p:normalViewPr>
  <p:slideViewPr>
    <p:cSldViewPr snapToGrid="0">
      <p:cViewPr varScale="1">
        <p:scale>
          <a:sx n="96" d="100"/>
          <a:sy n="96" d="100"/>
        </p:scale>
        <p:origin x="27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BB32A658-B177-4B5C-9171-D3B454AEE60C}"/>
    <pc:docChg chg="undo custSel modSld">
      <pc:chgData name="CARATY CORINNE" userId="8ff7d65e-e73f-48f4-8c35-2e9a1daaa9ff" providerId="ADAL" clId="{BB32A658-B177-4B5C-9171-D3B454AEE60C}" dt="2025-08-13T15:20:58.394" v="20" actId="14100"/>
      <pc:docMkLst>
        <pc:docMk/>
      </pc:docMkLst>
      <pc:sldChg chg="addSp modSp mod">
        <pc:chgData name="CARATY CORINNE" userId="8ff7d65e-e73f-48f4-8c35-2e9a1daaa9ff" providerId="ADAL" clId="{BB32A658-B177-4B5C-9171-D3B454AEE60C}" dt="2025-08-13T15:19:54.455" v="16" actId="1076"/>
        <pc:sldMkLst>
          <pc:docMk/>
          <pc:sldMk cId="4074212681" sldId="258"/>
        </pc:sldMkLst>
        <pc:spChg chg="add mod">
          <ac:chgData name="CARATY CORINNE" userId="8ff7d65e-e73f-48f4-8c35-2e9a1daaa9ff" providerId="ADAL" clId="{BB32A658-B177-4B5C-9171-D3B454AEE60C}" dt="2025-08-13T15:18:53.266" v="0"/>
          <ac:spMkLst>
            <pc:docMk/>
            <pc:sldMk cId="4074212681" sldId="258"/>
            <ac:spMk id="3" creationId="{9E8CCE9D-2E71-3E7D-A951-98E019AFB19E}"/>
          </ac:spMkLst>
        </pc:spChg>
        <pc:spChg chg="add mod">
          <ac:chgData name="CARATY CORINNE" userId="8ff7d65e-e73f-48f4-8c35-2e9a1daaa9ff" providerId="ADAL" clId="{BB32A658-B177-4B5C-9171-D3B454AEE60C}" dt="2025-08-13T15:19:12.283" v="3" actId="20577"/>
          <ac:spMkLst>
            <pc:docMk/>
            <pc:sldMk cId="4074212681" sldId="258"/>
            <ac:spMk id="4" creationId="{9414BE5D-9549-D63F-0264-452D04D887FF}"/>
          </ac:spMkLst>
        </pc:spChg>
        <pc:spChg chg="mod">
          <ac:chgData name="CARATY CORINNE" userId="8ff7d65e-e73f-48f4-8c35-2e9a1daaa9ff" providerId="ADAL" clId="{BB32A658-B177-4B5C-9171-D3B454AEE60C}" dt="2025-08-13T15:19:54.455" v="16" actId="1076"/>
          <ac:spMkLst>
            <pc:docMk/>
            <pc:sldMk cId="4074212681" sldId="258"/>
            <ac:spMk id="7" creationId="{A80FE965-17BB-222D-A2A5-1F3280CE50DA}"/>
          </ac:spMkLst>
        </pc:spChg>
        <pc:picChg chg="mod">
          <ac:chgData name="CARATY CORINNE" userId="8ff7d65e-e73f-48f4-8c35-2e9a1daaa9ff" providerId="ADAL" clId="{BB32A658-B177-4B5C-9171-D3B454AEE60C}" dt="2025-08-13T15:19:04.978" v="1" actId="1076"/>
          <ac:picMkLst>
            <pc:docMk/>
            <pc:sldMk cId="4074212681" sldId="258"/>
            <ac:picMk id="5" creationId="{4650197F-1CC2-DD87-FD44-D0A5EB611D29}"/>
          </ac:picMkLst>
        </pc:picChg>
      </pc:sldChg>
      <pc:sldChg chg="modSp mod">
        <pc:chgData name="CARATY CORINNE" userId="8ff7d65e-e73f-48f4-8c35-2e9a1daaa9ff" providerId="ADAL" clId="{BB32A658-B177-4B5C-9171-D3B454AEE60C}" dt="2025-08-13T15:20:58.394" v="20" actId="14100"/>
        <pc:sldMkLst>
          <pc:docMk/>
          <pc:sldMk cId="1724972359" sldId="333"/>
        </pc:sldMkLst>
        <pc:cxnChg chg="mod">
          <ac:chgData name="CARATY CORINNE" userId="8ff7d65e-e73f-48f4-8c35-2e9a1daaa9ff" providerId="ADAL" clId="{BB32A658-B177-4B5C-9171-D3B454AEE60C}" dt="2025-08-13T15:20:58.394" v="20" actId="14100"/>
          <ac:cxnSpMkLst>
            <pc:docMk/>
            <pc:sldMk cId="1724972359" sldId="333"/>
            <ac:cxnSpMk id="3" creationId="{57FB1425-ED6E-8D2F-6825-98C9B49F6E3F}"/>
          </ac:cxnSpMkLst>
        </pc:cxnChg>
      </pc:sldChg>
      <pc:sldChg chg="modSp mod">
        <pc:chgData name="CARATY CORINNE" userId="8ff7d65e-e73f-48f4-8c35-2e9a1daaa9ff" providerId="ADAL" clId="{BB32A658-B177-4B5C-9171-D3B454AEE60C}" dt="2025-08-13T15:20:57.595" v="19" actId="14100"/>
        <pc:sldMkLst>
          <pc:docMk/>
          <pc:sldMk cId="596404439" sldId="335"/>
        </pc:sldMkLst>
        <pc:cxnChg chg="mod">
          <ac:chgData name="CARATY CORINNE" userId="8ff7d65e-e73f-48f4-8c35-2e9a1daaa9ff" providerId="ADAL" clId="{BB32A658-B177-4B5C-9171-D3B454AEE60C}" dt="2025-08-13T15:20:57.595" v="19" actId="14100"/>
          <ac:cxnSpMkLst>
            <pc:docMk/>
            <pc:sldMk cId="596404439" sldId="335"/>
            <ac:cxnSpMk id="3" creationId="{7B6593DF-312A-9900-B2AC-73A28956902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0BAF30-7A62-CA9F-0C7B-8B37FD761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CFCB93-1636-A023-6C7B-452BDD3E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B18574-3247-5C9D-9C17-6F25377D5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A3C32C-F444-9AD7-6518-E9C99339C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5ED7CA-C036-6DDE-1642-ACD028DE9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148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8F1D3-D9E0-27D2-3706-53F25AB8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ADD9A6-656F-E476-20AC-B942E57E1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238E40-5540-91F3-4F90-277DB171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44F287-E4E3-1B06-919B-3B20FD1A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611E-58AE-3E03-8A85-4152EFA1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6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FADDC2-B5DF-25A4-6A39-E1CFECA447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33A9E6F-E315-9F51-2C1F-1B77868D2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9CF1AB-A20A-254C-FDF1-92C4A207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D0618A-DD2F-0B04-50DB-764B62CE3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60FFE-1BAE-E77E-D16B-1633EE3D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80768E-B486-04AF-0D14-E343864AD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C5FBDE-1B38-639F-9476-09C70B1A6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E1BC9-259A-3D95-A6E7-4714F038A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945BB5-61BE-85D2-9FE0-BC7559B17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D954F4-DD2D-5C3F-8D90-2E0A9507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95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1BBF-61AE-E7C6-7D2F-B082ADC9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DE3EAEE-1925-5A39-A5FB-12AD7D347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CD8E8A9-B4FD-3A4C-D7AF-518350E5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B3A982-47F7-2074-9948-25CBBDCC8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D15368-ACE3-2DBC-4385-080E36D19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74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9DE00-0623-F86F-3D25-E7851DE9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4F7FAA-D847-D722-D3A4-6188562343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485FAF-C815-1C8E-3105-3109B7B41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74F3C3-C29F-3FE2-5875-2E42EB4F7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4964922-849F-0FF6-2DA7-624F23A4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04BD2-70AB-D3D7-9237-73EBAC00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061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D8BA1-38A0-9748-C801-6935A2481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6EC663-19CB-1FB7-52EC-EFD12B3DD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94071-C2BE-8BF1-3CBE-380B0CE7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9622553-8CFF-FBAF-0D13-317DA92D7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F39AE0F-C9DB-D1CE-4FC2-7CBFABA450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A4E7E3-CC3B-2A7A-727A-263E282BD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94BAC82-4AE4-FA22-759B-58A1670E9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73022B-F2D5-192A-545E-67E08C8D4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37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9BEFFB-4388-6C32-944E-DBA410E2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5BB5417-048A-16AE-8629-CD542013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14DA5A-DF21-4313-541A-90B99E61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640A693-C00B-7EBA-EF14-87CC5FC9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461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99E84E-FAB9-5B2E-399A-496ADEE8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C3D1EB-3D17-D80E-185B-66B4FE8C5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A0528B6-CB59-C529-5F31-89D2FD931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5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25B553-878E-24E5-2EF0-745D0E620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629A62-4FDB-91FB-AD2A-EFA650CBC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9274EE-F385-8D43-D24A-77C19BFE4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0C637-501C-4CAF-65DA-B2300ED8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1598E0C-B5D8-6733-3993-21EBC8AA1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04F7D5-40E2-8707-60C7-81FC62A9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702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57DBA-1E7D-7B65-E295-05E4BAA27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764688B-2126-AE02-9479-A4D782C62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FA3B20-8FD8-1AA0-5A04-F3E692AE1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284A96-8F3D-241B-B5A5-719F3C4B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468169-FD5B-250D-F965-0B22B1D58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89B95A-C8F1-78A4-B1F7-7B54DD5AA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24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0B51DF-CE53-67C7-47F5-4B972D39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EB42AB-2043-1045-45C4-128F9262F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4CED82-4DD5-D4DE-7314-4D0DDB67F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0B49F1-F89D-7B4C-872E-73ED261BE310}" type="datetimeFigureOut">
              <a:rPr lang="fr-FR" smtClean="0"/>
              <a:t>06/09/2025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2AB78B-D041-F43B-52CD-2070115A23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B260C6-6F21-9EC6-37CB-8619F3240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0F2C58-7F58-D44F-B24D-397922C3B4A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81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18" Type="http://schemas.openxmlformats.org/officeDocument/2006/relationships/image" Target="../media/image28.png"/><Relationship Id="rId26" Type="http://schemas.openxmlformats.org/officeDocument/2006/relationships/image" Target="../media/image8.png"/><Relationship Id="rId3" Type="http://schemas.openxmlformats.org/officeDocument/2006/relationships/image" Target="../media/image13.svg"/><Relationship Id="rId21" Type="http://schemas.openxmlformats.org/officeDocument/2006/relationships/image" Target="../media/image3.pn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17" Type="http://schemas.openxmlformats.org/officeDocument/2006/relationships/image" Target="../media/image27.svg"/><Relationship Id="rId25" Type="http://schemas.openxmlformats.org/officeDocument/2006/relationships/image" Target="../media/image7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2.png"/><Relationship Id="rId29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24" Type="http://schemas.openxmlformats.org/officeDocument/2006/relationships/image" Target="../media/image6.png"/><Relationship Id="rId5" Type="http://schemas.openxmlformats.org/officeDocument/2006/relationships/image" Target="../media/image15.svg"/><Relationship Id="rId15" Type="http://schemas.openxmlformats.org/officeDocument/2006/relationships/image" Target="../media/image25.svg"/><Relationship Id="rId23" Type="http://schemas.openxmlformats.org/officeDocument/2006/relationships/image" Target="../media/image5.png"/><Relationship Id="rId28" Type="http://schemas.openxmlformats.org/officeDocument/2006/relationships/image" Target="../media/image10.png"/><Relationship Id="rId10" Type="http://schemas.openxmlformats.org/officeDocument/2006/relationships/image" Target="../media/image20.png"/><Relationship Id="rId19" Type="http://schemas.openxmlformats.org/officeDocument/2006/relationships/image" Target="../media/image29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Relationship Id="rId22" Type="http://schemas.openxmlformats.org/officeDocument/2006/relationships/image" Target="../media/image4.png"/><Relationship Id="rId27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80FE965-17BB-222D-A2A5-1F3280CE50DA}"/>
              </a:ext>
            </a:extLst>
          </p:cNvPr>
          <p:cNvSpPr txBox="1"/>
          <p:nvPr/>
        </p:nvSpPr>
        <p:spPr>
          <a:xfrm>
            <a:off x="2148696" y="4516612"/>
            <a:ext cx="790954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nombres jusqu’à 100 - Lignes graduées</a:t>
            </a:r>
          </a:p>
          <a:p>
            <a:pPr algn="ctr"/>
            <a:endParaRPr lang="fr-FR" sz="3200" dirty="0">
              <a:latin typeface="SG Cursive OT AC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14BE5D-9549-D63F-0264-452D04D887FF}"/>
              </a:ext>
            </a:extLst>
          </p:cNvPr>
          <p:cNvSpPr txBox="1"/>
          <p:nvPr/>
        </p:nvSpPr>
        <p:spPr>
          <a:xfrm>
            <a:off x="2941026" y="2603513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3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1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79444-796F-5889-E8EF-2E8A33B4D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C072857-8EB2-F8DD-8083-332A486774E8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3FBD5B23-EEB6-2969-3BC1-DF6A9C2D57DE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4CDE11C-1E3C-3CB7-AC81-9CF1FA8AE005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CED0421-47B5-D03F-E158-03E4142B85EB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9D6D1331-9591-2800-20C7-3E5807F15D88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DB6D4F92-731F-F073-ADE1-A8D561CD502D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F9AF2A29-07E4-A4E9-12C8-8EF745CB8CD5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687031E4-D56B-0DF5-26AA-302378F41C0D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86A98274-5392-C4C4-A659-C54787945E4D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C40A3C9D-DA1C-A275-9124-B1C243D3222D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5707618A-EFED-18BE-046D-81807F82D8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D313D5C4-4D0F-B9A1-C727-ED3EFB507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089079EF-88D7-B2AF-CB8F-C9A2A21DB9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91520AFB-5056-4DBE-7702-90130826F8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7CB3E427-002C-0940-77EB-79D02D8C144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7A3CF0BD-AED5-7C55-3B37-70FD282CA9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61FB90CA-8283-C7BE-6AF5-63B5D87CBF9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0BED19C5-447E-0CFB-0A11-CBB40A209F3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2BCDA82B-EB2D-28FB-4A53-E4036CE6CBC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055934B-3891-7F7D-F86A-393F7B2A156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571D8CC-BD9B-B751-DAF2-57DD0B32565B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B14D1E7-613A-5F3F-92C8-B76892742077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DA52FF6E-4851-A128-5734-ADB05D206980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BFE86CB3-8147-4BA1-32BD-5D3F7146A5F2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AA5B639E-8DBC-BCDE-5A44-5C785FD7CE73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3B62739A-FF8A-260B-121F-B87AD8E1D4DD}"/>
              </a:ext>
            </a:extLst>
          </p:cNvPr>
          <p:cNvCxnSpPr>
            <a:cxnSpLocks/>
          </p:cNvCxnSpPr>
          <p:nvPr/>
        </p:nvCxnSpPr>
        <p:spPr>
          <a:xfrm flipV="1">
            <a:off x="5926583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988B1023-4D23-1D0A-6279-38D2CC520305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qui va à ce repère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74E5BB0A-320E-E26E-BC88-2BE2ADF9D3A4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DEBE0FD7-FBA1-6561-9C38-24C9FFFAB760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34993AA3-F0D8-6D7B-169C-E1F3953268D6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F84EE521-3526-C158-96C1-1F102FF58FE8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A13B198D-049B-321B-D350-2C575CC21571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76CF78CB-3CA0-3C9E-1845-E87D7F7AB9E9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4A0518AA-6915-48FF-085D-F637C8CA8E0C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71D21BC7-1484-D4EB-FA02-6984EF0A65A2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887F7233-588F-1299-76F3-A4FCD376395E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C2A98D15-E71A-E448-7BE5-E3E50D03BB01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452E7A53-E5F8-0BEC-9448-F4D5C26E8956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913312EF-CEF5-B91B-8A29-E9B9948B8E50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F3374F8E-155A-9CFC-D12A-B3D388ADE7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1" name="Image 40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9DC4752A-8EA9-0551-9570-785F151398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A9F4CD74-2B47-D91B-9501-AA276377F3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4" name="Image 43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EA630137-C0CD-5664-F5E4-70015F65ED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8DC3D0F3-E107-29DE-F914-051B43BD28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9318639F-D59C-2FF3-82AB-09BC4B0CD4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D6F0B5E7-80DC-3F5B-D5F7-9BBC0216AF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7247EA2-9BDB-EC02-91B2-8C351D4F3C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D9EB09A4-A298-0557-083B-859C648541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772592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46A96-D106-CF9F-375A-E9BD3170B3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3FC535B-CA28-315F-2DFE-73D391B7A5AD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1C15368-145C-C2CF-82CA-000991B2E0E1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BF3E80F-B492-1A18-71DA-87D59DB103DB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53E8E467-B736-C19F-114C-B11EF39A5A08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C5C3471B-5224-99CE-D9D2-69DA6AC424C0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40E0FC0-367A-5E24-0292-634324641D22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3334FFB6-393E-67F7-1507-E4B110D30A38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8882E75-5042-6770-47ED-BC5E404DAB84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226E18A2-02B1-1435-AB40-2B0FF62B4EE9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14EF5001-2771-7E68-B685-E0129DE2FB98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58B97FD4-696E-2167-B3E8-E9428B79C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4738D58C-F308-C9AC-12B7-E8E8233A31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EFD68C32-21B1-0DF0-7461-7F05B78D93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0D2F3B82-CDF0-7A8F-8F9C-BA63475E7B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794CD3A8-03EE-2BB3-92F8-AC0D65605E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59F21426-1C9D-88EE-7375-041306E4401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6A78C9D4-CB1D-85DA-881F-E08E40FA3F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4A6746E0-D328-F7AA-22AD-012C09291B4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EB9568D2-F651-B4B3-58B9-8E87E8993B0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2D8E111-6FB9-1D7D-BEE9-DC7B99C08A5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1D63442-3077-66D4-B7C9-405C3D6111A4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095F5A8-CB4F-6813-A4CC-324794CFE6F3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8A110524-0CBA-9B01-1A64-9D1D33D3CBD9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70ACB9CB-4965-0317-8099-405D870B528C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5298996A-822E-D826-6756-9EAF46653036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BDCBB349-6D76-453D-D5A4-E124A1101D2C}"/>
              </a:ext>
            </a:extLst>
          </p:cNvPr>
          <p:cNvCxnSpPr>
            <a:cxnSpLocks/>
          </p:cNvCxnSpPr>
          <p:nvPr/>
        </p:nvCxnSpPr>
        <p:spPr>
          <a:xfrm flipV="1">
            <a:off x="5926583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AC3304F8-957F-E52E-4F6A-B0C13359B9CC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qui va à ce repère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FA93141-399D-5E49-9B95-C2BC0D14936A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e 6">
            <a:extLst>
              <a:ext uri="{FF2B5EF4-FFF2-40B4-BE49-F238E27FC236}">
                <a16:creationId xmlns:a16="http://schemas.microsoft.com/office/drawing/2014/main" id="{E35A29FA-7C7C-BE8B-D655-9C61A4CA3524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9D823109-2CD0-159A-C9F0-DC87EACEE118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8B9B5F16-65CC-E233-3D8B-DAB1E04FDBEF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5CF0B502-C682-9C14-D410-3B95F78B8208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D2918B8D-A7F3-B92E-D71D-28BAF7BD2621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00DD20A4-4CE2-B092-EAFF-1DA681D66333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EF92B210-723A-ADDD-E6BF-9C582893893B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5211C070-1628-4E20-1E87-FDE6BF27603B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81C50F0C-F0DD-BCBB-1577-32D23FEB6F95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F84D972F-1D13-1F1D-CC9D-6857A56EFB40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9989FD27-FA96-E911-E828-A05D328B651F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698509B7-75A5-E84A-219E-E0D2D537EEC0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1" name="Image 40">
                <a:extLst>
                  <a:ext uri="{FF2B5EF4-FFF2-40B4-BE49-F238E27FC236}">
                    <a16:creationId xmlns:a16="http://schemas.microsoft.com/office/drawing/2014/main" id="{8BF256C0-BCB1-1925-6767-C869949F1B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AA9A849A-BDC6-5EC5-1E39-22E1F47AF9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AF88E951-516F-19DB-2056-B20CDA8033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5" name="Image 44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6F150874-0A31-001A-C9D2-0979AF851D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C77A5E3E-3709-C67D-D76D-07289B7FA7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7ACEEBCB-426E-FEDB-E24D-615172652A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6A68EC50-E5DD-FA02-0E73-161ED1B9C5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1C5712AE-6713-400B-C76F-92DD3377FB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E58C7101-DF6C-7E74-E056-7A3F8DBD57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88700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6DB36-CD83-2795-5FC8-AD32D023D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A45D0B-4C14-DEF3-847D-14EF0F99E098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99EDC19-D5ED-AC52-477C-7F16DF747DFE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DCEDB416-5873-349C-41A6-2B9BAFF71BF4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01624C3-84F8-278C-E096-97BB36D261E0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C192D57-1CA1-7A14-0BFB-2AB1127A693E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6E02E548-7D22-D5E5-D78F-2848499ABFC3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9B3A931E-94B4-1149-A659-94FE12D9503E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B95D7CA-502F-6403-4257-E2F62E626E03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EF1883B0-7152-D277-A6A0-0B91FB10815B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4553E5EB-16AE-45ED-62A9-04B558FC05C5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6886E7C9-241E-71FD-9F27-FF054DDA5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8EC6EDD4-A8C0-5C70-033E-2977062E4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C9203A6C-449D-DCA6-ACEC-17B6DB3A97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FFA94233-29C3-1B7C-4047-1B53C75C9CA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B488937C-09F3-B2FD-4104-DD1C64A354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E2AA715D-6DFC-6083-EC77-15C37B38687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F51FE4A9-8F80-B9F9-6A27-A648D40B96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22912169-359B-45FF-26D7-F5BB8E1C20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113B9D86-C77D-6F6B-F34B-82948CCCADE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16F3C4C-D8B4-B3FA-1136-3A6791CA3D1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D360AE1-976F-F62C-27EF-1DB7B0A15DD3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647CC28-E456-B1B8-69AE-1F882BE40FFC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6BA9605D-B8AE-D307-229E-6CE29D9E6DFE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5E0BE075-D342-5E5E-2C36-5905D765A25A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25DDAA7-69C6-7EEE-A08E-B50687B7A37B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0D545AF-E8BE-A715-52DA-7FBA0A1BCD61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B1E9351-FD44-4791-1159-6E8293C89484}"/>
              </a:ext>
            </a:extLst>
          </p:cNvPr>
          <p:cNvCxnSpPr>
            <a:cxnSpLocks/>
          </p:cNvCxnSpPr>
          <p:nvPr/>
        </p:nvCxnSpPr>
        <p:spPr>
          <a:xfrm flipV="1">
            <a:off x="6257324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7B5BB340-83AA-28E4-937B-68517D88E3B2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CCBB078E-F4F5-8715-D294-AFF8FAD16D47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B7B29E16-02C0-ABC9-9CFA-BC841AFEB25C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6F8D6E09-5696-9CFE-590C-3498D8C8E106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1B43ECF7-EA71-6F0D-37D9-769A89EDFA15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DB3D7BE9-9558-F112-DDC0-58544AE9AB23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28411F73-0678-915D-683C-D894EFE3E88E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B5272C08-0BE7-3B06-CCBE-50C54DEA2539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0A627BE4-6E9E-2756-BC21-E6BFCBD02652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B4E96555-B01C-CC1B-597F-0920D4855B70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85B78DDB-B26E-55CD-F370-222E643D0A5F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C673B884-AA98-CACC-6A18-8F691189A420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FA8AEC93-BD09-92F1-CBD5-7C8E4140F8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1" name="Image 40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A62BADC2-F8FA-DE3E-AA54-385A870E9F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3CBCB22E-5B09-E846-9F68-D963A43AE6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4" name="Image 43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FDE7E46A-52BE-1BD0-7064-D7766E3552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D856BF49-9BEF-49FD-B9F6-D320510500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9489257-08E9-72DC-B090-9B0352C4F6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DA480C48-5A59-FF34-C14B-4F9B9F2974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334643E7-3E14-19D1-420C-DDEA6DD6B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D5152D4D-15BD-857F-70FA-EC84BCABF4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85481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DDC5F-BEC0-E477-4011-9FD56C9B1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A59AF90-342B-B3C4-C511-AF064F82EAA4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1CBA7B8-5656-8341-8115-E06763099A52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78F70B3-2D36-5B23-8647-3B79466C37A7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8D36B43B-C68A-F2D8-7ED9-30518E183FCE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4053098-EC5E-B798-2DA8-AA8F99FA4F03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3EDE63A-F341-FF1C-709F-AD652E129A01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2E886F5F-5E22-0C89-54B6-89E432C7D26A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39827BEF-07CF-2AD1-97AD-0A38CF10D9A6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2567A932-D4BC-B6F5-677D-FE2EAD0903B9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03E89CAC-39E7-42D9-9B83-E7BFAB3C4356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A5BA8100-B3D0-ED38-CC42-25FD20A6B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81441791-171B-03D7-EF6E-AB2EC598F5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273BED4C-73B3-C357-E549-7C78729624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5AB1BCAC-181E-4DE3-848C-554587CC27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3250FEDA-E445-DB0B-76B6-223EFE616D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F709DB00-7160-0194-EB78-EE804196041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CA1518D8-0D74-B84E-5179-8256B87A03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2F577A15-E314-3D73-7E13-0498F3295FF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8E044225-5E3E-C706-8F6A-77735256CC0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562DB7A-BF5C-9F71-5423-1CA6704CCDF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06AEE37-0CD9-91DD-AB5F-4D2FB42EBAD7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3B5AFB6-D8FC-34DD-4CFD-629F29390BC5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4151147-B044-BD3B-A9A6-A64B4EC6351E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BB1A7AC1-9C1B-7C2B-48CA-3AC7F1BC0DC4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63908D48-FDA6-3070-55F6-A220D7458338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07302440-FE0F-CDE1-56D0-86929EA1B928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qui va à ce repère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9FCD9F6-3E3C-8963-3C4C-F7D948EBADCE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3CA1864-7FDC-2942-9A13-8EE4A29FEBDB}"/>
              </a:ext>
            </a:extLst>
          </p:cNvPr>
          <p:cNvCxnSpPr>
            <a:cxnSpLocks/>
          </p:cNvCxnSpPr>
          <p:nvPr/>
        </p:nvCxnSpPr>
        <p:spPr>
          <a:xfrm flipV="1">
            <a:off x="6257324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5E1DFB19-CBBA-E256-6D6B-D262D6F464A8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5C062E92-1F2E-4950-2421-AC1FA3850601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9483E05D-436F-902D-17C3-7296F205C0AB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E53B4AAC-8012-3DF1-785C-01025234C21F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4BA7B71C-A634-4C54-114D-D8E71CC01328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38EAB153-6C5D-2C61-A421-F20FAE6EB19B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5375A52D-F246-64DE-73F0-F0658E3DE8B5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019540FD-97C0-4E37-A131-A19443211C70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15C16886-96B8-1485-01A8-3069348685D4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7934FEC3-B2A7-ECAF-F3EF-9D11BDE64314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8AD2A02B-D291-E473-A9C2-05E0CAC68DC0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1FEA5E3C-4662-8DC5-672E-0934ED375F39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1" name="Image 40">
                <a:extLst>
                  <a:ext uri="{FF2B5EF4-FFF2-40B4-BE49-F238E27FC236}">
                    <a16:creationId xmlns:a16="http://schemas.microsoft.com/office/drawing/2014/main" id="{88A056B7-152D-198C-EBF8-8BB91C2D28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A18AC3BB-F7FB-AE4C-66CB-6BB691E62F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620E1202-63C8-FAAE-7DCC-641D32AD86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5" name="Image 44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3BFFCFE6-6094-1E0E-F42F-F4168C174F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F716026E-FA57-5A7F-DF56-38C1144394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5BAA5820-30BF-98B1-2EB2-6FF8EE9F6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026A75F9-D16E-87D3-BD16-F511EE300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F96E2700-E763-2222-7EA5-A269AC18BF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3B353A0E-74F1-1AE4-99DC-553BCF516B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94053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60B82-F6BA-FD53-FAD1-88CACCCEE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EC7FC23-0865-5CF7-D484-B1A53E1EF2B9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FE76249F-7EB2-E9F2-C6FD-1CCBB54E290E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F53BA59-3E9A-FC7A-36C2-F3CF60A974A7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75BA315F-1C35-ED36-317A-79EA37672249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B24ACE0A-2E80-6105-36DE-3D79FEBC243B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429EBA4-A5C4-CFB1-F08A-BDA5B6CA4640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C40E7C6B-E0C6-54BD-B521-BBEADA145321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A930DCA4-5653-FBCF-4EC8-021A9163501A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0D9E8753-774E-06F0-0FC7-EFC8C7907B82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06810D39-09F5-7F87-4002-C236BDFF3EA1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2401BFFB-88C8-E6BA-9E2E-944E1D04E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3B42C30F-862E-8EFA-EB5B-B2B455A6D7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8A33D30C-0B0C-0C1D-3240-BF00E0D87A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4D80F74B-B6D7-CA5F-1ACD-D91F6215DE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4EC29858-88A6-02AF-FBF4-2FB71E081FD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FF06C298-8787-9900-FDAB-E8490B7DE83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24EC9150-6D37-A540-2F2C-C4271067EF2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755DF93F-408F-0830-5C09-138EC6307B5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5FA9A6A9-6FF3-DEA0-8226-45A2F654835E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A398100-B3FB-075E-0347-6E525AF40A7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D5D43EE8-8A0C-62A6-80B3-E2ACF504D022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D0E8E6BD-8625-7C65-20A3-9B482788F036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BDE2B041-AA2C-2A28-6673-60CDF48BEAC6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5ECC9D79-76BC-2E11-A165-A4CFA0CB64A8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9DAA6475-BBD9-2205-F130-4BC43B71A229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74C9E19A-DA78-B32B-F5CB-6889AED9C113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qui va à ce repère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26BC7E4-FB9F-9C72-FE7F-2477DD3AD6C3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018D4D3-C345-5878-9C33-33C2BC033C90}"/>
              </a:ext>
            </a:extLst>
          </p:cNvPr>
          <p:cNvCxnSpPr>
            <a:cxnSpLocks/>
          </p:cNvCxnSpPr>
          <p:nvPr/>
        </p:nvCxnSpPr>
        <p:spPr>
          <a:xfrm flipV="1">
            <a:off x="6257324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D3058B6-AF83-A5FD-C68F-0651D3A4223E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774830" y="3634330"/>
            <a:ext cx="2495132" cy="137704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1B173FF6-DDBD-A87A-86CE-88B3A67675CB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91CDF1B2-EABE-6A52-4685-EABDD579C742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06EEFA6B-4419-60DE-9017-4F35305E9506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5938EB63-D8A6-6EE2-8582-1115680AE306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937CFC71-0B38-C730-37B0-0547F9559631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86479315-6724-8289-7714-9C154511D77B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AE4DFA57-41A7-E20D-F1B2-2258D096980C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2E7FA009-E19A-9E8A-5B53-33390D0DDA50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1D67A2C3-F2FF-352A-20A3-C2065736B74F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DAF6C2F2-AAC6-D991-059D-493D7995FBDA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22B5A7F1-C967-8FC1-0B65-C0E9C5C087DC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131262F5-32AE-59D0-9436-F0EE098D3FC8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3" name="Image 42">
                <a:extLst>
                  <a:ext uri="{FF2B5EF4-FFF2-40B4-BE49-F238E27FC236}">
                    <a16:creationId xmlns:a16="http://schemas.microsoft.com/office/drawing/2014/main" id="{800BB88D-28F4-A010-8DFB-3468759F35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4" name="Image 43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DBE91692-7C48-552D-4A6B-853D9B8F5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6B13C7C2-9D77-58AE-8784-A67D955110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6" name="Image 45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83EDCF13-346D-E909-B215-B313233BF6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A073CD0D-B521-E9CE-4489-9B6A3610F1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6BA63E08-693A-FBEC-CA6F-ED0A865678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90E4BD81-7B6D-5FF7-3CE6-DC37107478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C35B948C-6934-2C40-B4F4-47F0B8BBFF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1" name="Image 50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71A6EC9D-1AF6-2E07-B153-F84C9C8E40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3207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3973E-F8AB-46C5-7908-7EECD45AE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ACAD8CBF-6E21-36E8-E37E-366058A485A1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99CA64C5-673D-4CC7-871D-1BAF256F181F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27AD4538-992C-4B1C-9912-BDC56E1CC661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D42F2500-3389-47FA-8023-5DC0B5DB597D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D47C842-5D32-ECBF-EC86-563448C61396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ED0DB04-0C23-6F87-3D7C-2F692E23C387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DEEE5FFB-743B-5767-281F-6E18E678BED4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4EE53D29-CB25-3483-75FF-BB5A9CF4A1B8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43BF3E1C-D0B2-22D8-6D9E-7FA9DBABB862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4F8F4A4F-11BC-61B9-C14D-33FAD6C91703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011106C9-69AE-0454-8A46-7724D0524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DDBC1B68-3706-383F-4C1D-85C5D1F18B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3C691D19-96B0-772A-44AD-ACCA1F785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30CAD946-17F6-C63B-8C4E-7136EDCB3D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E7A72955-C12B-2F98-1783-DD52972E25E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5C760B84-FDD5-CAF1-D24F-337E9D8977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B28CB110-541B-9CE7-2358-7BC04DC48A6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FEE10867-6928-766D-24FE-178E6AD7323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9BC0ECCC-569D-64EB-B2E2-61869757279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54A2B40-6E93-5DE8-B69D-822ABDF68CF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B82A404-ABB6-2099-FE36-EB53B30AA128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E3EB6C1C-27B5-36AE-A5AF-C4CF0A582B97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DEF4808C-8C54-6B8B-C9B7-C00A08719BC5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2FF12846-4901-ECA7-0D24-8AE274DBC5AE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59772396-38C4-E155-2E38-6B4DC1C278F8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C073124-5F63-6278-87F1-7795AE7B472E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6F107DD-3C6A-A581-DCD8-81B6F50431CD}"/>
              </a:ext>
            </a:extLst>
          </p:cNvPr>
          <p:cNvCxnSpPr>
            <a:cxnSpLocks/>
          </p:cNvCxnSpPr>
          <p:nvPr/>
        </p:nvCxnSpPr>
        <p:spPr>
          <a:xfrm flipV="1">
            <a:off x="3805952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A750F66-BCEF-344E-81F6-76FD528C559B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774830" y="3634330"/>
            <a:ext cx="2495132" cy="137704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E3847B82-E7AF-037C-DD9D-AB502AEC0D5B}"/>
              </a:ext>
            </a:extLst>
          </p:cNvPr>
          <p:cNvCxnSpPr>
            <a:cxnSpLocks/>
          </p:cNvCxnSpPr>
          <p:nvPr/>
        </p:nvCxnSpPr>
        <p:spPr>
          <a:xfrm flipV="1">
            <a:off x="6818279" y="3462162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C96FD01-4CE8-6028-36CD-60F0D63FFC2F}"/>
              </a:ext>
            </a:extLst>
          </p:cNvPr>
          <p:cNvCxnSpPr>
            <a:cxnSpLocks/>
          </p:cNvCxnSpPr>
          <p:nvPr/>
        </p:nvCxnSpPr>
        <p:spPr>
          <a:xfrm flipV="1">
            <a:off x="7048499" y="3458922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e 3">
            <a:extLst>
              <a:ext uri="{FF2B5EF4-FFF2-40B4-BE49-F238E27FC236}">
                <a16:creationId xmlns:a16="http://schemas.microsoft.com/office/drawing/2014/main" id="{6175BEFD-08A7-48C6-0220-03EE3BF41BC5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DEF1C950-F1C5-3565-D5CD-F6BACDAF0267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DAD3F0DF-7918-2D1F-B32B-9E417A89EE43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8AE31F82-EFC3-A149-901A-46D791874C9C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2C2E256E-1CC4-5D75-9A5D-307D0EF4EE87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26EDBFBE-D3E5-4CF1-3D3F-D032B71B9412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B226E02F-4C8D-3158-FD9B-C87EF10CE134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CBCF9D3C-5D02-ECF3-FD37-D7DA456F7DAC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439CD33F-D6BA-71E7-BD2D-9295B2C07A32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3101486A-56B6-CDBF-1EDA-64186E1CAA8B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41" name="Rectangle : coins arrondis 40">
              <a:extLst>
                <a:ext uri="{FF2B5EF4-FFF2-40B4-BE49-F238E27FC236}">
                  <a16:creationId xmlns:a16="http://schemas.microsoft.com/office/drawing/2014/main" id="{9544B411-5F7C-468D-CC78-0243BFCEF046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2AB5E390-8240-F356-E126-24B4F1C5C44D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4" name="Image 43">
                <a:extLst>
                  <a:ext uri="{FF2B5EF4-FFF2-40B4-BE49-F238E27FC236}">
                    <a16:creationId xmlns:a16="http://schemas.microsoft.com/office/drawing/2014/main" id="{42F10CBE-3810-0A52-39FB-F9AA761D54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5" name="Image 44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9F8B80E4-3008-AF77-E793-8172B7B5BB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E2AE8E6F-9457-3ED4-F34D-06B01A48B5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7" name="Image 46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2C612B3C-E8F8-F01E-587B-C04E0C121C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3C4E2AD9-CA26-A304-2182-230DE262D8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F92899D-2A3F-7EE4-FD56-E90AB1EE08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DADDA507-E6AD-629B-BC3A-BA426BD03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51" name="Image 50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1F90A41-E9D6-4712-6C21-D8F4415B60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2" name="Image 51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6C57F14B-BA3D-6E2A-D554-BE61D77A9F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71315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308B5-D208-7F4C-1EFD-484CAA177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3E45675-56D9-D6DB-322E-CF4FBC41FC5B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CAF247E-DE8C-6C05-A92C-06660E0BF453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55D73EA-8224-5CDB-A31A-5B4324E77A99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753696E1-A067-F759-4163-8A8CFBF5E9C9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5C74C5F-FB8F-ED68-25B8-7DE29331DD16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832BB6F3-3B37-0A3B-90BE-1DB99579E777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94E514A-A85D-24C5-7BA3-EF8EF4AFD91F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28E1A21-0F6E-7939-8917-3C77F4E2860F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B41764DE-FE88-BB99-D204-6A8D5BC74175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E98FD992-20E2-4BC4-1AB1-9943E1F827B5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88FCA5F4-40DC-E3F8-DC05-6F4AAF5820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9796A7DB-A447-23E0-6C7A-5CC2003B78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6DF7E1CE-6F38-C436-2537-42EE395F5E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6DF0FD7B-CF2F-F79C-B961-51FB7BDD23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74A4DB10-F90F-7FC3-2A90-942348E2F5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3154F315-99E7-0839-A063-A1FE448EBB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4668CF77-9384-4D8E-7B43-722AE0411B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50E02607-CC2E-8715-A794-9C831C580B1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472E44BE-61EE-E0C6-8578-9C625116C5F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098F63C-33FE-D499-EB61-A7D407D375D7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2A012512-F4C5-D4B5-A25E-5FD34B6A7204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53D659AA-07E7-AF39-FB40-C1D3A65721EC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9C3E8E18-5CA9-517F-D046-58480E6981B6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FA8F3EF-2318-5F01-42E9-88D219A95B56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28B0EF67-0CCB-8F2F-00EE-671E72E9B8AC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54200E12-CED5-6A0E-EEA5-6D15706AA3BD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les sacs qui vont à ces repères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122B5EE-B155-6EB2-42A1-D15043351EA8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1453661" y="3657221"/>
            <a:ext cx="4472922" cy="135415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4FE1E08-FFF2-E178-E1A2-B3CC0F390D39}"/>
              </a:ext>
            </a:extLst>
          </p:cNvPr>
          <p:cNvCxnSpPr>
            <a:cxnSpLocks/>
          </p:cNvCxnSpPr>
          <p:nvPr/>
        </p:nvCxnSpPr>
        <p:spPr>
          <a:xfrm flipV="1">
            <a:off x="3805952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5FC2617-A5EA-CF1B-6C02-CA98424FBF09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3774830" y="3634330"/>
            <a:ext cx="2495132" cy="137704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2DB5258-012D-D6EC-617B-1B9D0382B863}"/>
              </a:ext>
            </a:extLst>
          </p:cNvPr>
          <p:cNvCxnSpPr>
            <a:cxnSpLocks/>
          </p:cNvCxnSpPr>
          <p:nvPr/>
        </p:nvCxnSpPr>
        <p:spPr>
          <a:xfrm flipV="1">
            <a:off x="6818279" y="3462162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47D19B0-6B6A-A25C-276C-059AED8376FA}"/>
              </a:ext>
            </a:extLst>
          </p:cNvPr>
          <p:cNvCxnSpPr>
            <a:cxnSpLocks/>
          </p:cNvCxnSpPr>
          <p:nvPr/>
        </p:nvCxnSpPr>
        <p:spPr>
          <a:xfrm flipV="1">
            <a:off x="7048499" y="3458922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09AA0363-E32F-4918-054D-ADB9D44CF0C8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3805952" y="3657221"/>
            <a:ext cx="2290047" cy="135415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55A104B-353B-AA1F-CAC3-BEBD26AB2670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7070978" y="3656940"/>
            <a:ext cx="1358828" cy="135062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926FE5B5-5038-BBC7-89B2-016996FBC2D7}"/>
              </a:ext>
            </a:extLst>
          </p:cNvPr>
          <p:cNvCxnSpPr>
            <a:cxnSpLocks/>
          </p:cNvCxnSpPr>
          <p:nvPr/>
        </p:nvCxnSpPr>
        <p:spPr>
          <a:xfrm>
            <a:off x="6813009" y="3634330"/>
            <a:ext cx="3969921" cy="137323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7C6E18D-BEDE-2439-F7F2-690D13736B95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F5BEF6F1-31DE-0EF8-D0A3-9121F22EC84E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A094A9FE-3DC7-93E6-6480-C06FF471403F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FA84CBDC-7735-16FB-9A7B-87E0887703C9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EFF99D72-758B-3C44-DC8F-83BAC10A4851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09C8459B-9866-2448-7347-64B15EA8FE81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41" name="Rectangle : coins arrondis 40">
              <a:extLst>
                <a:ext uri="{FF2B5EF4-FFF2-40B4-BE49-F238E27FC236}">
                  <a16:creationId xmlns:a16="http://schemas.microsoft.com/office/drawing/2014/main" id="{7816C8B0-EB0B-608D-34B2-F344F65F8D61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43" name="Rectangle : coins arrondis 42">
              <a:extLst>
                <a:ext uri="{FF2B5EF4-FFF2-40B4-BE49-F238E27FC236}">
                  <a16:creationId xmlns:a16="http://schemas.microsoft.com/office/drawing/2014/main" id="{DC2676E5-A44B-6032-03C6-5D5B3F2867E8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44" name="Rectangle : coins arrondis 43">
              <a:extLst>
                <a:ext uri="{FF2B5EF4-FFF2-40B4-BE49-F238E27FC236}">
                  <a16:creationId xmlns:a16="http://schemas.microsoft.com/office/drawing/2014/main" id="{E68C3B4D-9880-B448-C549-1AB3C80ACF37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45" name="Rectangle : coins arrondis 44">
              <a:extLst>
                <a:ext uri="{FF2B5EF4-FFF2-40B4-BE49-F238E27FC236}">
                  <a16:creationId xmlns:a16="http://schemas.microsoft.com/office/drawing/2014/main" id="{B6D337B7-86B5-5D6C-BC5C-A9A40E58534C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46" name="Rectangle : coins arrondis 45">
              <a:extLst>
                <a:ext uri="{FF2B5EF4-FFF2-40B4-BE49-F238E27FC236}">
                  <a16:creationId xmlns:a16="http://schemas.microsoft.com/office/drawing/2014/main" id="{A998AEDC-3D22-DB48-9974-43A541BEB684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FA4D4F09-2054-937A-20BB-0AB5D29BB320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8" name="Image 47">
                <a:extLst>
                  <a:ext uri="{FF2B5EF4-FFF2-40B4-BE49-F238E27FC236}">
                    <a16:creationId xmlns:a16="http://schemas.microsoft.com/office/drawing/2014/main" id="{D29A3676-F6AE-3B16-F3B5-0CD72CB411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9" name="Image 48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C4F4A7B0-C2BA-BE3A-3A02-E569C0628E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1B1DF6AC-DC3E-77DD-0E93-161A12BEB7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51" name="Image 50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E1F6D5E6-69A6-AA79-27DC-315179436E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52" name="Image 51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7C5E4205-DD85-5EF1-39FF-521DD0E7F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53" name="Image 52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081303DC-BC13-8BCA-E4AB-15E0D1923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54" name="Image 53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707D4CF2-B5D4-C544-711F-7C26B197FA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55" name="Image 54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9EA20614-C172-3D2A-031D-A99EE4356D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6" name="Image 55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3B002E5E-95FE-029A-38A1-057EE7CB8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22421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74EC1E-3105-6E34-C19F-BEFE68831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0DE42B6-4600-C491-ED51-354718450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6F37B49-4E65-C750-CA96-61C18D18ECDB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13090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2E51C-9EA4-5F17-BBD3-C6845C2559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07B9028-B29D-30DF-5EF3-651702D5A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1E25168-1FE3-4D2E-9C10-7C110553C6E1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C2C838-13E4-F452-99EC-FC24B4EDBE50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89687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953BCC-1CA0-FB0E-300C-263B3AD8B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09D39DB0-0EC8-B7DB-6B5F-E4E0FF416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3F5FEAB-91A5-026D-9FBC-7116B47863BE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7AC598A-CF40-6B9B-B669-A019C88FF070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3A24252-3981-5981-229F-5CBCD85D16D1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61621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88CEEA3-C50C-68CC-8DE2-9316658FF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grpSp>
        <p:nvGrpSpPr>
          <p:cNvPr id="43" name="Groupe 42">
            <a:extLst>
              <a:ext uri="{FF2B5EF4-FFF2-40B4-BE49-F238E27FC236}">
                <a16:creationId xmlns:a16="http://schemas.microsoft.com/office/drawing/2014/main" id="{7C3D37EB-205A-8826-726D-6319D46A09F6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0DAEFB11-1AD3-E6F9-4255-B610F6616F35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CFD8E938-A8B2-9994-01F1-7D4E4B5A7200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53950244-84B9-C03F-CA33-FA653065EC31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46CE22DF-2846-6732-8DFA-B734744B59C7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6" name="Rectangle : coins arrondis 15">
              <a:extLst>
                <a:ext uri="{FF2B5EF4-FFF2-40B4-BE49-F238E27FC236}">
                  <a16:creationId xmlns:a16="http://schemas.microsoft.com/office/drawing/2014/main" id="{BFA85334-3007-EDFE-C54E-643C2F504A06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366F6443-AA0B-FDC3-2FC0-BBFA71AAEE09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E15A6523-7DEF-F9E1-4B11-CAB17E34B7E3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33183DCA-6C1A-B36B-9EFA-08772205CE1E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7D91D2C0-6657-3E33-4EEE-756025A03247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A93A8952-F62C-7A9E-481F-07CF247BBCA2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912FC228-B365-A26F-CCE9-7AD023AFF9F0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5392C418-556C-4098-67FC-865F4E2152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9" name="Image 8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094D273A-5B78-140F-10ED-60C082115F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11" name="Image 10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C2F73DD8-2CE2-00D8-19B0-7E8368A441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21" name="Image 20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248D86AC-F97C-5EC1-E68C-17E8C6A016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25" name="Image 24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235E3585-C5A8-002E-3CA5-AD97398B1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29" name="Image 28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1CD14C0C-4174-F284-1DB9-EAEF80D34B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33" name="Image 32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D00455A8-98E4-69E1-0804-CDA1656569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37" name="Image 36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F4D0FC15-44C6-A6BF-8CEF-8A5A769FB7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B7CD5A54-C068-03F3-2DE2-778BCFEC4A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873659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F06D7-610A-B0A6-4BDA-F04424745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E4BB16B-BC37-E598-DD54-FD76B451F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0F20F6D-EF1A-5D88-E2CF-B123328C7E82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DC5CFC-C05C-DE35-86CC-683DC92FC680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32CE489-D6ED-23B5-6567-6D14215A0255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B645C28-C0CF-601E-5671-3AB864E5AE81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421217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54140-2887-9EFF-26F0-ABA3DDAFC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0061AAD-5182-1E6D-37F0-ED0C28BB1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3FF52334-CF59-19DB-84BF-8B2DE28F5B9D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8802DB3-F5C5-C2C1-8385-11F2AC3F1075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8329B0E-A5C1-B9A2-732F-D409C5481F56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2F956E2-C922-E8FE-7952-635FB9C47EC6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A1DB74-9C7A-0F43-97B3-F6FB50853BA0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822601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C200F-9D55-269E-D7DD-94AA90FAB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E21DE1E-1E95-C984-3B11-7157752D0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DC287DAB-F886-6A43-FB48-93D982852001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79AFB24-678D-3C02-0D04-B079851BB6CF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765D466-042D-B068-62B1-E589742D0F1E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1D1F78-E16A-B881-9100-4CE8474B60F2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48BEF28-D683-37DF-DE29-559AA74E9E7F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A3F15D2-C56A-8572-FE58-BCF5552C77A9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036850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6B183-546A-7A90-F3FC-F4C1FA0C4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9310EC52-C6C1-5BA0-3C56-E961F412C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82A8974-A166-80AF-0C36-AE66E9D7A78C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E298576-ABF3-07E7-5923-8C8473A4DB90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122EAAB-B257-1961-12DD-AFB71C77A7E5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DA4AD11-8FA0-E3A9-FB80-1D97B3C419E6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E183AA8-7AE3-0664-3E42-B04C58C56301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EBC5429-3E34-991F-B648-0E5FAAF8A032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3D5F7C6-2F3B-4943-DA80-3B9DED38FA53}"/>
              </a:ext>
            </a:extLst>
          </p:cNvPr>
          <p:cNvSpPr txBox="1"/>
          <p:nvPr/>
        </p:nvSpPr>
        <p:spPr>
          <a:xfrm>
            <a:off x="692358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27092349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55F85-2198-EED4-42B5-B367B2EA28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BEAAE6C-ABFA-0E78-A1E7-10DD3B921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D57CE5F-9DA7-50A2-2025-A395BA343F98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D2C6E30-571C-FA3C-41AC-FB6F6E04C08D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560D373-A8E6-9C26-D621-88D743A8A38E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32F0132-475B-AC89-E105-677CC4E5F897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C9FB4FB-8CF8-6440-AEA0-60FE933DD425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D021E7-30A9-8787-F8EE-A238FCA873D8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D937485-74F2-DD18-AC04-A47C9611CAB8}"/>
              </a:ext>
            </a:extLst>
          </p:cNvPr>
          <p:cNvSpPr txBox="1"/>
          <p:nvPr/>
        </p:nvSpPr>
        <p:spPr>
          <a:xfrm>
            <a:off x="692358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D834B63-BC7E-A51C-E86B-035CBAA4C194}"/>
              </a:ext>
            </a:extLst>
          </p:cNvPr>
          <p:cNvSpPr txBox="1"/>
          <p:nvPr/>
        </p:nvSpPr>
        <p:spPr>
          <a:xfrm>
            <a:off x="7999003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130098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300B8-334F-CCA2-B766-75ACC6AC6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88A01714-2765-F058-9AD2-DD3532D12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94CBB17-B553-E2F0-1983-4DCE4989067B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872BE7A-E143-14B1-58DB-E523613FD0AF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36047A-C555-1B73-4505-04C47C430C13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9251DC0-6F35-5BB0-E055-2BBF6955807C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186055-76F0-8D62-727B-96290B1F918E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2777F29-57B4-B2F3-AD18-FE800D00783D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F973AFD-B983-E83D-E29A-43226FEDB9CB}"/>
              </a:ext>
            </a:extLst>
          </p:cNvPr>
          <p:cNvSpPr txBox="1"/>
          <p:nvPr/>
        </p:nvSpPr>
        <p:spPr>
          <a:xfrm>
            <a:off x="692358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543C512-98B5-9562-9782-200C101A39F8}"/>
              </a:ext>
            </a:extLst>
          </p:cNvPr>
          <p:cNvSpPr txBox="1"/>
          <p:nvPr/>
        </p:nvSpPr>
        <p:spPr>
          <a:xfrm>
            <a:off x="7999003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DAD3232-E86D-4447-5139-B870B92AA132}"/>
              </a:ext>
            </a:extLst>
          </p:cNvPr>
          <p:cNvSpPr txBox="1"/>
          <p:nvPr/>
        </p:nvSpPr>
        <p:spPr>
          <a:xfrm>
            <a:off x="9092306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F6C3A4B-BFAC-3846-EDCB-164B8A5C943E}"/>
              </a:ext>
            </a:extLst>
          </p:cNvPr>
          <p:cNvSpPr txBox="1"/>
          <p:nvPr/>
        </p:nvSpPr>
        <p:spPr>
          <a:xfrm>
            <a:off x="10175609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7265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B1D05-27D5-E2C4-B29F-A97FB686A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7AC8C72-B898-E5BB-A109-B29B117FC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862386F-5314-F8BE-28B4-7E1013568156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A6B43F-3B1D-BDEF-AFA0-74088F90E1A4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9533E92-8948-14F7-84BE-3419601D36BC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8DB9677-11BC-E73D-1F29-3E3A828D4AB1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EF6BBCC-5CA7-2A42-378A-C1B1C8A7F03B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916718-4F83-2741-6DF9-1CBA92CC7A11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D0FF7E8-E3D7-7E76-5C0F-DAA569AB7073}"/>
              </a:ext>
            </a:extLst>
          </p:cNvPr>
          <p:cNvSpPr txBox="1"/>
          <p:nvPr/>
        </p:nvSpPr>
        <p:spPr>
          <a:xfrm>
            <a:off x="692358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7F72EA6-AFD4-2726-0B55-342B38DFF573}"/>
              </a:ext>
            </a:extLst>
          </p:cNvPr>
          <p:cNvSpPr txBox="1"/>
          <p:nvPr/>
        </p:nvSpPr>
        <p:spPr>
          <a:xfrm>
            <a:off x="7999003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3E2A7B4-EE3B-9D45-652F-194FC31EF05F}"/>
              </a:ext>
            </a:extLst>
          </p:cNvPr>
          <p:cNvSpPr txBox="1"/>
          <p:nvPr/>
        </p:nvSpPr>
        <p:spPr>
          <a:xfrm>
            <a:off x="9092306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FCD1B81-3ADC-BA33-5858-DCB8EF57F90A}"/>
              </a:ext>
            </a:extLst>
          </p:cNvPr>
          <p:cNvSpPr txBox="1"/>
          <p:nvPr/>
        </p:nvSpPr>
        <p:spPr>
          <a:xfrm>
            <a:off x="10175609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90</a:t>
            </a:r>
          </a:p>
        </p:txBody>
      </p:sp>
    </p:spTree>
    <p:extLst>
      <p:ext uri="{BB962C8B-B14F-4D97-AF65-F5344CB8AC3E}">
        <p14:creationId xmlns:p14="http://schemas.microsoft.com/office/powerpoint/2010/main" val="6955418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0CADA-1263-49DE-2B5B-92001E842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D6BF3BE-7230-46FD-115B-2225F74A6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932" y="149199"/>
            <a:ext cx="11648135" cy="159173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970AFF3-27B7-3C10-C567-5EF9A014AC1B}"/>
              </a:ext>
            </a:extLst>
          </p:cNvPr>
          <p:cNvSpPr txBox="1"/>
          <p:nvPr/>
        </p:nvSpPr>
        <p:spPr>
          <a:xfrm>
            <a:off x="469300" y="1371600"/>
            <a:ext cx="3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A7D2C55-846A-3060-25F8-D9D138BB5BAC}"/>
              </a:ext>
            </a:extLst>
          </p:cNvPr>
          <p:cNvSpPr txBox="1"/>
          <p:nvPr/>
        </p:nvSpPr>
        <p:spPr>
          <a:xfrm>
            <a:off x="1489208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699CADD-D448-BAA1-04BA-C65DCEF4E10C}"/>
              </a:ext>
            </a:extLst>
          </p:cNvPr>
          <p:cNvSpPr txBox="1"/>
          <p:nvPr/>
        </p:nvSpPr>
        <p:spPr>
          <a:xfrm>
            <a:off x="259205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D8E641D-4D1E-6534-0E93-1A3201BD5134}"/>
              </a:ext>
            </a:extLst>
          </p:cNvPr>
          <p:cNvSpPr txBox="1"/>
          <p:nvPr/>
        </p:nvSpPr>
        <p:spPr>
          <a:xfrm>
            <a:off x="3653984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285AF65-315E-E693-9260-73B2CD311D70}"/>
              </a:ext>
            </a:extLst>
          </p:cNvPr>
          <p:cNvSpPr txBox="1"/>
          <p:nvPr/>
        </p:nvSpPr>
        <p:spPr>
          <a:xfrm>
            <a:off x="472382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0E07CC-C08E-9F91-A6EA-B355336E3BC2}"/>
              </a:ext>
            </a:extLst>
          </p:cNvPr>
          <p:cNvSpPr txBox="1"/>
          <p:nvPr/>
        </p:nvSpPr>
        <p:spPr>
          <a:xfrm>
            <a:off x="583059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4570AE5-6182-F8F6-869F-04A4E1FDA286}"/>
              </a:ext>
            </a:extLst>
          </p:cNvPr>
          <p:cNvSpPr txBox="1"/>
          <p:nvPr/>
        </p:nvSpPr>
        <p:spPr>
          <a:xfrm>
            <a:off x="6923580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60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B948D1-E793-2687-59A4-1F2282AD1F18}"/>
              </a:ext>
            </a:extLst>
          </p:cNvPr>
          <p:cNvSpPr txBox="1"/>
          <p:nvPr/>
        </p:nvSpPr>
        <p:spPr>
          <a:xfrm>
            <a:off x="7999003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70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92F52AC-6308-9603-52E0-CD8669CB7498}"/>
              </a:ext>
            </a:extLst>
          </p:cNvPr>
          <p:cNvSpPr txBox="1"/>
          <p:nvPr/>
        </p:nvSpPr>
        <p:spPr>
          <a:xfrm>
            <a:off x="9092306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80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FAAE5AD-F2B2-45BF-2225-929520AE4366}"/>
              </a:ext>
            </a:extLst>
          </p:cNvPr>
          <p:cNvSpPr txBox="1"/>
          <p:nvPr/>
        </p:nvSpPr>
        <p:spPr>
          <a:xfrm>
            <a:off x="10175609" y="1371600"/>
            <a:ext cx="50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90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2108E8-B25A-26F6-D91C-75E4BEC0E7E1}"/>
              </a:ext>
            </a:extLst>
          </p:cNvPr>
          <p:cNvSpPr txBox="1"/>
          <p:nvPr/>
        </p:nvSpPr>
        <p:spPr>
          <a:xfrm>
            <a:off x="11221322" y="1371600"/>
            <a:ext cx="590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355068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95AF0-7C33-0A98-5DA4-18DDFAABD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5770CA6-832C-3F5C-E451-036C6C69F7B6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7BEF7F8-064F-8BD8-D9C8-305CC214BB76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816B087-D5E0-290D-2BC8-6C613754CA0A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9F73D56-EE6E-09A7-277D-63E2A29A4AAB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497B8DE-9B70-18C1-CCA8-757767F02DB0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A78BF6A3-37AA-6575-4B2C-5E357AC80AAC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398B53B-CD2B-4B3A-8CE6-CC33CFE5B118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5595CACA-ED3B-1131-9361-A52E0D1B376A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C295A112-EBB5-C012-D585-4EE3CBCAB343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C455CF3A-03F4-3FAB-7A22-6F786DBB8974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FEC52143-9637-8A5A-E6D8-7B1A84571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81903C96-AD84-0A32-24B3-2C2A86C5B7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B947BC21-C46E-0DA9-80C5-2715BF0436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23B6F7D2-AE6E-F5F4-4626-528EAA6CEA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497704A9-E49F-C50E-0E1D-0DDD337382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6FE72C29-C8A1-A91E-F22F-424BC30605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00756C8C-1FCC-3A86-AAF2-FCF7C62DB5E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63C492F2-5491-7B8C-475D-5F9B9D68662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AE7DBB9A-10F9-63CD-C387-7ADFF52658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117A924-70C1-87AB-069F-44B93AB6973C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46F3EC2-7955-AABE-6889-DE71C026EC36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grpSp>
        <p:nvGrpSpPr>
          <p:cNvPr id="25" name="Groupe 24">
            <a:extLst>
              <a:ext uri="{FF2B5EF4-FFF2-40B4-BE49-F238E27FC236}">
                <a16:creationId xmlns:a16="http://schemas.microsoft.com/office/drawing/2014/main" id="{74539902-0570-E2B2-3EC6-4F5412E10E08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DF2FE284-4A3B-2D77-0698-1DC5C409FF1D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CEC6B54F-E396-88A2-75B4-3A649B1E8771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25FD4EC6-A469-9280-8CAE-C30EB785CC7E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id="{A9432FFA-0F5F-917A-A23D-A60C3458EFCC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56A5AD27-A3EE-DBEF-3B9B-DC21B27B2295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76AB2DE8-2C0B-0617-EE44-CB7D36483DE1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39" name="Rectangle : coins arrondis 38">
              <a:extLst>
                <a:ext uri="{FF2B5EF4-FFF2-40B4-BE49-F238E27FC236}">
                  <a16:creationId xmlns:a16="http://schemas.microsoft.com/office/drawing/2014/main" id="{3A1A0650-62A4-B7B4-3CE6-31C209722381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41" name="Rectangle : coins arrondis 40">
              <a:extLst>
                <a:ext uri="{FF2B5EF4-FFF2-40B4-BE49-F238E27FC236}">
                  <a16:creationId xmlns:a16="http://schemas.microsoft.com/office/drawing/2014/main" id="{B5962406-F087-0EB6-6579-B229166F31AD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42" name="Rectangle : coins arrondis 41">
              <a:extLst>
                <a:ext uri="{FF2B5EF4-FFF2-40B4-BE49-F238E27FC236}">
                  <a16:creationId xmlns:a16="http://schemas.microsoft.com/office/drawing/2014/main" id="{33B19755-0226-2DDB-FEF2-54A72AAE9632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43" name="Rectangle : coins arrondis 42">
              <a:extLst>
                <a:ext uri="{FF2B5EF4-FFF2-40B4-BE49-F238E27FC236}">
                  <a16:creationId xmlns:a16="http://schemas.microsoft.com/office/drawing/2014/main" id="{4A8DDD88-BDF4-7350-1161-0CB713A5A303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BB5106FB-2D38-BAAE-5919-C317F9F6E587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45" name="Image 44">
                <a:extLst>
                  <a:ext uri="{FF2B5EF4-FFF2-40B4-BE49-F238E27FC236}">
                    <a16:creationId xmlns:a16="http://schemas.microsoft.com/office/drawing/2014/main" id="{7A31AD6B-4423-647B-35B5-CBC1645833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46" name="Image 45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7A21E822-97B0-7D6B-8EC6-E49AD16DE8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46FDA767-C2CF-93CE-7DF1-57A7A22D72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8" name="Image 47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A0D33F58-41F2-9209-3DE7-388BD9754D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9" name="Image 48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C80224EA-07F1-59C2-9BA5-36897586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50" name="Image 49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93D8F045-01D8-246F-3ECF-EF1AE38F81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51" name="Image 50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A7575620-C0CB-75B3-DEF8-ECC7E019A8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52" name="Image 51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5CE24572-15C8-DC6C-61CE-D29080387F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53" name="Image 52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121BA154-D722-C924-1D06-FBF0FC3EF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8644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F4BFD-8E87-D9CC-B4FC-E270A0093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3E8BAD06-8C40-B8A8-80F7-7E79F0B2AA6B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3D53B84-17AD-4239-C360-542CEA8C70D5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AB438187-D2C6-E229-67E2-45A02D90216D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91036A96-5C1F-AB7E-A28F-2DE7FE8242B9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ABB76CF-09F7-4B94-78C0-2CDB5418481C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91EA0571-6D80-D4D3-4A7F-4C87A1B218FF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3407C634-F0F5-AE17-70DD-27F764BDD40A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B98ECDBC-E742-1EF1-4F2F-7487BD103D70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A5A6EA48-197F-D34F-B099-FDB2DDCC13C7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623C4853-9C11-B300-D93E-836179BFE2C1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14040A4B-573E-160D-5681-6DB4AF8E8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2CBA5E40-1B8C-B5C7-D2B2-301F63911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97999E96-646D-E84C-515B-8A109F255B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0E9B85CE-430E-4988-1B1E-AAB3784EDA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30EE4CA1-3F39-1466-1D63-8CDC53673F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C9AB4D26-D965-5EFB-E657-06655736A23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207DCCE8-EC7C-236B-BB64-B948F301BC0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0A7F172E-94E7-1EFA-96BF-0F2ED09F095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4ABCC3E4-9BA7-2906-CD1B-B842AE49F0D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124F56F-E152-3EBE-B61E-C2EDC680C015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A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F91882C-B914-9750-1D5C-166E5B3C9F7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AB9D6D12-B2FF-26C8-149F-3D2C91EB7952}"/>
              </a:ext>
            </a:extLst>
          </p:cNvPr>
          <p:cNvCxnSpPr>
            <a:stCxn id="5" idx="2"/>
          </p:cNvCxnSpPr>
          <p:nvPr/>
        </p:nvCxnSpPr>
        <p:spPr>
          <a:xfrm flipH="1">
            <a:off x="418255" y="2397098"/>
            <a:ext cx="1044000" cy="1260502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9A2C5294-26D5-197D-246B-35EDB0DDC0C1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4FA28701-A2B0-E03B-4F99-FDAEA9E817BD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E06DCCE1-A710-4F63-2F4B-9989B8701667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4D34B022-E68F-0579-75C2-5D16E9A6624E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E392C7C0-8E5F-11BD-5A09-116A413DAD6C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C5441899-D698-33D2-BF20-A259E6914581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4F21FAB3-EBF8-1519-E8F5-B0D3C59C1014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89BFE1D4-AB06-AC5D-20E7-CE9E8CBB7C11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8D0685B4-1E0B-FD7D-8941-E0FE069E3187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C5A271BB-7C58-E447-AAF9-AB6CCF3F2353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5E4F4CE5-D866-4D2C-37C2-A1231CAC05C6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9E011D40-03D7-80EA-520A-BF22C19565D4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5B4A1C70-5E63-8ACB-549F-318AA4597A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3" name="Image 32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505686E3-F03D-65DD-F369-CF7DCB501C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35" name="Image 34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43E81205-1B73-639F-0131-8490193E95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FF5E02D4-D509-04D4-39FF-4E8924021A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39" name="Image 38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11937AAF-489E-04CF-76F2-BDAA8FF502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0217FFF0-78B9-563D-F660-8560892B61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2" name="Image 41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6B8B24A7-682F-3C34-A60C-65D54EF307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AB0E2B56-CF7C-CF6D-E672-7B4A208FF3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04B5C6BC-BE2E-C774-71C8-3D29BBAADC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8114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DB45E-4213-77BC-329F-86DF6E72C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8FB6843-4A26-1E39-5B37-53296EF325CA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7995E5B-04C1-A386-880A-8BAFF54C5681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C36C499-A735-28BC-2AAF-91A5E4ED0713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DA516E4-CF61-E1B5-EC51-9DF87FDD4BF4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5E1B229-A243-BDA4-9465-CDC7FE5D0913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64CE581-BC9B-9BAE-7539-EB1F8234D10E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849B4ED1-9281-A315-3DB0-9E6EEEA9D0C0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1DA1888-3944-6F3E-B672-F3E31827A1EC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A3B00473-E897-E394-B6F4-0134B164F0D4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0BAE65EB-DC08-446A-B4FA-260076C7ED09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4019C19C-6A1F-1C10-FAAD-D1094C3D3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C6EBB662-24E4-D51D-C31F-B570A07AD7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57D34A61-1CEA-D27D-4A73-1751F1FAB5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78CD3F75-636E-674F-E888-F54B8CF71E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6CBCC35A-66B4-8B14-EF76-6C4A947299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A4BF664E-33F6-8C19-A320-F966BE7DC24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7FFB382B-DCEC-A96B-5246-BA90E17676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EFD76CAE-D544-52C8-5BF6-EA8733BDE76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668303B9-F9D6-F463-52B1-D042221A204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92A2C9E-B7C1-A5ED-25D8-F9DF7B701A43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B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D87AFE6-D792-FCA7-CCAD-0BE2FD3F55F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4D970B60-5E49-384F-28CC-BC00C323626B}"/>
              </a:ext>
            </a:extLst>
          </p:cNvPr>
          <p:cNvCxnSpPr>
            <a:stCxn id="5" idx="2"/>
          </p:cNvCxnSpPr>
          <p:nvPr/>
        </p:nvCxnSpPr>
        <p:spPr>
          <a:xfrm flipH="1">
            <a:off x="418255" y="2397098"/>
            <a:ext cx="1044000" cy="126050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40F2C193-DCF7-41B0-837B-88E5A13E58EF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FF2F7692-C285-C421-4C18-4C9D952F26FC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DA907993-9B73-4080-9BDB-AD548E77A0DA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84995E70-9BDD-6249-9F80-46467699DD0F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854DE520-3733-711E-419E-513B5586AFE7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DF7FA815-4720-CBAC-BC91-9840817F3AC4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F421FD40-801E-8772-9D62-89D96759EC6E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72A90B95-91B5-E86D-5491-8A90DCA47F07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CFF10801-FFF2-E465-D900-A35838E899C2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14E0E29B-AD04-A586-F404-92A5C46D20A4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B3A3D183-EEDC-87B0-91D0-BB5BEAD13DE2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1DF48815-DA47-5FE2-00A6-EC940B8EAC1A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1" name="Image 30">
                <a:extLst>
                  <a:ext uri="{FF2B5EF4-FFF2-40B4-BE49-F238E27FC236}">
                    <a16:creationId xmlns:a16="http://schemas.microsoft.com/office/drawing/2014/main" id="{D9FFBDCF-BC0F-B612-A450-F446A8DA53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3" name="Image 32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BC9C5532-2661-C135-15D8-2CC6B9AB9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35" name="Image 34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3B97AD74-FBD7-9537-5C7E-1D71CDE7C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13E2B601-7F80-002B-BDEC-E73B275E56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39" name="Image 38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540F711E-0BD6-F410-19D7-36133B1D6A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139BE0F-7E03-50B1-7AA1-B9B26E2D2E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2" name="Image 41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1E84EE0D-D739-D583-F61A-140ECB791B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7C80B704-598A-3122-C346-6D73F46A23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C601429A-F674-17F8-B1BF-AB1A6F7485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5875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98496-4D94-96DC-B4FF-A0084145AC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650711A-C08C-FB72-66E8-5C0FDB415215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560972C1-0C05-FAF8-F859-1A5DABE30D1D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989C40B5-1597-5CF3-8711-7B80DB21B4EC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46F3A4D0-E9FF-22EF-AB91-E18270AF657A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C07AE3F7-CAD9-7B9E-E0E9-F0C0A6D6D50D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AAC8F892-563F-C060-CE9C-22ADA21A30B6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859ECF08-E4A3-4982-6647-4789DC54F55F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043F6A18-41CE-C8CD-3226-7BCA0A55C3EA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7DC21FB9-3CD3-277D-1357-E53198D7C3EB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D3418DC4-4E26-AA31-15F6-0D8B4E65BFDB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265E1817-40CA-B67D-3ED8-4E0C794E4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18B43BB2-8C56-C435-8BD1-6740F09CB8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91EFE203-D86E-AA13-C1D5-0CDFDFD9C1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17DAEDE5-C7D3-2FC3-E785-1302B8F4F04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EC57F49C-EB04-B57D-E3C9-E199AABA3D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D388CDC4-3A43-2E58-422F-30FB37A5DA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BF5C2A7A-1324-FE96-BE1E-BC88AADAAFF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1A0B77BF-97F0-C3DF-F770-CE936B7AF38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03C27E37-53B1-EF55-6B80-415466C87FD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715DBB6-4CC4-BD61-5910-A429B300B43B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 sac B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D37040A-73E3-96D9-0B61-C9242914205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61BA8F34-FB4F-A74B-A59A-76873E1B27D8}"/>
              </a:ext>
            </a:extLst>
          </p:cNvPr>
          <p:cNvCxnSpPr>
            <a:stCxn id="5" idx="2"/>
          </p:cNvCxnSpPr>
          <p:nvPr/>
        </p:nvCxnSpPr>
        <p:spPr>
          <a:xfrm flipH="1">
            <a:off x="418255" y="2397098"/>
            <a:ext cx="1044000" cy="126050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459E3099-940E-286D-8197-1016A86948FE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994320" y="2397098"/>
            <a:ext cx="2793148" cy="1252025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7" name="Groupe 6">
            <a:extLst>
              <a:ext uri="{FF2B5EF4-FFF2-40B4-BE49-F238E27FC236}">
                <a16:creationId xmlns:a16="http://schemas.microsoft.com/office/drawing/2014/main" id="{2D35869C-B140-218A-B840-30921C570652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63A822B7-5EA4-DCE1-7C3E-24908A467CA9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450863C0-717C-F57A-86EF-CAB6C90F1B2C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E46678E5-5CD7-D08E-D713-792BA571532C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9B85E10E-B8FA-C2CE-8283-C4677F7643CF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F831B504-A46C-16B4-9BB6-3F704A8A3636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64E19F39-7E94-1199-9682-21C3384A42D4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60872AD1-8F03-8118-168E-E562640D4BF3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8854ADBD-C7EF-8975-67F5-DA2493C39179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C0BE99C9-63FF-44B4-ED6D-45E2D79D5C20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6552F381-EF62-B61F-71F1-B8013F0F65B2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138DCD2D-B338-AB0A-BF24-5B2CC28EBA78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B134CA93-9C08-0E07-DDE2-7CC01CE32F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5" name="Image 34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D3F3FC79-6134-0909-CC28-C1365CE139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A572B7D3-BE9E-D2C2-F726-60E4B015B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39" name="Image 38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F99E38EF-E2A8-E62D-2B90-3CC12627E6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350E8FE5-4FB2-A31C-F5A5-1636E655B7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2" name="Image 41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4152C782-A01C-4223-144F-18BFE8AAF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0F564671-E663-4814-4EFE-98141EA282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35EB55A3-F84E-AC27-2221-7ADDD77B06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D13840DB-E347-1549-311E-F304E6C4A6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27339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3321A-9D8E-5F82-9465-D31E60A5B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D16320F-E974-ECAD-4CE2-C4CFF944E0D6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21BA680-B38F-B1FC-DA3A-48B0D606AFF7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10BB77E-671F-9BA2-930C-F320676BF46D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50082C12-39AD-96A9-3B2D-B92990307783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6260797D-DEE6-4038-4CE9-9950AA512CCA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C13AAA3-EDAF-C0F1-24EC-AE19E05FA4DD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FB0DE3F2-7B3E-6766-B5D5-DE22F035F144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8B03E636-F098-FE6B-C77A-A09FD7626DE1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00DF4978-7144-5C89-B902-DA49C7D1C741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D5D3D49D-3B8A-4E3D-5B30-88663D5567BB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35A6D568-241B-D8E3-5243-96A01444EA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AC71DD96-6476-9902-A72F-F4C7E265B6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816FF0F9-4A54-CA96-76B3-8E27C48AA2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2EA99994-AF37-C840-AB72-408F1988F8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E174EF60-D904-2D38-1648-7A2C6566CD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97EA7E9E-88B6-BA33-0634-BEBB763D819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703C6FBF-1C0B-95FA-34DF-100B3D1DDD6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20D446B1-FB8C-635E-4E79-18F9A36356A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224158FC-5A4E-2DC2-FE0F-74048ED5E1B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F5AE7ED-14B8-5D13-C07F-14D95992FB2F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les sacs C, D, 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B2F31F4-3BB2-D96C-E2E6-F329D783126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97DFA238-936E-1BFC-253E-482377041908}"/>
              </a:ext>
            </a:extLst>
          </p:cNvPr>
          <p:cNvCxnSpPr>
            <a:stCxn id="5" idx="2"/>
          </p:cNvCxnSpPr>
          <p:nvPr/>
        </p:nvCxnSpPr>
        <p:spPr>
          <a:xfrm flipH="1">
            <a:off x="418255" y="2397098"/>
            <a:ext cx="1044000" cy="126050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" name="Connecteur droit avec flèche 1">
            <a:extLst>
              <a:ext uri="{FF2B5EF4-FFF2-40B4-BE49-F238E27FC236}">
                <a16:creationId xmlns:a16="http://schemas.microsoft.com/office/drawing/2014/main" id="{06BD348F-C182-3A1A-BABF-738236C9BBF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994320" y="2397098"/>
            <a:ext cx="2793148" cy="1252025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7" name="Groupe 6">
            <a:extLst>
              <a:ext uri="{FF2B5EF4-FFF2-40B4-BE49-F238E27FC236}">
                <a16:creationId xmlns:a16="http://schemas.microsoft.com/office/drawing/2014/main" id="{4F9DF4DB-C8AA-952A-67D6-8F5581FB9A6D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59E86C74-F423-EAA4-90B4-433029C88C49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EEC3A332-522F-E777-D022-8C177F336C04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3F3BCDAB-BDC2-A2E8-D8C5-0BC6FBE6D178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652BBDC4-D452-4400-D995-76F74C2B281D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DBD38696-EDCD-1144-8474-50BA1ED003BA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FF094CA4-C716-5206-7804-2539114F2E23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B8185709-DFF6-8010-E209-50F7125133DA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814840EC-C32D-64A5-BB5E-AE2C99080B3B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7" name="Rectangle : coins arrondis 26">
              <a:extLst>
                <a:ext uri="{FF2B5EF4-FFF2-40B4-BE49-F238E27FC236}">
                  <a16:creationId xmlns:a16="http://schemas.microsoft.com/office/drawing/2014/main" id="{F0236975-5290-46BB-4B53-FD53A5E767EA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179DD8B9-8C86-D3EE-E8F5-8FF9D0BF52C4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42EC07AB-F3F2-0E97-F9A3-DA8632B969B4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0781D961-693E-6D32-B272-BACD3B278F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5" name="Image 34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F87F2109-7535-AA0E-A334-020B5E23BD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045EFF90-1F45-FE99-D90F-42F156FE34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39" name="Image 38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80C77765-8F2B-4243-A59B-72D4F26B5F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9CE1EDDC-8E85-CB49-8B5C-468544F32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2" name="Image 41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6D9EC2E9-EC86-F04B-38C4-8C6AD0A6D1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3" name="Image 42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F86A5F39-627A-CF7A-FC2D-069A5421F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CD5665CD-2D45-5BC9-44EB-DCC9279AFA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1B4FB5F7-2A1A-FCFE-9270-979122816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708347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1236E-37C3-6943-09E8-F1AEAA0E45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9378C3C7-31C3-56E3-0F59-E88F3C6A08A1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A7EF025-D867-EA5C-77E1-FD9BE4DC14D0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160F7DCD-48CC-93A9-FFBE-FC8FBD603687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8A40121-4F7B-B8B4-0D28-AD022B27E2C2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362FEC26-1B00-60CE-F0A1-F5EDB9C4ADDE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5EBAE2DE-1703-B413-9C07-0A11FE977471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040D17B1-94E3-8ED8-2A31-645D311DFEB7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6D0EAF3-7008-3323-6A5C-78CAB8F32AC8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1169D939-D19C-6F13-F1A6-C3F88A1EE40C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82E80A02-7D72-FB5E-11D9-E04C6A09B317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D4433C5E-5182-DEE5-ABCC-C413942E6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228E60EF-0233-CA35-5BB9-FE48992D2C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CC441C33-198B-114B-0E11-C831F78DA9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669C439A-2AED-0B85-3398-0A81847DDB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0CD52BE5-979E-6450-51CE-D1DCBE8C291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724330DA-15F3-9C66-175E-C7401E1E08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B5954792-0F10-9875-DA99-8CEA9979483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CC5AE810-08D8-A0E2-3DAD-D8BAA3FDC94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32D46679-630C-E2AA-7532-EBFD463EB9B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80A5107-C59F-F074-EDC9-ACE15AED0550}"/>
              </a:ext>
            </a:extLst>
          </p:cNvPr>
          <p:cNvSpPr txBox="1"/>
          <p:nvPr/>
        </p:nvSpPr>
        <p:spPr>
          <a:xfrm>
            <a:off x="0" y="26616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Placer les sacs C, D, 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E3CB4B7-6AEF-0C0C-1C3D-B2A545F27994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BBCC77B-76C1-66C9-ED1E-8A13E38D86DA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FA96627-0FFC-A78D-228A-539F067349F0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AB9CF485-F226-CA69-E34C-981214C0F8CF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B62F7CA9-0A13-9DFC-CE33-E6D2157B0024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9C466D1B-A6D3-223C-A12D-E5845D259217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19988591-5F9A-F0E4-E134-1DBDFB954B7E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F2521050-6412-11FB-C5DB-84C557FE83B8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BA75A6FA-CDEA-B4A2-540C-52180D06D6AF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88F13BE9-3936-5778-0BC3-E94730EA8980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7D951CB6-7EE5-F610-7E53-F7238EFC67D7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7D8F21F2-CD03-D55D-FFF2-F5B749237EF9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401F00B2-7A68-8CFA-B6B7-547279B204E2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941867CF-1627-56BB-36B1-67427BF03614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D3B703F8-D1CC-62FD-7EF2-82CEFDD36DBF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913C1919-067A-6684-C060-66F676E3F0A2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C43A8CF5-D497-FD59-CF43-BCDD5C7CF46B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FB27ADEC-0DA4-259A-A162-41E0ACDD400F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D85B3B10-BBD3-5C2D-93FE-F3141D2CA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2E5BADDF-0DC9-F0A6-0AF7-AF7C266500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A319F149-CC02-A9DA-A0AB-B303DF240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23397299-F874-1D4A-E7BB-8802FAF11A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49513294-25EB-FED0-42A8-686B9804D0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B2B86A4C-12F4-06E2-AC5B-CDB6179522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A27F68A0-A974-0C41-2331-C60F9CCB8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DA4BE8B9-1DE8-B4DD-7317-F75FD172D1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9410A165-8997-9636-0CDF-91E9F3FF88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55062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6A9E8-8B34-DB92-6000-DBE4B5893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30E6902-C322-D2DB-09C0-C6D77341A523}"/>
              </a:ext>
            </a:extLst>
          </p:cNvPr>
          <p:cNvSpPr/>
          <p:nvPr/>
        </p:nvSpPr>
        <p:spPr>
          <a:xfrm>
            <a:off x="418256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A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C2CCF6BE-B50D-BE13-91D5-5C789F854192}"/>
              </a:ext>
            </a:extLst>
          </p:cNvPr>
          <p:cNvSpPr/>
          <p:nvPr/>
        </p:nvSpPr>
        <p:spPr>
          <a:xfrm>
            <a:off x="2739425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B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D4B4761F-5E6D-97B9-A813-77A2BD35EED5}"/>
              </a:ext>
            </a:extLst>
          </p:cNvPr>
          <p:cNvSpPr/>
          <p:nvPr/>
        </p:nvSpPr>
        <p:spPr>
          <a:xfrm>
            <a:off x="9702932" y="1149381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E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94C4A8A-B6F2-1E7C-17C3-BBB8AA6D083D}"/>
              </a:ext>
            </a:extLst>
          </p:cNvPr>
          <p:cNvSpPr/>
          <p:nvPr/>
        </p:nvSpPr>
        <p:spPr>
          <a:xfrm>
            <a:off x="7381763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I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59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E6E9316-3E96-34D0-1389-26670D6FB922}"/>
              </a:ext>
            </a:extLst>
          </p:cNvPr>
          <p:cNvSpPr/>
          <p:nvPr/>
        </p:nvSpPr>
        <p:spPr>
          <a:xfrm>
            <a:off x="405618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F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EA551BFA-925F-C558-38A7-F10C3B0F9415}"/>
              </a:ext>
            </a:extLst>
          </p:cNvPr>
          <p:cNvSpPr/>
          <p:nvPr/>
        </p:nvSpPr>
        <p:spPr>
          <a:xfrm>
            <a:off x="5060594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C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3D0C47C-F054-CCF1-75E2-8D3B82FC32A3}"/>
              </a:ext>
            </a:extLst>
          </p:cNvPr>
          <p:cNvSpPr/>
          <p:nvPr/>
        </p:nvSpPr>
        <p:spPr>
          <a:xfrm>
            <a:off x="9702932" y="5007560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J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57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9FE81C9C-483A-6BF6-208A-AABEA9CA15BE}"/>
              </a:ext>
            </a:extLst>
          </p:cNvPr>
          <p:cNvSpPr/>
          <p:nvPr/>
        </p:nvSpPr>
        <p:spPr>
          <a:xfrm>
            <a:off x="2726787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G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52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5D41C919-3010-A05D-C4C3-DB8BE7E641B4}"/>
              </a:ext>
            </a:extLst>
          </p:cNvPr>
          <p:cNvSpPr/>
          <p:nvPr/>
        </p:nvSpPr>
        <p:spPr>
          <a:xfrm>
            <a:off x="7381763" y="1145073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D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23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AA1E254D-893C-9FA3-7368-B8D5117763B2}"/>
              </a:ext>
            </a:extLst>
          </p:cNvPr>
          <p:cNvSpPr/>
          <p:nvPr/>
        </p:nvSpPr>
        <p:spPr>
          <a:xfrm>
            <a:off x="5047956" y="5011378"/>
            <a:ext cx="2096086" cy="12520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000" b="1" dirty="0">
                <a:solidFill>
                  <a:schemeClr val="tx1"/>
                </a:solidFill>
              </a:rPr>
              <a:t>H </a:t>
            </a:r>
          </a:p>
          <a:p>
            <a:r>
              <a:rPr lang="fr-FR" sz="2000" b="1" dirty="0">
                <a:solidFill>
                  <a:schemeClr val="tx1"/>
                </a:solidFill>
              </a:rPr>
              <a:t>30</a:t>
            </a:r>
          </a:p>
        </p:txBody>
      </p:sp>
      <p:pic>
        <p:nvPicPr>
          <p:cNvPr id="24" name="Graphique 23">
            <a:extLst>
              <a:ext uri="{FF2B5EF4-FFF2-40B4-BE49-F238E27FC236}">
                <a16:creationId xmlns:a16="http://schemas.microsoft.com/office/drawing/2014/main" id="{96328D6C-EBBC-A53F-C589-547DA53B5B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67400" b="63409"/>
          <a:stretch>
            <a:fillRect/>
          </a:stretch>
        </p:blipFill>
        <p:spPr>
          <a:xfrm>
            <a:off x="3658386" y="1325516"/>
            <a:ext cx="1177126" cy="1071582"/>
          </a:xfrm>
          <a:prstGeom prst="rect">
            <a:avLst/>
          </a:prstGeom>
        </p:spPr>
      </p:pic>
      <p:pic>
        <p:nvPicPr>
          <p:cNvPr id="26" name="Graphique 25">
            <a:extLst>
              <a:ext uri="{FF2B5EF4-FFF2-40B4-BE49-F238E27FC236}">
                <a16:creationId xmlns:a16="http://schemas.microsoft.com/office/drawing/2014/main" id="{1BA638F8-8AD1-551B-BF93-19A649E98C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22218"/>
          <a:stretch>
            <a:fillRect/>
          </a:stretch>
        </p:blipFill>
        <p:spPr>
          <a:xfrm>
            <a:off x="6202288" y="1145073"/>
            <a:ext cx="1908783" cy="1630607"/>
          </a:xfrm>
          <a:prstGeom prst="rect">
            <a:avLst/>
          </a:prstGeom>
        </p:spPr>
      </p:pic>
      <p:pic>
        <p:nvPicPr>
          <p:cNvPr id="28" name="Graphique 27">
            <a:extLst>
              <a:ext uri="{FF2B5EF4-FFF2-40B4-BE49-F238E27FC236}">
                <a16:creationId xmlns:a16="http://schemas.microsoft.com/office/drawing/2014/main" id="{C648C725-35E8-5FAD-7FE2-8D07CA8D10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r="29150" b="26015"/>
          <a:stretch>
            <a:fillRect/>
          </a:stretch>
        </p:blipFill>
        <p:spPr>
          <a:xfrm>
            <a:off x="6189648" y="5011378"/>
            <a:ext cx="1352371" cy="1554482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0CA194C2-0719-4DD1-D5E4-56F79AEA46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r="33945" b="27510"/>
          <a:stretch>
            <a:fillRect/>
          </a:stretch>
        </p:blipFill>
        <p:spPr>
          <a:xfrm>
            <a:off x="10449044" y="1101754"/>
            <a:ext cx="1536009" cy="1544301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4EB5302A-0A58-D9FA-0EB2-72043ADA89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24950" b="40542"/>
          <a:stretch>
            <a:fillRect/>
          </a:stretch>
        </p:blipFill>
        <p:spPr>
          <a:xfrm>
            <a:off x="938320" y="4996724"/>
            <a:ext cx="1602432" cy="1266680"/>
          </a:xfrm>
          <a:prstGeom prst="rect">
            <a:avLst/>
          </a:prstGeom>
        </p:spPr>
      </p:pic>
      <p:pic>
        <p:nvPicPr>
          <p:cNvPr id="34" name="Graphique 33">
            <a:extLst>
              <a:ext uri="{FF2B5EF4-FFF2-40B4-BE49-F238E27FC236}">
                <a16:creationId xmlns:a16="http://schemas.microsoft.com/office/drawing/2014/main" id="{2A3A9D8A-DFE8-D205-6733-48B5AD165C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r="19165" b="15293"/>
          <a:stretch>
            <a:fillRect/>
          </a:stretch>
        </p:blipFill>
        <p:spPr>
          <a:xfrm>
            <a:off x="3296731" y="4996723"/>
            <a:ext cx="1908783" cy="1832499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DB2E1A16-8CFE-79F7-9F0F-B2CB8898FEA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r="15253" b="28121"/>
          <a:stretch>
            <a:fillRect/>
          </a:stretch>
        </p:blipFill>
        <p:spPr>
          <a:xfrm>
            <a:off x="8567981" y="1145073"/>
            <a:ext cx="1459355" cy="1506856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18612408-6E1B-04AD-B594-02B25EC4782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r="25447" b="20189"/>
          <a:stretch>
            <a:fillRect/>
          </a:stretch>
        </p:blipFill>
        <p:spPr>
          <a:xfrm>
            <a:off x="10061861" y="4949752"/>
            <a:ext cx="1737157" cy="1700265"/>
          </a:xfrm>
          <a:prstGeom prst="rect">
            <a:avLst/>
          </a:prstGeom>
        </p:spPr>
      </p:pic>
      <p:pic>
        <p:nvPicPr>
          <p:cNvPr id="40" name="Graphique 39">
            <a:extLst>
              <a:ext uri="{FF2B5EF4-FFF2-40B4-BE49-F238E27FC236}">
                <a16:creationId xmlns:a16="http://schemas.microsoft.com/office/drawing/2014/main" id="{CE48EFC0-6C9A-D279-B81B-4045DB93FE1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r="24238" b="27624"/>
          <a:stretch>
            <a:fillRect/>
          </a:stretch>
        </p:blipFill>
        <p:spPr>
          <a:xfrm>
            <a:off x="7769850" y="4960373"/>
            <a:ext cx="1737157" cy="1517257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B4833F5-75D5-C0F0-0B0E-A87325B4AD0A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2874713"/>
            <a:ext cx="12072292" cy="1506856"/>
          </a:xfrm>
          <a:prstGeom prst="rect">
            <a:avLst/>
          </a:prstGeom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1421297-90C9-2B9B-F4D3-2CC167DE94BF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444833" y="2397098"/>
            <a:ext cx="1021466" cy="1231043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260D6608-3FDD-5DC5-8784-05960F73E240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1014839" y="2397098"/>
            <a:ext cx="2772629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22F3B611-CF54-D138-AF78-E7F414489A0A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2661557" y="2397098"/>
            <a:ext cx="3447080" cy="1230676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75A28627-7C0A-67C2-DF10-BE04426B94EB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034613" y="2397098"/>
            <a:ext cx="5395193" cy="1222578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00B921F4-B593-C61D-5884-A90758A9D476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6036146" y="2401406"/>
            <a:ext cx="4714829" cy="1208347"/>
          </a:xfrm>
          <a:prstGeom prst="line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2B5D8A6-0606-531A-23B4-1F465C0202AA}"/>
              </a:ext>
            </a:extLst>
          </p:cNvPr>
          <p:cNvCxnSpPr>
            <a:cxnSpLocks/>
          </p:cNvCxnSpPr>
          <p:nvPr/>
        </p:nvCxnSpPr>
        <p:spPr>
          <a:xfrm flipV="1">
            <a:off x="5926583" y="3465403"/>
            <a:ext cx="0" cy="367295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A7D526FC-CDD1-FAB4-A85A-1A0D1C0DB646}"/>
              </a:ext>
            </a:extLst>
          </p:cNvPr>
          <p:cNvGrpSpPr/>
          <p:nvPr/>
        </p:nvGrpSpPr>
        <p:grpSpPr>
          <a:xfrm>
            <a:off x="405618" y="1050654"/>
            <a:ext cx="11596592" cy="5340890"/>
            <a:chOff x="405618" y="1050654"/>
            <a:chExt cx="11596592" cy="534089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830BDF41-567E-9506-74DC-9141406F2A80}"/>
                </a:ext>
              </a:extLst>
            </p:cNvPr>
            <p:cNvSpPr/>
            <p:nvPr/>
          </p:nvSpPr>
          <p:spPr>
            <a:xfrm>
              <a:off x="418256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A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" name="Rectangle : coins arrondis 5">
              <a:extLst>
                <a:ext uri="{FF2B5EF4-FFF2-40B4-BE49-F238E27FC236}">
                  <a16:creationId xmlns:a16="http://schemas.microsoft.com/office/drawing/2014/main" id="{1D586983-6091-44B0-2D6F-BFD56C488D0A}"/>
                </a:ext>
              </a:extLst>
            </p:cNvPr>
            <p:cNvSpPr/>
            <p:nvPr/>
          </p:nvSpPr>
          <p:spPr>
            <a:xfrm>
              <a:off x="2739425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B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0DDA33B1-A9DE-EC72-E4FE-D9597E4F9344}"/>
                </a:ext>
              </a:extLst>
            </p:cNvPr>
            <p:cNvSpPr/>
            <p:nvPr/>
          </p:nvSpPr>
          <p:spPr>
            <a:xfrm>
              <a:off x="9702932" y="1149381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E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50</a:t>
              </a:r>
            </a:p>
          </p:txBody>
        </p:sp>
        <p:sp>
          <p:nvSpPr>
            <p:cNvPr id="8" name="Rectangle : coins arrondis 7">
              <a:extLst>
                <a:ext uri="{FF2B5EF4-FFF2-40B4-BE49-F238E27FC236}">
                  <a16:creationId xmlns:a16="http://schemas.microsoft.com/office/drawing/2014/main" id="{D3A407A8-3CE4-7F45-6AB7-3E18C7AD75BE}"/>
                </a:ext>
              </a:extLst>
            </p:cNvPr>
            <p:cNvSpPr/>
            <p:nvPr/>
          </p:nvSpPr>
          <p:spPr>
            <a:xfrm>
              <a:off x="7381763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I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59</a:t>
              </a:r>
            </a:p>
          </p:txBody>
        </p:sp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973A5242-17BC-16C7-ECC4-A09A8F50D3F7}"/>
                </a:ext>
              </a:extLst>
            </p:cNvPr>
            <p:cNvSpPr/>
            <p:nvPr/>
          </p:nvSpPr>
          <p:spPr>
            <a:xfrm>
              <a:off x="405618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F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49</a:t>
              </a:r>
            </a:p>
          </p:txBody>
        </p:sp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2D0C58EB-ED55-5E53-35B1-56F277C7E832}"/>
                </a:ext>
              </a:extLst>
            </p:cNvPr>
            <p:cNvSpPr/>
            <p:nvPr/>
          </p:nvSpPr>
          <p:spPr>
            <a:xfrm>
              <a:off x="5060594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C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1" name="Rectangle : coins arrondis 20">
              <a:extLst>
                <a:ext uri="{FF2B5EF4-FFF2-40B4-BE49-F238E27FC236}">
                  <a16:creationId xmlns:a16="http://schemas.microsoft.com/office/drawing/2014/main" id="{DF3CDFD3-4A3C-AEA6-7779-C44BFA8ED5E9}"/>
                </a:ext>
              </a:extLst>
            </p:cNvPr>
            <p:cNvSpPr/>
            <p:nvPr/>
          </p:nvSpPr>
          <p:spPr>
            <a:xfrm>
              <a:off x="9702932" y="5007560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J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57</a:t>
              </a:r>
            </a:p>
          </p:txBody>
        </p:sp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E3BF2A87-FD2E-ABFE-8A9E-FB2EC0C72D89}"/>
                </a:ext>
              </a:extLst>
            </p:cNvPr>
            <p:cNvSpPr/>
            <p:nvPr/>
          </p:nvSpPr>
          <p:spPr>
            <a:xfrm>
              <a:off x="2726787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G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52</a:t>
              </a:r>
            </a:p>
          </p:txBody>
        </p:sp>
        <p:sp>
          <p:nvSpPr>
            <p:cNvPr id="29" name="Rectangle : coins arrondis 28">
              <a:extLst>
                <a:ext uri="{FF2B5EF4-FFF2-40B4-BE49-F238E27FC236}">
                  <a16:creationId xmlns:a16="http://schemas.microsoft.com/office/drawing/2014/main" id="{D06E9855-0E42-C06D-FEDE-A25DFA491E7E}"/>
                </a:ext>
              </a:extLst>
            </p:cNvPr>
            <p:cNvSpPr/>
            <p:nvPr/>
          </p:nvSpPr>
          <p:spPr>
            <a:xfrm>
              <a:off x="7381763" y="1145073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D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23</a:t>
              </a:r>
            </a:p>
          </p:txBody>
        </p:sp>
        <p:sp>
          <p:nvSpPr>
            <p:cNvPr id="31" name="Rectangle : coins arrondis 30">
              <a:extLst>
                <a:ext uri="{FF2B5EF4-FFF2-40B4-BE49-F238E27FC236}">
                  <a16:creationId xmlns:a16="http://schemas.microsoft.com/office/drawing/2014/main" id="{ED74E5C9-A27F-BE67-AEFE-5D2256490F3B}"/>
                </a:ext>
              </a:extLst>
            </p:cNvPr>
            <p:cNvSpPr/>
            <p:nvPr/>
          </p:nvSpPr>
          <p:spPr>
            <a:xfrm>
              <a:off x="5047956" y="5011378"/>
              <a:ext cx="2096086" cy="125202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H </a:t>
              </a:r>
            </a:p>
            <a:p>
              <a:r>
                <a:rPr lang="fr-FR" sz="2000" b="1" dirty="0">
                  <a:solidFill>
                    <a:schemeClr val="tx1"/>
                  </a:solidFill>
                </a:rPr>
                <a:t>30</a:t>
              </a:r>
            </a:p>
          </p:txBody>
        </p: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3FBA3468-6A9E-14EE-2F3C-7E842E64FB78}"/>
                </a:ext>
              </a:extLst>
            </p:cNvPr>
            <p:cNvGrpSpPr/>
            <p:nvPr/>
          </p:nvGrpSpPr>
          <p:grpSpPr>
            <a:xfrm>
              <a:off x="774697" y="1050654"/>
              <a:ext cx="11227513" cy="5340890"/>
              <a:chOff x="774697" y="1050654"/>
              <a:chExt cx="11227513" cy="5340890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57BAB6D1-AE87-2026-C996-C397BA556F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189648" y="1050654"/>
                <a:ext cx="755285" cy="1426650"/>
              </a:xfrm>
              <a:prstGeom prst="rect">
                <a:avLst/>
              </a:prstGeom>
            </p:spPr>
          </p:pic>
          <p:pic>
            <p:nvPicPr>
              <p:cNvPr id="37" name="Image 36" descr="Une image contenant brique&#10;&#10;Le contenu généré par l’IA peut être incorrect.">
                <a:extLst>
                  <a:ext uri="{FF2B5EF4-FFF2-40B4-BE49-F238E27FC236}">
                    <a16:creationId xmlns:a16="http://schemas.microsoft.com/office/drawing/2014/main" id="{AF9A4AD9-4F37-EC1C-2FEB-519A54D81F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423105" y="1057760"/>
                <a:ext cx="1068080" cy="1426650"/>
              </a:xfrm>
              <a:prstGeom prst="rect">
                <a:avLst/>
              </a:prstGeom>
            </p:spPr>
          </p:pic>
          <p:pic>
            <p:nvPicPr>
              <p:cNvPr id="41" name="Image 40" descr="Une image contenant capture d’écran&#10;&#10;Le contenu généré par l’IA peut être incorrect.">
                <a:extLst>
                  <a:ext uri="{FF2B5EF4-FFF2-40B4-BE49-F238E27FC236}">
                    <a16:creationId xmlns:a16="http://schemas.microsoft.com/office/drawing/2014/main" id="{F083FEF9-F1F0-C209-308E-1720B07DF0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342014" y="1057760"/>
                <a:ext cx="1457004" cy="1426650"/>
              </a:xfrm>
              <a:prstGeom prst="rect">
                <a:avLst/>
              </a:prstGeom>
            </p:spPr>
          </p:pic>
          <p:pic>
            <p:nvPicPr>
              <p:cNvPr id="43" name="Image 42" descr="Une image contenant bâtiment&#10;&#10;Le contenu généré par l’IA peut être incorrect.">
                <a:extLst>
                  <a:ext uri="{FF2B5EF4-FFF2-40B4-BE49-F238E27FC236}">
                    <a16:creationId xmlns:a16="http://schemas.microsoft.com/office/drawing/2014/main" id="{407131ED-C974-059C-A532-2A66C0853B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027267" y="4897940"/>
                <a:ext cx="1024013" cy="1469576"/>
              </a:xfrm>
              <a:prstGeom prst="rect">
                <a:avLst/>
              </a:prstGeom>
            </p:spPr>
          </p:pic>
          <p:pic>
            <p:nvPicPr>
              <p:cNvPr id="44" name="Image 43" descr="Une image contenant capture d’écran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873CD1CD-213A-CDC3-E47E-4A4084FBA8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12547" y="4919114"/>
                <a:ext cx="1747118" cy="1421897"/>
              </a:xfrm>
              <a:prstGeom prst="rect">
                <a:avLst/>
              </a:prstGeom>
            </p:spPr>
          </p:pic>
          <p:pic>
            <p:nvPicPr>
              <p:cNvPr id="45" name="Image 44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6E068358-BDA4-31AF-1B6D-1A5408AEB4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56202" y="4914454"/>
                <a:ext cx="2012282" cy="1466314"/>
              </a:xfrm>
              <a:prstGeom prst="rect">
                <a:avLst/>
              </a:prstGeom>
            </p:spPr>
          </p:pic>
          <p:pic>
            <p:nvPicPr>
              <p:cNvPr id="46" name="Image 45" descr="Une image contenant capture d’écran, Caractère coloré, conception, art&#10;&#10;Le contenu généré par l’IA peut être incorrect.">
                <a:extLst>
                  <a:ext uri="{FF2B5EF4-FFF2-40B4-BE49-F238E27FC236}">
                    <a16:creationId xmlns:a16="http://schemas.microsoft.com/office/drawing/2014/main" id="{6798FAD3-5B12-F538-C5F7-406D06147D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934291" y="4884688"/>
                <a:ext cx="2067919" cy="1506856"/>
              </a:xfrm>
              <a:prstGeom prst="rect">
                <a:avLst/>
              </a:prstGeom>
            </p:spPr>
          </p:pic>
          <p:pic>
            <p:nvPicPr>
              <p:cNvPr id="47" name="Image 46" descr="Une image contenant capture d’écran, Caractère coloré, Symétrie, art&#10;&#10;Le contenu généré par l’IA peut être incorrect.">
                <a:extLst>
                  <a:ext uri="{FF2B5EF4-FFF2-40B4-BE49-F238E27FC236}">
                    <a16:creationId xmlns:a16="http://schemas.microsoft.com/office/drawing/2014/main" id="{60B2CFF6-7D23-0765-C99E-8CE43BBD13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4697" y="4876634"/>
                <a:ext cx="1795403" cy="1506856"/>
              </a:xfrm>
              <a:prstGeom prst="rect">
                <a:avLst/>
              </a:prstGeom>
            </p:spPr>
          </p:pic>
          <p:pic>
            <p:nvPicPr>
              <p:cNvPr id="48" name="Image 47" descr="Une image contenant capture d’écran, Symétrie, carré, Bleu électrique&#10;&#10;Le contenu généré par l’IA peut être incorrect.">
                <a:extLst>
                  <a:ext uri="{FF2B5EF4-FFF2-40B4-BE49-F238E27FC236}">
                    <a16:creationId xmlns:a16="http://schemas.microsoft.com/office/drawing/2014/main" id="{8D5BB819-7C78-188C-1824-9E953D4C0A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864509" y="1259910"/>
                <a:ext cx="809701" cy="102235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5233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84C043-8955-448F-AB5D-CFB32882C668}">
  <ds:schemaRefs>
    <ds:schemaRef ds:uri="http://schemas.microsoft.com/office/2006/metadata/properties"/>
    <ds:schemaRef ds:uri="http://schemas.microsoft.com/office/infopath/2007/PartnerControls"/>
    <ds:schemaRef ds:uri="7672d04e-69db-4785-9e07-b6467e700e07"/>
  </ds:schemaRefs>
</ds:datastoreItem>
</file>

<file path=customXml/itemProps2.xml><?xml version="1.0" encoding="utf-8"?>
<ds:datastoreItem xmlns:ds="http://schemas.openxmlformats.org/officeDocument/2006/customXml" ds:itemID="{A11BE23B-B8C3-4E89-9706-BAEEBEE28D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7AB43D9-A135-4E85-9169-A98DE8F80E4F}"/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730</Words>
  <Application>Microsoft Macintosh PowerPoint</Application>
  <PresentationFormat>Grand écran</PresentationFormat>
  <Paragraphs>660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DINRoundPro-Medium</vt:lpstr>
      <vt:lpstr>SG Cursive OT AC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20</cp:revision>
  <dcterms:created xsi:type="dcterms:W3CDTF">2024-11-16T08:44:30Z</dcterms:created>
  <dcterms:modified xsi:type="dcterms:W3CDTF">2025-09-06T06:55:59Z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