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3"/>
  </p:notesMasterIdLst>
  <p:sldIdLst>
    <p:sldId id="258" r:id="rId5"/>
    <p:sldId id="519" r:id="rId6"/>
    <p:sldId id="457" r:id="rId7"/>
    <p:sldId id="508" r:id="rId8"/>
    <p:sldId id="507" r:id="rId9"/>
    <p:sldId id="506" r:id="rId10"/>
    <p:sldId id="458" r:id="rId11"/>
    <p:sldId id="459" r:id="rId12"/>
    <p:sldId id="509" r:id="rId13"/>
    <p:sldId id="460" r:id="rId14"/>
    <p:sldId id="510" r:id="rId15"/>
    <p:sldId id="503" r:id="rId16"/>
    <p:sldId id="525" r:id="rId17"/>
    <p:sldId id="520" r:id="rId18"/>
    <p:sldId id="463" r:id="rId19"/>
    <p:sldId id="526" r:id="rId20"/>
    <p:sldId id="527" r:id="rId21"/>
    <p:sldId id="528" r:id="rId22"/>
    <p:sldId id="529" r:id="rId23"/>
    <p:sldId id="531" r:id="rId24"/>
    <p:sldId id="521" r:id="rId25"/>
    <p:sldId id="446" r:id="rId26"/>
    <p:sldId id="469" r:id="rId27"/>
    <p:sldId id="470" r:id="rId28"/>
    <p:sldId id="473" r:id="rId29"/>
    <p:sldId id="535" r:id="rId30"/>
    <p:sldId id="534" r:id="rId31"/>
    <p:sldId id="475" r:id="rId32"/>
    <p:sldId id="533" r:id="rId33"/>
    <p:sldId id="476" r:id="rId34"/>
    <p:sldId id="522" r:id="rId35"/>
    <p:sldId id="395" r:id="rId36"/>
    <p:sldId id="513" r:id="rId37"/>
    <p:sldId id="512" r:id="rId38"/>
    <p:sldId id="511" r:id="rId39"/>
    <p:sldId id="514" r:id="rId40"/>
    <p:sldId id="478" r:id="rId41"/>
    <p:sldId id="515" r:id="rId42"/>
    <p:sldId id="479" r:id="rId43"/>
    <p:sldId id="516" r:id="rId44"/>
    <p:sldId id="480" r:id="rId45"/>
    <p:sldId id="481" r:id="rId46"/>
    <p:sldId id="517" r:id="rId47"/>
    <p:sldId id="500" r:id="rId48"/>
    <p:sldId id="482" r:id="rId49"/>
    <p:sldId id="501" r:id="rId50"/>
    <p:sldId id="504" r:id="rId51"/>
    <p:sldId id="536" r:id="rId52"/>
    <p:sldId id="523" r:id="rId53"/>
    <p:sldId id="485" r:id="rId54"/>
    <p:sldId id="537" r:id="rId55"/>
    <p:sldId id="538" r:id="rId56"/>
    <p:sldId id="539" r:id="rId57"/>
    <p:sldId id="540" r:id="rId58"/>
    <p:sldId id="541" r:id="rId59"/>
    <p:sldId id="524" r:id="rId60"/>
    <p:sldId id="489" r:id="rId61"/>
    <p:sldId id="490" r:id="rId62"/>
    <p:sldId id="491" r:id="rId63"/>
    <p:sldId id="492" r:id="rId64"/>
    <p:sldId id="493" r:id="rId65"/>
    <p:sldId id="494" r:id="rId66"/>
    <p:sldId id="495" r:id="rId67"/>
    <p:sldId id="543" r:id="rId68"/>
    <p:sldId id="544" r:id="rId69"/>
    <p:sldId id="498" r:id="rId70"/>
    <p:sldId id="545" r:id="rId71"/>
    <p:sldId id="546" r:id="rId7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CD8FD19-7ABB-4FC6-8C70-12B55FD7D67C}">
          <p14:sldIdLst>
            <p14:sldId id="258"/>
            <p14:sldId id="519"/>
            <p14:sldId id="457"/>
            <p14:sldId id="508"/>
            <p14:sldId id="507"/>
            <p14:sldId id="506"/>
            <p14:sldId id="458"/>
            <p14:sldId id="459"/>
            <p14:sldId id="509"/>
            <p14:sldId id="460"/>
            <p14:sldId id="510"/>
            <p14:sldId id="503"/>
            <p14:sldId id="525"/>
            <p14:sldId id="520"/>
            <p14:sldId id="463"/>
            <p14:sldId id="526"/>
            <p14:sldId id="527"/>
            <p14:sldId id="528"/>
            <p14:sldId id="529"/>
            <p14:sldId id="531"/>
            <p14:sldId id="521"/>
            <p14:sldId id="446"/>
            <p14:sldId id="469"/>
            <p14:sldId id="470"/>
            <p14:sldId id="473"/>
            <p14:sldId id="535"/>
            <p14:sldId id="534"/>
            <p14:sldId id="475"/>
            <p14:sldId id="533"/>
            <p14:sldId id="476"/>
            <p14:sldId id="522"/>
            <p14:sldId id="395"/>
            <p14:sldId id="513"/>
            <p14:sldId id="512"/>
            <p14:sldId id="511"/>
            <p14:sldId id="514"/>
            <p14:sldId id="478"/>
            <p14:sldId id="515"/>
            <p14:sldId id="479"/>
            <p14:sldId id="516"/>
            <p14:sldId id="480"/>
            <p14:sldId id="481"/>
            <p14:sldId id="517"/>
            <p14:sldId id="500"/>
            <p14:sldId id="482"/>
            <p14:sldId id="501"/>
            <p14:sldId id="504"/>
            <p14:sldId id="536"/>
            <p14:sldId id="523"/>
            <p14:sldId id="485"/>
            <p14:sldId id="537"/>
            <p14:sldId id="538"/>
            <p14:sldId id="539"/>
            <p14:sldId id="540"/>
            <p14:sldId id="541"/>
            <p14:sldId id="524"/>
            <p14:sldId id="489"/>
            <p14:sldId id="490"/>
            <p14:sldId id="491"/>
            <p14:sldId id="492"/>
            <p14:sldId id="493"/>
            <p14:sldId id="494"/>
            <p14:sldId id="495"/>
            <p14:sldId id="543"/>
            <p14:sldId id="544"/>
            <p14:sldId id="498"/>
            <p14:sldId id="545"/>
            <p14:sldId id="546"/>
          </p14:sldIdLst>
        </p14:section>
        <p14:section name="Section sans titre" id="{5A832E92-1693-4397-837B-AF202D255A0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BDBCB7-8CDC-48A6-B42C-9D8393540036}" v="3" dt="2025-08-13T15:17:36.2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397"/>
    <p:restoredTop sz="94699"/>
  </p:normalViewPr>
  <p:slideViewPr>
    <p:cSldViewPr snapToGrid="0">
      <p:cViewPr varScale="1">
        <p:scale>
          <a:sx n="51" d="100"/>
          <a:sy n="51" d="100"/>
        </p:scale>
        <p:origin x="224" y="1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presProps" Target="presProps.xml"/><Relationship Id="rId79" Type="http://schemas.microsoft.com/office/2015/10/relationships/revisionInfo" Target="revisionInfo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notesMaster" Target="notesMasters/notesMaster1.xml"/><Relationship Id="rId78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ATY CORINNE" userId="8ff7d65e-e73f-48f4-8c35-2e9a1daaa9ff" providerId="ADAL" clId="{39BDBCB7-8CDC-48A6-B42C-9D8393540036}"/>
    <pc:docChg chg="undo custSel modSld">
      <pc:chgData name="CARATY CORINNE" userId="8ff7d65e-e73f-48f4-8c35-2e9a1daaa9ff" providerId="ADAL" clId="{39BDBCB7-8CDC-48A6-B42C-9D8393540036}" dt="2025-08-13T15:18:31.592" v="37" actId="20577"/>
      <pc:docMkLst>
        <pc:docMk/>
      </pc:docMkLst>
      <pc:sldChg chg="addSp delSp modSp mod">
        <pc:chgData name="CARATY CORINNE" userId="8ff7d65e-e73f-48f4-8c35-2e9a1daaa9ff" providerId="ADAL" clId="{39BDBCB7-8CDC-48A6-B42C-9D8393540036}" dt="2025-08-13T15:18:31.592" v="37" actId="20577"/>
        <pc:sldMkLst>
          <pc:docMk/>
          <pc:sldMk cId="4074212681" sldId="258"/>
        </pc:sldMkLst>
        <pc:spChg chg="add del mod">
          <ac:chgData name="CARATY CORINNE" userId="8ff7d65e-e73f-48f4-8c35-2e9a1daaa9ff" providerId="ADAL" clId="{39BDBCB7-8CDC-48A6-B42C-9D8393540036}" dt="2025-08-13T15:18:31.592" v="37" actId="20577"/>
          <ac:spMkLst>
            <pc:docMk/>
            <pc:sldMk cId="4074212681" sldId="258"/>
            <ac:spMk id="3" creationId="{FCDB025D-05CD-283C-7FF5-1B43E0D8418F}"/>
          </ac:spMkLst>
        </pc:spChg>
        <pc:spChg chg="mod">
          <ac:chgData name="CARATY CORINNE" userId="8ff7d65e-e73f-48f4-8c35-2e9a1daaa9ff" providerId="ADAL" clId="{39BDBCB7-8CDC-48A6-B42C-9D8393540036}" dt="2025-08-13T15:16:37.689" v="1" actId="1076"/>
          <ac:spMkLst>
            <pc:docMk/>
            <pc:sldMk cId="4074212681" sldId="258"/>
            <ac:spMk id="4" creationId="{1B2B7B3C-226E-DCA3-DBD7-A9500E004BBF}"/>
          </ac:spMkLst>
        </pc:spChg>
        <pc:spChg chg="add mod">
          <ac:chgData name="CARATY CORINNE" userId="8ff7d65e-e73f-48f4-8c35-2e9a1daaa9ff" providerId="ADAL" clId="{39BDBCB7-8CDC-48A6-B42C-9D8393540036}" dt="2025-08-13T15:17:30.917" v="15" actId="14100"/>
          <ac:spMkLst>
            <pc:docMk/>
            <pc:sldMk cId="4074212681" sldId="258"/>
            <ac:spMk id="6" creationId="{97B5D863-9492-C212-8EF4-292546A3B68A}"/>
          </ac:spMkLst>
        </pc:spChg>
        <pc:spChg chg="del">
          <ac:chgData name="CARATY CORINNE" userId="8ff7d65e-e73f-48f4-8c35-2e9a1daaa9ff" providerId="ADAL" clId="{39BDBCB7-8CDC-48A6-B42C-9D8393540036}" dt="2025-08-13T15:18:08.384" v="33" actId="478"/>
          <ac:spMkLst>
            <pc:docMk/>
            <pc:sldMk cId="4074212681" sldId="258"/>
            <ac:spMk id="7" creationId="{A80FE965-17BB-222D-A2A5-1F3280CE50DA}"/>
          </ac:spMkLst>
        </pc:spChg>
        <pc:spChg chg="mod">
          <ac:chgData name="CARATY CORINNE" userId="8ff7d65e-e73f-48f4-8c35-2e9a1daaa9ff" providerId="ADAL" clId="{39BDBCB7-8CDC-48A6-B42C-9D8393540036}" dt="2025-08-13T15:16:47.340" v="4" actId="1076"/>
          <ac:spMkLst>
            <pc:docMk/>
            <pc:sldMk cId="4074212681" sldId="258"/>
            <ac:spMk id="8" creationId="{43CF3995-E060-D6D4-F917-CA30620E3AFF}"/>
          </ac:spMkLst>
        </pc:spChg>
        <pc:spChg chg="add mod">
          <ac:chgData name="CARATY CORINNE" userId="8ff7d65e-e73f-48f4-8c35-2e9a1daaa9ff" providerId="ADAL" clId="{39BDBCB7-8CDC-48A6-B42C-9D8393540036}" dt="2025-08-13T15:17:50.878" v="27" actId="20577"/>
          <ac:spMkLst>
            <pc:docMk/>
            <pc:sldMk cId="4074212681" sldId="258"/>
            <ac:spMk id="9" creationId="{6E0BA6F0-D646-1EAA-0F29-81B43024D7D4}"/>
          </ac:spMkLst>
        </pc:spChg>
        <pc:picChg chg="mod">
          <ac:chgData name="CARATY CORINNE" userId="8ff7d65e-e73f-48f4-8c35-2e9a1daaa9ff" providerId="ADAL" clId="{39BDBCB7-8CDC-48A6-B42C-9D8393540036}" dt="2025-08-13T15:16:41.116" v="3" actId="1076"/>
          <ac:picMkLst>
            <pc:docMk/>
            <pc:sldMk cId="4074212681" sldId="258"/>
            <ac:picMk id="5" creationId="{4650197F-1CC2-DD87-FD44-D0A5EB611D29}"/>
          </ac:picMkLst>
        </pc:picChg>
        <pc:cxnChg chg="del">
          <ac:chgData name="CARATY CORINNE" userId="8ff7d65e-e73f-48f4-8c35-2e9a1daaa9ff" providerId="ADAL" clId="{39BDBCB7-8CDC-48A6-B42C-9D8393540036}" dt="2025-08-13T15:18:09.776" v="34" actId="478"/>
          <ac:cxnSpMkLst>
            <pc:docMk/>
            <pc:sldMk cId="4074212681" sldId="258"/>
            <ac:cxnSpMk id="10" creationId="{F9850884-3438-485E-4316-A51BACECB62C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09223-73FE-430F-A668-1E8A7074975B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CBE32-F717-44F3-AEA0-0AED0FCBC3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889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943042-71E8-A422-D476-CBA59EFBA6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6AB651-8E8F-6848-9679-EDC3C71E1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A814D1-0473-3769-C45D-3920E7B4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B4FC38-F7EC-69A7-D3E5-8BE0501A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954240-7A2E-D95D-6525-B32301228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768-CE16-ABDC-BCB8-BD51ADBFF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08A6B1-7AC8-2FCD-E3A2-6CA58394C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0F56B7-22C7-0436-6192-CC300AB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C2327A-AE60-73A7-C23E-16F7557C2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8085E-55AB-984A-C711-5435967C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17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8883FD3-CF8A-0268-AEB7-3A2277950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191707-E8CE-C050-DC23-549F305F5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6576C4-A3E4-008D-7B47-7566F9D3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5CE052-FA00-8951-BD44-6FE950A39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4BEEA2-D08D-913E-9876-D9717BF51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06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84DF-40D1-1A80-3640-2C7820705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7D7571-ADCB-CD6F-6A96-80C07BBF5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BA4FC5-0FCE-1AC3-42C3-09566C2FB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7A30BE-2E76-5182-D919-8416F3BF4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49D265-79FC-E0FC-E4E0-1BE6F40F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49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3F4539-757A-B9AA-B5E7-CB7E8016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B25E97-9A6B-9C38-9CDB-6F8BC7785D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819B9C-6ACD-0B93-4823-537EB631D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29872-509C-EE12-60C6-8BEC58AC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9FD8E6-77E9-7838-9EB6-5CF39DC9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99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0165FE-EDFE-F87C-3075-4B270121D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E65D03-B1C4-8CC1-4ED8-C819DADEF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047AD77-CE42-1FDE-0241-497A69C74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50A9CA-B18D-1F5F-C6E0-627E7D38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A664CB-3E34-7E85-2D1B-57ED7E6B0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3415E6-8A94-257D-F367-2FF4D65F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696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D7CF27-9E45-1D23-566A-8F08D6FB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1BE841-DA11-CF6E-6FD8-9CF9FEC8F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8B512A-D5F5-9DB2-0916-BCF33E33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76603D9-5B24-0503-1950-749C190DF4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A0C6995-A3DF-645A-63EE-B2F793AD5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30F3677-6019-C83D-3AC7-95B65A763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91230DA-0470-ED06-8524-D8881FE8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107FD67-8E6E-D781-E1D2-12AB0E33B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407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5C31-ADE7-49BF-2CD4-B83F329A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AFCDC60-0E68-A0A8-8157-847E369F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05849B-A711-2540-8172-25DE9F35B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0A4E2F4-FA2F-B0BA-5DB0-62191EF9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10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A6C44A2-DEF2-7923-D486-28A104E5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283408A-8E6D-A43D-CECB-3C3BF90B0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8E08C29-2ADC-18C4-64A0-5D25C3B0D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91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358C4D-11D2-E6AF-686A-A2106DBC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CDC88C-3423-8CAB-91E9-B3F05D0DA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13A3A6-A802-0C66-028B-6B9291270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27D175C-9143-ECF2-2ABC-626B3751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83E42-907D-FB81-741E-40B43D65D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8E66B6-2E96-2441-6DC1-2A9BA907B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11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7B4C19-D96D-99B6-99B0-F01ADC188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C6288A8-A911-0124-E993-D6734CB6E0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6BB2B83-81A8-B893-2C19-0AD269540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9B874C-122A-EEFD-6631-854B9B53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45579E-9279-9A71-28E8-719501E21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1C1921-170C-21CE-AE1A-80B3B16C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9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5E7D73F-4845-A796-BC3E-BB3007A72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BE9A4F-3C74-A149-70F0-7AA3A5BEA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2EE45-C400-FE50-8199-E5D21D8590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2BEF97-CF5E-E945-8104-AC8715548730}" type="datetimeFigureOut">
              <a:rPr lang="fr-FR" smtClean="0"/>
              <a:t>07/09/2025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5665B1-3B37-73D6-8BC6-029688B01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47BBF3-C53C-6FE9-0DE9-C4DE3C55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5D5584-FFFF-9B49-B759-57EBBFC6EB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76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6.xml"/><Relationship Id="rId3" Type="http://schemas.openxmlformats.org/officeDocument/2006/relationships/slide" Target="slide2.xml"/><Relationship Id="rId7" Type="http://schemas.openxmlformats.org/officeDocument/2006/relationships/slide" Target="slide4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21.xml"/><Relationship Id="rId4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4C9D7-4287-6131-BEF7-1989137D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4650197F-1CC2-DD87-FD44-D0A5EB611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849"/>
            <a:ext cx="12206935" cy="7105553"/>
          </a:xfr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B2B7B3C-226E-DCA3-DBD7-A9500E004BBF}"/>
              </a:ext>
            </a:extLst>
          </p:cNvPr>
          <p:cNvSpPr txBox="1"/>
          <p:nvPr/>
        </p:nvSpPr>
        <p:spPr>
          <a:xfrm>
            <a:off x="1251205" y="5480274"/>
            <a:ext cx="20101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3" action="ppaction://hlinksldjump"/>
              </a:rPr>
              <a:t>Calcul réfléchi </a:t>
            </a:r>
            <a:endParaRPr lang="fr-FR" sz="18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r>
              <a:rPr lang="fr-FR" sz="18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4" action="ppaction://hlinksldjump"/>
              </a:rPr>
              <a:t>Calcul progressif</a:t>
            </a:r>
            <a:endParaRPr lang="fr-FR" sz="18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r>
              <a:rPr lang="fr-FR" sz="18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5" action="ppaction://hlinksldjump"/>
              </a:rPr>
              <a:t>Calcul posé</a:t>
            </a:r>
            <a:endParaRPr lang="fr-FR" sz="18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3CF3995-E060-D6D4-F917-CA30620E3AFF}"/>
              </a:ext>
            </a:extLst>
          </p:cNvPr>
          <p:cNvSpPr txBox="1"/>
          <p:nvPr/>
        </p:nvSpPr>
        <p:spPr>
          <a:xfrm>
            <a:off x="7771639" y="5569545"/>
            <a:ext cx="23180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6" action="ppaction://hlinksldjump"/>
              </a:rPr>
              <a:t>Calcul réfléchi </a:t>
            </a:r>
            <a:endParaRPr lang="fr-FR" sz="18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r>
              <a:rPr lang="fr-FR" sz="18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7" action="ppaction://hlinksldjump"/>
              </a:rPr>
              <a:t>Calcul progressif</a:t>
            </a:r>
            <a:endParaRPr lang="fr-FR" sz="18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  <a:p>
            <a:r>
              <a:rPr lang="fr-FR" sz="1800" dirty="0">
                <a:latin typeface="DINRoundPro-Medium" panose="020B0604020101020102" pitchFamily="34" charset="77"/>
                <a:cs typeface="DINRoundPro-Medium" panose="020B0604020101020102" pitchFamily="34" charset="77"/>
                <a:hlinkClick r:id="rId8" action="ppaction://hlinksldjump"/>
              </a:rPr>
              <a:t>Calcul posé</a:t>
            </a:r>
            <a:endParaRPr lang="fr-FR" sz="18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CDB025D-05CD-283C-7FF5-1B43E0D8418F}"/>
              </a:ext>
            </a:extLst>
          </p:cNvPr>
          <p:cNvSpPr txBox="1"/>
          <p:nvPr/>
        </p:nvSpPr>
        <p:spPr>
          <a:xfrm>
            <a:off x="3395436" y="2586424"/>
            <a:ext cx="541606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7B5D863-9492-C212-8EF4-292546A3B68A}"/>
              </a:ext>
            </a:extLst>
          </p:cNvPr>
          <p:cNvSpPr txBox="1"/>
          <p:nvPr/>
        </p:nvSpPr>
        <p:spPr>
          <a:xfrm>
            <a:off x="7845216" y="4681908"/>
            <a:ext cx="276182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E0BA6F0-D646-1EAA-0F29-81B43024D7D4}"/>
              </a:ext>
            </a:extLst>
          </p:cNvPr>
          <p:cNvSpPr txBox="1"/>
          <p:nvPr/>
        </p:nvSpPr>
        <p:spPr>
          <a:xfrm>
            <a:off x="1386504" y="4637803"/>
            <a:ext cx="276182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34 + 14 + 31</a:t>
            </a:r>
          </a:p>
        </p:txBody>
      </p:sp>
    </p:spTree>
    <p:extLst>
      <p:ext uri="{BB962C8B-B14F-4D97-AF65-F5344CB8AC3E}">
        <p14:creationId xmlns:p14="http://schemas.microsoft.com/office/powerpoint/2010/main" val="40742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75A248-13C8-F555-493B-896F31615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685FFAD-E8C7-3E53-3467-4E58DAC0489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BCD4ED1-5749-0DED-9D1F-0E14E39EEFF8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6CB31D-A286-BBD2-2E23-FF9F4C1BA3FB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148DCC-5A68-0550-3AB2-2405A59C2166}"/>
              </a:ext>
            </a:extLst>
          </p:cNvPr>
          <p:cNvSpPr txBox="1"/>
          <p:nvPr/>
        </p:nvSpPr>
        <p:spPr>
          <a:xfrm>
            <a:off x="8282908" y="285390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pic>
        <p:nvPicPr>
          <p:cNvPr id="8" name="Image 7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68BAAB02-20BE-8AE6-0F68-D871BA7F4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FCC915A-52AB-7B6E-4BD0-9D4AEFA01C87}"/>
              </a:ext>
            </a:extLst>
          </p:cNvPr>
          <p:cNvSpPr/>
          <p:nvPr/>
        </p:nvSpPr>
        <p:spPr>
          <a:xfrm>
            <a:off x="1107985" y="3429000"/>
            <a:ext cx="5807927" cy="49754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32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DCE08-41D1-553B-DED4-27C96A665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92C7EDB-6E76-C920-311E-65FE27D47C4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2FA0AEE-7D74-9AF5-ABF0-1E7FED65D0E8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14D291-B312-756C-BB97-045C92249416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89A36DD-8A18-89A8-77F1-E5310C412928}"/>
              </a:ext>
            </a:extLst>
          </p:cNvPr>
          <p:cNvSpPr txBox="1"/>
          <p:nvPr/>
        </p:nvSpPr>
        <p:spPr>
          <a:xfrm>
            <a:off x="8282908" y="285390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93A7FA9-A7AE-819C-90F6-482249E53048}"/>
              </a:ext>
            </a:extLst>
          </p:cNvPr>
          <p:cNvSpPr txBox="1"/>
          <p:nvPr/>
        </p:nvSpPr>
        <p:spPr>
          <a:xfrm>
            <a:off x="10227095" y="2859148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95B0E25-4F26-E19B-0C6E-84D61BF5FA28}"/>
              </a:ext>
            </a:extLst>
          </p:cNvPr>
          <p:cNvCxnSpPr/>
          <p:nvPr/>
        </p:nvCxnSpPr>
        <p:spPr>
          <a:xfrm flipH="1">
            <a:off x="11104573" y="2606437"/>
            <a:ext cx="333189" cy="2045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2DF23F6C-7D81-ABF3-EAAC-03502CEC1B21}"/>
              </a:ext>
            </a:extLst>
          </p:cNvPr>
          <p:cNvCxnSpPr>
            <a:cxnSpLocks/>
          </p:cNvCxnSpPr>
          <p:nvPr/>
        </p:nvCxnSpPr>
        <p:spPr>
          <a:xfrm flipH="1" flipV="1">
            <a:off x="10326943" y="2536458"/>
            <a:ext cx="777630" cy="27456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E472EDF7-5423-2AA7-B801-D2E5C89DEA3C}"/>
              </a:ext>
            </a:extLst>
          </p:cNvPr>
          <p:cNvCxnSpPr>
            <a:cxnSpLocks/>
          </p:cNvCxnSpPr>
          <p:nvPr/>
        </p:nvCxnSpPr>
        <p:spPr>
          <a:xfrm flipH="1" flipV="1">
            <a:off x="9028760" y="2504348"/>
            <a:ext cx="2043477" cy="30667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Image 3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EBD3C8D8-630F-49C8-CCB6-52CF82F04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C9894638-984D-5450-287E-DC989BCE2BCB}"/>
              </a:ext>
            </a:extLst>
          </p:cNvPr>
          <p:cNvSpPr/>
          <p:nvPr/>
        </p:nvSpPr>
        <p:spPr>
          <a:xfrm>
            <a:off x="1107985" y="3429000"/>
            <a:ext cx="5807927" cy="497542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679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81D4B3-4386-78BD-B909-2DCD4CA71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39E6F52A-18F2-672B-FB36-A33BC962E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90264041-C41B-155D-7523-EB80F1DFBDA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  <a:endParaRPr lang="fr-FR" sz="3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172B949-3C50-A0AD-EFF6-E54D1D2BF8B1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69768E-27DD-E4FA-7295-9D499D2711F9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410F0BF-63FE-424C-06BA-71AA95CBF340}"/>
              </a:ext>
            </a:extLst>
          </p:cNvPr>
          <p:cNvSpPr txBox="1"/>
          <p:nvPr/>
        </p:nvSpPr>
        <p:spPr>
          <a:xfrm>
            <a:off x="8282908" y="285390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1DBBC61-FEEB-4693-94A6-570DF5CBA448}"/>
              </a:ext>
            </a:extLst>
          </p:cNvPr>
          <p:cNvSpPr txBox="1"/>
          <p:nvPr/>
        </p:nvSpPr>
        <p:spPr>
          <a:xfrm>
            <a:off x="10227095" y="2859148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7u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5DB2BCB-866C-2604-B5FF-1C3AE734BE9A}"/>
              </a:ext>
            </a:extLst>
          </p:cNvPr>
          <p:cNvSpPr txBox="1"/>
          <p:nvPr/>
        </p:nvSpPr>
        <p:spPr>
          <a:xfrm>
            <a:off x="8919060" y="3528417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2F67F344-AB38-0D77-4677-60810A3163FB}"/>
              </a:ext>
            </a:extLst>
          </p:cNvPr>
          <p:cNvCxnSpPr>
            <a:cxnSpLocks/>
          </p:cNvCxnSpPr>
          <p:nvPr/>
        </p:nvCxnSpPr>
        <p:spPr>
          <a:xfrm flipH="1">
            <a:off x="10471164" y="3301973"/>
            <a:ext cx="361264" cy="246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CCA869C9-3533-8709-C286-6844AB89EF48}"/>
              </a:ext>
            </a:extLst>
          </p:cNvPr>
          <p:cNvCxnSpPr>
            <a:cxnSpLocks/>
          </p:cNvCxnSpPr>
          <p:nvPr/>
        </p:nvCxnSpPr>
        <p:spPr>
          <a:xfrm>
            <a:off x="10040691" y="3286760"/>
            <a:ext cx="430473" cy="2617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B5408A5-B8B4-05FD-521E-5408794C8484}"/>
              </a:ext>
            </a:extLst>
          </p:cNvPr>
          <p:cNvSpPr/>
          <p:nvPr/>
        </p:nvSpPr>
        <p:spPr>
          <a:xfrm>
            <a:off x="230586" y="1922057"/>
            <a:ext cx="7478865" cy="236504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219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7FF19-40FE-5105-97A5-A73474F8E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54DD828-C768-1662-9145-69F7424139E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05DC3F-2345-5AAE-F903-07E7101D57CC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8FB8BC3-157F-7212-7E04-C0430C277E7C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4u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975C89E-C4D6-8E8B-33C8-88BE8C15C9ED}"/>
              </a:ext>
            </a:extLst>
          </p:cNvPr>
          <p:cNvSpPr txBox="1"/>
          <p:nvPr/>
        </p:nvSpPr>
        <p:spPr>
          <a:xfrm>
            <a:off x="8282908" y="285390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CD9D8DC-D2A8-93DC-09D5-22E6B5A338A2}"/>
              </a:ext>
            </a:extLst>
          </p:cNvPr>
          <p:cNvSpPr txBox="1"/>
          <p:nvPr/>
        </p:nvSpPr>
        <p:spPr>
          <a:xfrm>
            <a:off x="10227095" y="2859148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7u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05E75E8-68DF-3DE4-85DE-42E623C0E319}"/>
              </a:ext>
            </a:extLst>
          </p:cNvPr>
          <p:cNvSpPr txBox="1"/>
          <p:nvPr/>
        </p:nvSpPr>
        <p:spPr>
          <a:xfrm>
            <a:off x="8919060" y="3528417"/>
            <a:ext cx="310420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</a:p>
        </p:txBody>
      </p:sp>
      <p:pic>
        <p:nvPicPr>
          <p:cNvPr id="4" name="Image 3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B55DB03B-7555-E61F-346A-5C59BF3D5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A80ADFFC-D31E-433B-2CAB-3A3B6E2D3981}"/>
              </a:ext>
            </a:extLst>
          </p:cNvPr>
          <p:cNvSpPr/>
          <p:nvPr/>
        </p:nvSpPr>
        <p:spPr>
          <a:xfrm>
            <a:off x="230586" y="1922057"/>
            <a:ext cx="7478865" cy="236504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075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962ED-D092-5FC5-0A62-C9E2BE30C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478C0F-795C-7A22-0630-A053B142E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FCC85A61-04B8-36F9-EEA2-440BEDF194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21DAABF0-7813-DE8F-D573-45E664FBDCA8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progressif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8F58992-9BB6-AEB4-5DC7-ED27D3CD4E23}"/>
              </a:ext>
            </a:extLst>
          </p:cNvPr>
          <p:cNvSpPr txBox="1"/>
          <p:nvPr/>
        </p:nvSpPr>
        <p:spPr>
          <a:xfrm>
            <a:off x="3018522" y="2586971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DEC5DF5-2A84-8810-15D4-7EF77B605776}"/>
              </a:ext>
            </a:extLst>
          </p:cNvPr>
          <p:cNvSpPr txBox="1"/>
          <p:nvPr/>
        </p:nvSpPr>
        <p:spPr>
          <a:xfrm>
            <a:off x="4655690" y="4391079"/>
            <a:ext cx="27405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34 + 14 + 31</a:t>
            </a:r>
          </a:p>
        </p:txBody>
      </p:sp>
    </p:spTree>
    <p:extLst>
      <p:ext uri="{BB962C8B-B14F-4D97-AF65-F5344CB8AC3E}">
        <p14:creationId xmlns:p14="http://schemas.microsoft.com/office/powerpoint/2010/main" val="3107684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EBBCD-7304-99C3-AF4B-C061F3F99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81BCACC-73F0-580B-2B0E-5A5D171C5C4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786BF74-DF5E-366E-75C8-CA956996D479}"/>
              </a:ext>
            </a:extLst>
          </p:cNvPr>
          <p:cNvSpPr txBox="1"/>
          <p:nvPr/>
        </p:nvSpPr>
        <p:spPr>
          <a:xfrm>
            <a:off x="8700588" y="1634362"/>
            <a:ext cx="215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PROGRESSIF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AA83974-302B-AF40-EB2D-93A6512C45A8}"/>
              </a:ext>
            </a:extLst>
          </p:cNvPr>
          <p:cNvSpPr txBox="1"/>
          <p:nvPr/>
        </p:nvSpPr>
        <p:spPr>
          <a:xfrm>
            <a:off x="1190986" y="4738764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2DEDA7B-347F-C554-471E-73CEA82E8DAB}"/>
              </a:ext>
            </a:extLst>
          </p:cNvPr>
          <p:cNvSpPr txBox="1"/>
          <p:nvPr/>
        </p:nvSpPr>
        <p:spPr>
          <a:xfrm>
            <a:off x="2925413" y="473876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1744642-87BF-D7E1-B49C-E5C31D9D8EB1}"/>
              </a:ext>
            </a:extLst>
          </p:cNvPr>
          <p:cNvSpPr txBox="1"/>
          <p:nvPr/>
        </p:nvSpPr>
        <p:spPr>
          <a:xfrm>
            <a:off x="5581236" y="47558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22C0512-8424-78C6-A56E-B7D62C9DB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8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65E1C-B1B1-B62C-02C6-FFE6A6A67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DD1A7F8-A50C-7120-67B6-ECC4B688300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9F98D1-E1D0-A0EA-C12B-C7E56A48FF85}"/>
              </a:ext>
            </a:extLst>
          </p:cNvPr>
          <p:cNvSpPr txBox="1"/>
          <p:nvPr/>
        </p:nvSpPr>
        <p:spPr>
          <a:xfrm>
            <a:off x="8700588" y="1634362"/>
            <a:ext cx="215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PROGRESSIF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E63F83F-7463-925E-5BE6-E6EA8B6E3978}"/>
              </a:ext>
            </a:extLst>
          </p:cNvPr>
          <p:cNvSpPr txBox="1"/>
          <p:nvPr/>
        </p:nvSpPr>
        <p:spPr>
          <a:xfrm>
            <a:off x="1190986" y="4738764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D044826-9CD5-08CD-7CF3-13E697DF7CD5}"/>
              </a:ext>
            </a:extLst>
          </p:cNvPr>
          <p:cNvSpPr txBox="1"/>
          <p:nvPr/>
        </p:nvSpPr>
        <p:spPr>
          <a:xfrm>
            <a:off x="2925413" y="473876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D0D8042-3763-C9A7-574B-8891626F698D}"/>
              </a:ext>
            </a:extLst>
          </p:cNvPr>
          <p:cNvSpPr txBox="1"/>
          <p:nvPr/>
        </p:nvSpPr>
        <p:spPr>
          <a:xfrm>
            <a:off x="5581236" y="47558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05B709E-D260-6068-EC12-96C80327C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BEC915A-5504-BE8F-409C-CC2690D6F8BF}"/>
              </a:ext>
            </a:extLst>
          </p:cNvPr>
          <p:cNvSpPr txBox="1"/>
          <p:nvPr/>
        </p:nvSpPr>
        <p:spPr>
          <a:xfrm>
            <a:off x="7798980" y="2166141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0224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47502-81CF-58F4-4485-BA70F9F3F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1A558D8-C0AD-D30B-6B21-5EC71A30A34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A7AE51-4D8D-7D64-24FF-46743FBF61F5}"/>
              </a:ext>
            </a:extLst>
          </p:cNvPr>
          <p:cNvSpPr txBox="1"/>
          <p:nvPr/>
        </p:nvSpPr>
        <p:spPr>
          <a:xfrm>
            <a:off x="8700588" y="1634362"/>
            <a:ext cx="215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PROGRESSIF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FCFA1F-77A8-876F-653E-7EC04C528693}"/>
              </a:ext>
            </a:extLst>
          </p:cNvPr>
          <p:cNvSpPr txBox="1"/>
          <p:nvPr/>
        </p:nvSpPr>
        <p:spPr>
          <a:xfrm>
            <a:off x="2542708" y="4693762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B7B5948-0A8C-0FED-DBDE-2295727EF47A}"/>
              </a:ext>
            </a:extLst>
          </p:cNvPr>
          <p:cNvSpPr txBox="1"/>
          <p:nvPr/>
        </p:nvSpPr>
        <p:spPr>
          <a:xfrm>
            <a:off x="5581236" y="47558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D5D46420-E1B6-EDF6-473B-65469F2E3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B5D470D-5972-7E79-F8C6-4B59E321A99A}"/>
              </a:ext>
            </a:extLst>
          </p:cNvPr>
          <p:cNvSpPr txBox="1"/>
          <p:nvPr/>
        </p:nvSpPr>
        <p:spPr>
          <a:xfrm>
            <a:off x="7798980" y="2166141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5B4BB4D7-D675-B660-86BB-55A238468E78}"/>
              </a:ext>
            </a:extLst>
          </p:cNvPr>
          <p:cNvSpPr/>
          <p:nvPr/>
        </p:nvSpPr>
        <p:spPr>
          <a:xfrm>
            <a:off x="387404" y="2115759"/>
            <a:ext cx="4778827" cy="18719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20F1F33-849D-86B1-B4EA-493F7BC747AD}"/>
              </a:ext>
            </a:extLst>
          </p:cNvPr>
          <p:cNvSpPr/>
          <p:nvPr/>
        </p:nvSpPr>
        <p:spPr>
          <a:xfrm>
            <a:off x="387404" y="4630537"/>
            <a:ext cx="4690136" cy="64800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207EFEC-9FF3-18D6-9A25-D70C21460515}"/>
              </a:ext>
            </a:extLst>
          </p:cNvPr>
          <p:cNvCxnSpPr>
            <a:cxnSpLocks/>
          </p:cNvCxnSpPr>
          <p:nvPr/>
        </p:nvCxnSpPr>
        <p:spPr>
          <a:xfrm>
            <a:off x="8915972" y="2702688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0B91BCB-1410-6F33-64E7-2FEBB6FD250E}"/>
              </a:ext>
            </a:extLst>
          </p:cNvPr>
          <p:cNvCxnSpPr>
            <a:cxnSpLocks/>
          </p:cNvCxnSpPr>
          <p:nvPr/>
        </p:nvCxnSpPr>
        <p:spPr>
          <a:xfrm flipV="1">
            <a:off x="9512902" y="2671009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D2D3A01D-6102-2D02-9F23-6AF1CB5A1938}"/>
              </a:ext>
            </a:extLst>
          </p:cNvPr>
          <p:cNvSpPr txBox="1"/>
          <p:nvPr/>
        </p:nvSpPr>
        <p:spPr>
          <a:xfrm>
            <a:off x="9104542" y="2957334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31818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73AAAD-8D74-EA25-9CB6-4244C847D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D3859D01-3B37-38E2-930C-9D013A69BC1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944E1E4-63B8-77DA-66A0-C012AD486388}"/>
              </a:ext>
            </a:extLst>
          </p:cNvPr>
          <p:cNvSpPr txBox="1"/>
          <p:nvPr/>
        </p:nvSpPr>
        <p:spPr>
          <a:xfrm>
            <a:off x="8700588" y="1634362"/>
            <a:ext cx="215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PROGRESSIF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9FDD535-956A-2869-9E48-D823DE00FC13}"/>
              </a:ext>
            </a:extLst>
          </p:cNvPr>
          <p:cNvSpPr txBox="1"/>
          <p:nvPr/>
        </p:nvSpPr>
        <p:spPr>
          <a:xfrm>
            <a:off x="2542708" y="4693762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CC94E6-E908-36C2-60CC-E8A9C9104366}"/>
              </a:ext>
            </a:extLst>
          </p:cNvPr>
          <p:cNvSpPr txBox="1"/>
          <p:nvPr/>
        </p:nvSpPr>
        <p:spPr>
          <a:xfrm>
            <a:off x="5581236" y="47558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CA949662-87FE-0DA8-50AF-59575C98F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14C2BC1-3AB8-83F2-BC96-A25F1CB9EF9E}"/>
              </a:ext>
            </a:extLst>
          </p:cNvPr>
          <p:cNvSpPr txBox="1"/>
          <p:nvPr/>
        </p:nvSpPr>
        <p:spPr>
          <a:xfrm>
            <a:off x="7798980" y="2166141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EF81B91-58C8-AAA8-FA49-F18C8986467E}"/>
              </a:ext>
            </a:extLst>
          </p:cNvPr>
          <p:cNvSpPr/>
          <p:nvPr/>
        </p:nvSpPr>
        <p:spPr>
          <a:xfrm>
            <a:off x="387404" y="2115759"/>
            <a:ext cx="4778827" cy="18719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2D04A97-3AB6-5278-4920-3F890FC0F17D}"/>
              </a:ext>
            </a:extLst>
          </p:cNvPr>
          <p:cNvSpPr/>
          <p:nvPr/>
        </p:nvSpPr>
        <p:spPr>
          <a:xfrm>
            <a:off x="387404" y="4630537"/>
            <a:ext cx="4690136" cy="64800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15DFCC1-B2D8-0F40-FCCF-EE4E1AE483C1}"/>
              </a:ext>
            </a:extLst>
          </p:cNvPr>
          <p:cNvCxnSpPr>
            <a:cxnSpLocks/>
          </p:cNvCxnSpPr>
          <p:nvPr/>
        </p:nvCxnSpPr>
        <p:spPr>
          <a:xfrm>
            <a:off x="8915972" y="2702688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F417492-7528-807F-B6B5-2BE12CD242CC}"/>
              </a:ext>
            </a:extLst>
          </p:cNvPr>
          <p:cNvCxnSpPr>
            <a:cxnSpLocks/>
          </p:cNvCxnSpPr>
          <p:nvPr/>
        </p:nvCxnSpPr>
        <p:spPr>
          <a:xfrm flipV="1">
            <a:off x="9512902" y="2671009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0BC913D8-40BE-322C-B037-3001A511A077}"/>
              </a:ext>
            </a:extLst>
          </p:cNvPr>
          <p:cNvSpPr txBox="1"/>
          <p:nvPr/>
        </p:nvSpPr>
        <p:spPr>
          <a:xfrm>
            <a:off x="9104542" y="2957334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6795F91-4A48-F572-F1A8-E67EBAD5D0CE}"/>
              </a:ext>
            </a:extLst>
          </p:cNvPr>
          <p:cNvSpPr/>
          <p:nvPr/>
        </p:nvSpPr>
        <p:spPr>
          <a:xfrm>
            <a:off x="205337" y="1916783"/>
            <a:ext cx="7513084" cy="222332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2AB5824-5282-D538-4060-5BD2ED7473BE}"/>
              </a:ext>
            </a:extLst>
          </p:cNvPr>
          <p:cNvSpPr/>
          <p:nvPr/>
        </p:nvSpPr>
        <p:spPr>
          <a:xfrm>
            <a:off x="205336" y="4478232"/>
            <a:ext cx="7513083" cy="90440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4B98307-4108-652C-89D1-B44E361CCC58}"/>
              </a:ext>
            </a:extLst>
          </p:cNvPr>
          <p:cNvSpPr txBox="1"/>
          <p:nvPr/>
        </p:nvSpPr>
        <p:spPr>
          <a:xfrm>
            <a:off x="9571389" y="2965911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CCAD6D9-8A08-9BCF-6C81-FF38880362D7}"/>
              </a:ext>
            </a:extLst>
          </p:cNvPr>
          <p:cNvCxnSpPr>
            <a:cxnSpLocks/>
          </p:cNvCxnSpPr>
          <p:nvPr/>
        </p:nvCxnSpPr>
        <p:spPr>
          <a:xfrm>
            <a:off x="9406302" y="3530947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1440388-A190-E65C-AA4F-E6F240A4FE85}"/>
              </a:ext>
            </a:extLst>
          </p:cNvPr>
          <p:cNvCxnSpPr>
            <a:cxnSpLocks/>
          </p:cNvCxnSpPr>
          <p:nvPr/>
        </p:nvCxnSpPr>
        <p:spPr>
          <a:xfrm flipV="1">
            <a:off x="10003232" y="3499268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115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06449-ADD8-B3D1-21B2-11A311E55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62A5E55-D566-3879-2A4D-CC346571BC7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8BAA796-B161-D544-5AEB-FA2A1F188A42}"/>
              </a:ext>
            </a:extLst>
          </p:cNvPr>
          <p:cNvSpPr txBox="1"/>
          <p:nvPr/>
        </p:nvSpPr>
        <p:spPr>
          <a:xfrm>
            <a:off x="8700588" y="1634362"/>
            <a:ext cx="215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PROGRESSIF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B4D887E-ABDF-CAFA-DF84-C2153A5F8AE0}"/>
              </a:ext>
            </a:extLst>
          </p:cNvPr>
          <p:cNvSpPr txBox="1"/>
          <p:nvPr/>
        </p:nvSpPr>
        <p:spPr>
          <a:xfrm>
            <a:off x="3862487" y="4638048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83AB21A6-ABFD-33A1-0CD1-F5DE69677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B676A07-6FC2-4BCD-94F4-92F989A7F620}"/>
              </a:ext>
            </a:extLst>
          </p:cNvPr>
          <p:cNvSpPr txBox="1"/>
          <p:nvPr/>
        </p:nvSpPr>
        <p:spPr>
          <a:xfrm>
            <a:off x="7798980" y="2166141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F6C4E90-B1A5-8678-2262-2AAD5712F75D}"/>
              </a:ext>
            </a:extLst>
          </p:cNvPr>
          <p:cNvSpPr/>
          <p:nvPr/>
        </p:nvSpPr>
        <p:spPr>
          <a:xfrm>
            <a:off x="387404" y="2115759"/>
            <a:ext cx="4778827" cy="18719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2FDD642-622B-BC63-0CBC-300C6C5482A7}"/>
              </a:ext>
            </a:extLst>
          </p:cNvPr>
          <p:cNvCxnSpPr>
            <a:cxnSpLocks/>
          </p:cNvCxnSpPr>
          <p:nvPr/>
        </p:nvCxnSpPr>
        <p:spPr>
          <a:xfrm>
            <a:off x="8915972" y="2702688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BFF78FD-6E67-4278-836A-5D43FFA2F5A2}"/>
              </a:ext>
            </a:extLst>
          </p:cNvPr>
          <p:cNvCxnSpPr>
            <a:cxnSpLocks/>
          </p:cNvCxnSpPr>
          <p:nvPr/>
        </p:nvCxnSpPr>
        <p:spPr>
          <a:xfrm flipV="1">
            <a:off x="9512902" y="2671009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5FC16C1F-464D-9D9A-AB91-FD2EA68EDB31}"/>
              </a:ext>
            </a:extLst>
          </p:cNvPr>
          <p:cNvSpPr txBox="1"/>
          <p:nvPr/>
        </p:nvSpPr>
        <p:spPr>
          <a:xfrm>
            <a:off x="9104542" y="2957334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5D9B137-87D0-72EA-9D26-8DC90C1D7B20}"/>
              </a:ext>
            </a:extLst>
          </p:cNvPr>
          <p:cNvSpPr/>
          <p:nvPr/>
        </p:nvSpPr>
        <p:spPr>
          <a:xfrm>
            <a:off x="205337" y="1916783"/>
            <a:ext cx="7513084" cy="222332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7F14232C-F99C-EBDD-6354-BD431118C1B1}"/>
              </a:ext>
            </a:extLst>
          </p:cNvPr>
          <p:cNvSpPr/>
          <p:nvPr/>
        </p:nvSpPr>
        <p:spPr>
          <a:xfrm>
            <a:off x="205336" y="4478232"/>
            <a:ext cx="7513083" cy="90440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3A73320-83EF-151C-416E-823FD8361778}"/>
              </a:ext>
            </a:extLst>
          </p:cNvPr>
          <p:cNvSpPr txBox="1"/>
          <p:nvPr/>
        </p:nvSpPr>
        <p:spPr>
          <a:xfrm>
            <a:off x="9571389" y="2965911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5992C83-D831-FC3C-E6F9-6EDEC75E1BC1}"/>
              </a:ext>
            </a:extLst>
          </p:cNvPr>
          <p:cNvCxnSpPr>
            <a:cxnSpLocks/>
          </p:cNvCxnSpPr>
          <p:nvPr/>
        </p:nvCxnSpPr>
        <p:spPr>
          <a:xfrm>
            <a:off x="9406302" y="3530947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24E3FB40-270F-7740-CA9A-A5F645BCEE46}"/>
              </a:ext>
            </a:extLst>
          </p:cNvPr>
          <p:cNvCxnSpPr>
            <a:cxnSpLocks/>
          </p:cNvCxnSpPr>
          <p:nvPr/>
        </p:nvCxnSpPr>
        <p:spPr>
          <a:xfrm flipV="1">
            <a:off x="10003232" y="3499268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9C424145-137D-A8B1-3ACD-ED28B8F255B4}"/>
              </a:ext>
            </a:extLst>
          </p:cNvPr>
          <p:cNvSpPr txBox="1"/>
          <p:nvPr/>
        </p:nvSpPr>
        <p:spPr>
          <a:xfrm>
            <a:off x="9704767" y="3847718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28572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67F09-6853-A07A-D587-2A87DF113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A4727-E2FF-1382-B55A-9582B50D2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BCE8A9D6-3273-2998-E0CD-6041EE21AC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FADB844-6786-0C28-647B-991A0B5FA173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réfléchi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12C499E-8113-173A-2639-4F61076A6D42}"/>
              </a:ext>
            </a:extLst>
          </p:cNvPr>
          <p:cNvSpPr txBox="1"/>
          <p:nvPr/>
        </p:nvSpPr>
        <p:spPr>
          <a:xfrm>
            <a:off x="3018522" y="2586971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810E44D-C1A4-3F6D-F4D0-D2268FFC01B7}"/>
              </a:ext>
            </a:extLst>
          </p:cNvPr>
          <p:cNvSpPr txBox="1"/>
          <p:nvPr/>
        </p:nvSpPr>
        <p:spPr>
          <a:xfrm>
            <a:off x="4655690" y="4391079"/>
            <a:ext cx="27405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34 + 14 + 31</a:t>
            </a:r>
          </a:p>
        </p:txBody>
      </p:sp>
    </p:spTree>
    <p:extLst>
      <p:ext uri="{BB962C8B-B14F-4D97-AF65-F5344CB8AC3E}">
        <p14:creationId xmlns:p14="http://schemas.microsoft.com/office/powerpoint/2010/main" val="35539446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DFD84-024A-E3BD-C51A-9A5EAEAE9A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4745FB4-7A2F-4E86-0141-E11B98A1E3F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826B0F3-F070-0E9C-68F7-B712203EE55A}"/>
              </a:ext>
            </a:extLst>
          </p:cNvPr>
          <p:cNvSpPr txBox="1"/>
          <p:nvPr/>
        </p:nvSpPr>
        <p:spPr>
          <a:xfrm>
            <a:off x="8700588" y="1634362"/>
            <a:ext cx="215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PROGRESSIF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F5114A6-77C6-58B1-2EAE-1F8335D755DF}"/>
              </a:ext>
            </a:extLst>
          </p:cNvPr>
          <p:cNvSpPr txBox="1"/>
          <p:nvPr/>
        </p:nvSpPr>
        <p:spPr>
          <a:xfrm>
            <a:off x="3862487" y="4638048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4F66B3F5-5A87-AE04-3133-932AC879E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DF4B63A-BB37-17CC-E65D-E17B66F58CF8}"/>
              </a:ext>
            </a:extLst>
          </p:cNvPr>
          <p:cNvSpPr txBox="1"/>
          <p:nvPr/>
        </p:nvSpPr>
        <p:spPr>
          <a:xfrm>
            <a:off x="7798980" y="2166141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2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B0F0"/>
                </a:solidFill>
              </a:rPr>
              <a:t>4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3DB96A3-90B2-C7E1-EB06-2FEDB56F4630}"/>
              </a:ext>
            </a:extLst>
          </p:cNvPr>
          <p:cNvSpPr/>
          <p:nvPr/>
        </p:nvSpPr>
        <p:spPr>
          <a:xfrm>
            <a:off x="387404" y="2115759"/>
            <a:ext cx="4778827" cy="187194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35FCA1F-BE77-220F-8FC7-6793D86469B2}"/>
              </a:ext>
            </a:extLst>
          </p:cNvPr>
          <p:cNvCxnSpPr>
            <a:cxnSpLocks/>
          </p:cNvCxnSpPr>
          <p:nvPr/>
        </p:nvCxnSpPr>
        <p:spPr>
          <a:xfrm>
            <a:off x="8915972" y="2702688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7A9805B-270A-B8D2-BDCF-1EAFE02F09F5}"/>
              </a:ext>
            </a:extLst>
          </p:cNvPr>
          <p:cNvCxnSpPr>
            <a:cxnSpLocks/>
          </p:cNvCxnSpPr>
          <p:nvPr/>
        </p:nvCxnSpPr>
        <p:spPr>
          <a:xfrm flipV="1">
            <a:off x="9512902" y="2671009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9EDC489F-C51F-0EAF-671C-63539C8AA03B}"/>
              </a:ext>
            </a:extLst>
          </p:cNvPr>
          <p:cNvSpPr txBox="1"/>
          <p:nvPr/>
        </p:nvSpPr>
        <p:spPr>
          <a:xfrm>
            <a:off x="9104542" y="2957334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B0F0"/>
                </a:solidFill>
              </a:rPr>
              <a:t>6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91ED178-FAFF-E2A1-EA1E-46A203A0CD8A}"/>
              </a:ext>
            </a:extLst>
          </p:cNvPr>
          <p:cNvSpPr/>
          <p:nvPr/>
        </p:nvSpPr>
        <p:spPr>
          <a:xfrm>
            <a:off x="205337" y="1916783"/>
            <a:ext cx="7513084" cy="222332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9372349C-C66A-E28E-701E-2EFD6F05BACB}"/>
              </a:ext>
            </a:extLst>
          </p:cNvPr>
          <p:cNvSpPr/>
          <p:nvPr/>
        </p:nvSpPr>
        <p:spPr>
          <a:xfrm>
            <a:off x="205336" y="4478232"/>
            <a:ext cx="7513083" cy="90440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1E80A8C-10C0-564C-E3FA-34637DCC851B}"/>
              </a:ext>
            </a:extLst>
          </p:cNvPr>
          <p:cNvSpPr txBox="1"/>
          <p:nvPr/>
        </p:nvSpPr>
        <p:spPr>
          <a:xfrm>
            <a:off x="9571389" y="2965911"/>
            <a:ext cx="1210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3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99F5979-6D8D-F701-362B-CDA43E8825D6}"/>
              </a:ext>
            </a:extLst>
          </p:cNvPr>
          <p:cNvCxnSpPr>
            <a:cxnSpLocks/>
          </p:cNvCxnSpPr>
          <p:nvPr/>
        </p:nvCxnSpPr>
        <p:spPr>
          <a:xfrm>
            <a:off x="9406302" y="3530947"/>
            <a:ext cx="596930" cy="2152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60B79A01-8540-0B90-1FAE-FA0072D9C5C0}"/>
              </a:ext>
            </a:extLst>
          </p:cNvPr>
          <p:cNvCxnSpPr>
            <a:cxnSpLocks/>
          </p:cNvCxnSpPr>
          <p:nvPr/>
        </p:nvCxnSpPr>
        <p:spPr>
          <a:xfrm flipV="1">
            <a:off x="10003232" y="3499268"/>
            <a:ext cx="312819" cy="24695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EDAFF477-58FF-6674-5569-CA8FA791D47F}"/>
              </a:ext>
            </a:extLst>
          </p:cNvPr>
          <p:cNvSpPr txBox="1"/>
          <p:nvPr/>
        </p:nvSpPr>
        <p:spPr>
          <a:xfrm>
            <a:off x="9704767" y="3847718"/>
            <a:ext cx="816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03658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060C9-9D8A-808F-878E-9CFA52724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B128C7-044A-BE2A-E4EE-EF1DCA39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E057C09C-37C6-0544-70D7-EE128E81A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C85AC27-AF58-4359-89AC-F2E1934F0763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posé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6E8C52-0EE3-A1A3-3D42-EB39C71A841B}"/>
              </a:ext>
            </a:extLst>
          </p:cNvPr>
          <p:cNvSpPr txBox="1"/>
          <p:nvPr/>
        </p:nvSpPr>
        <p:spPr>
          <a:xfrm>
            <a:off x="3018522" y="2586971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5EE4752-A444-28C0-FE00-095D564CA885}"/>
              </a:ext>
            </a:extLst>
          </p:cNvPr>
          <p:cNvSpPr txBox="1"/>
          <p:nvPr/>
        </p:nvSpPr>
        <p:spPr>
          <a:xfrm>
            <a:off x="4655690" y="4391079"/>
            <a:ext cx="27405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34 + 14 + 31</a:t>
            </a:r>
          </a:p>
        </p:txBody>
      </p:sp>
    </p:spTree>
    <p:extLst>
      <p:ext uri="{BB962C8B-B14F-4D97-AF65-F5344CB8AC3E}">
        <p14:creationId xmlns:p14="http://schemas.microsoft.com/office/powerpoint/2010/main" val="2176715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8E0C4-8642-E04E-12D4-9EF16574D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8B10D2E-47D5-F42F-C309-66C14110588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277094C-EEA2-C6BB-93FD-00B6D4FFA93D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7A43FF0-C13A-5490-61A5-EEBCD645D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647633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915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A2F5A8-31CC-3BA2-B7D7-037A7B6D5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DCE1B2D-A95B-4A25-64F5-728A91E52B7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A0718AB-BDF4-2360-17D3-F5DEF76F951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922885C-A0BA-EBAB-17C1-395CC0B49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44347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u="none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u="non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u="none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2" name="Image 1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E5C28728-4DE8-7BFC-CE9B-25647AE122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8590"/>
          <a:stretch>
            <a:fillRect/>
          </a:stretch>
        </p:blipFill>
        <p:spPr>
          <a:xfrm>
            <a:off x="1720519" y="1815753"/>
            <a:ext cx="5512407" cy="18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270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83BEE3-8138-AC52-D442-80D8D0376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774EF9A-6117-74C8-8D6A-1937EB698D5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4AD3534-A14E-4530-71CA-8E43D05C75E2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76BD9475-1E0F-4E52-9BBC-4FF80ED3C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528966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B48EB64-8331-6703-1C8E-0E393FDB1A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942707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C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5" name="Image 4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D889ADFD-49BF-0EE9-D0E6-C9DB5F0274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1233"/>
          <a:stretch>
            <a:fillRect/>
          </a:stretch>
        </p:blipFill>
        <p:spPr>
          <a:xfrm>
            <a:off x="1720519" y="1815753"/>
            <a:ext cx="5512407" cy="255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946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FF1B6-98AF-3AF4-4272-5F22A25FD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37EA0741-1E4E-6F49-B24E-4622A6974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19" y="1815753"/>
            <a:ext cx="5512407" cy="435190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E736C89-F03D-3944-50BB-B3EA1154E27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811DFF9-172A-EB89-8B25-D6A2581C1D2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2D0D82E4-5954-F12F-9A2F-E8E905BE56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129961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49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6092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5C41A-DCAF-356A-0A60-BCAEFD85E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F6FD18E5-A62F-2EA7-49D5-93A59A03F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19" y="1815753"/>
            <a:ext cx="5512407" cy="435190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B239636-7904-8733-0BAE-0BE6572FF13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876940F-8190-AD41-1762-999D54991E86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9BA058F-8098-AD0F-6B90-129CF10AB9BB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49354"/>
                  </a:ext>
                </a:extLst>
              </a:tr>
            </a:tbl>
          </a:graphicData>
        </a:graphic>
      </p:graphicFrame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BAEA74BB-4457-4254-8464-D2FFBE8CAE37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743C8E2-BC9F-49A6-0530-97EACF850DBF}"/>
              </a:ext>
            </a:extLst>
          </p:cNvPr>
          <p:cNvSpPr/>
          <p:nvPr/>
        </p:nvSpPr>
        <p:spPr>
          <a:xfrm>
            <a:off x="4830417" y="2132523"/>
            <a:ext cx="2166731" cy="3497580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53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080F6-190F-F76C-8BF9-33482AA0C5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4F26E2C5-E377-AE43-B102-21AADD28F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19" y="1815753"/>
            <a:ext cx="5512407" cy="435190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2FE31600-987A-A61F-4085-EC2087A3A1E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9E2FA1E-5B45-71D9-0C8B-CC4154C4DD2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FDE44DA-3066-0AAE-3348-134685244320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49354"/>
                  </a:ext>
                </a:extLst>
              </a:tr>
            </a:tbl>
          </a:graphicData>
        </a:graphic>
      </p:graphicFrame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C9F4EB8B-2813-7659-221E-BB9FCE9273FC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A147415-C94F-A837-C111-BC1DCBFB6549}"/>
              </a:ext>
            </a:extLst>
          </p:cNvPr>
          <p:cNvSpPr/>
          <p:nvPr/>
        </p:nvSpPr>
        <p:spPr>
          <a:xfrm>
            <a:off x="4830417" y="2132523"/>
            <a:ext cx="2166731" cy="3497580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673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9E60A-CB02-4DFB-68DC-A4E550EDA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3A62C3EF-F9CD-8CBF-CC8F-762C7A0A1A8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9745761-6CE1-23EC-4F0A-3FB90CC2428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C9849D2-2F3C-97C8-7960-A716141D39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842030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49354"/>
                  </a:ext>
                </a:extLst>
              </a:tr>
            </a:tbl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2C5C9CD-208A-CB3B-970A-7C5E6D418F06}"/>
              </a:ext>
            </a:extLst>
          </p:cNvPr>
          <p:cNvSpPr/>
          <p:nvPr/>
        </p:nvSpPr>
        <p:spPr>
          <a:xfrm>
            <a:off x="9615599" y="2213798"/>
            <a:ext cx="567649" cy="362693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4153FEF3-BF72-7EA3-0745-73AA4F142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19" y="1815753"/>
            <a:ext cx="5512407" cy="43519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17AA51E6-94A7-1978-BC9C-AAC3E2E604B6}"/>
              </a:ext>
            </a:extLst>
          </p:cNvPr>
          <p:cNvSpPr/>
          <p:nvPr/>
        </p:nvSpPr>
        <p:spPr>
          <a:xfrm>
            <a:off x="1986829" y="2000419"/>
            <a:ext cx="2846138" cy="397258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9296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E58D2-10BC-11A4-BEA1-A96E2E153D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10915EFB-283E-33E7-79BD-97EA314CB2E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01727A3-DB0C-D173-4685-B8D3485362E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45B0EC4-A267-A14F-4C78-C59A1FF20AF8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49354"/>
                  </a:ext>
                </a:extLst>
              </a:tr>
            </a:tbl>
          </a:graphicData>
        </a:graphic>
      </p:graphicFrame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C376267-8D5E-5389-D824-55830DC7983C}"/>
              </a:ext>
            </a:extLst>
          </p:cNvPr>
          <p:cNvSpPr/>
          <p:nvPr/>
        </p:nvSpPr>
        <p:spPr>
          <a:xfrm>
            <a:off x="9615599" y="2213798"/>
            <a:ext cx="567649" cy="362693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39AF7944-F9E2-ED4B-5412-9075601B4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19" y="1815753"/>
            <a:ext cx="5512407" cy="43519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5C78F7CA-325D-6895-31C7-D22DAB882F66}"/>
              </a:ext>
            </a:extLst>
          </p:cNvPr>
          <p:cNvSpPr/>
          <p:nvPr/>
        </p:nvSpPr>
        <p:spPr>
          <a:xfrm>
            <a:off x="1986829" y="2000419"/>
            <a:ext cx="2846138" cy="397258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80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792A4-6237-A079-C13F-186B35ACE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86F7C6D-EB7F-C291-EC76-72C7ADDF654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6321D8-AD49-3589-269A-C7997E54C90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17424538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9F480-D32F-D90F-2B17-59C47E3DC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capture d’écran, Caractère coloré, ligne, Rectangle&#10;&#10;Le contenu généré par l’IA peut être incorrect.">
            <a:extLst>
              <a:ext uri="{FF2B5EF4-FFF2-40B4-BE49-F238E27FC236}">
                <a16:creationId xmlns:a16="http://schemas.microsoft.com/office/drawing/2014/main" id="{372B6D29-889A-E91F-6A45-657DCFAB4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519" y="1815753"/>
            <a:ext cx="5512407" cy="435190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B4679899-6038-E8B4-A6A7-EAA6F891461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A625318-1505-7F34-F943-BCFB0A30766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DBE32A5-EA99-4882-5FA7-DAB2D8665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482937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1449354"/>
                  </a:ext>
                </a:extLst>
              </a:tr>
            </a:tbl>
          </a:graphicData>
        </a:graphic>
      </p:graphicFrame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C1AE0CFD-5D3A-019C-01D3-DC407A65737F}"/>
              </a:ext>
            </a:extLst>
          </p:cNvPr>
          <p:cNvSpPr/>
          <p:nvPr/>
        </p:nvSpPr>
        <p:spPr>
          <a:xfrm>
            <a:off x="1720518" y="1815753"/>
            <a:ext cx="5512407" cy="4157250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0561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A66D9-FC81-5832-2463-9BF784D723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661EDF-0207-9E60-2971-AB5E487A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6A8BD9A0-BF16-6B1A-3951-1C0AA16110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3BC42B7-7382-7008-2EE2-61C702528F74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réfléchi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247A45A-E004-D55E-D17D-D4F17B7F7346}"/>
              </a:ext>
            </a:extLst>
          </p:cNvPr>
          <p:cNvSpPr txBox="1"/>
          <p:nvPr/>
        </p:nvSpPr>
        <p:spPr>
          <a:xfrm>
            <a:off x="3018522" y="2586971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506A4C3-82AE-BBFC-FE9B-DDC4F643CEFB}"/>
              </a:ext>
            </a:extLst>
          </p:cNvPr>
          <p:cNvSpPr txBox="1"/>
          <p:nvPr/>
        </p:nvSpPr>
        <p:spPr>
          <a:xfrm>
            <a:off x="4655690" y="4391079"/>
            <a:ext cx="27405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</p:spTree>
    <p:extLst>
      <p:ext uri="{BB962C8B-B14F-4D97-AF65-F5344CB8AC3E}">
        <p14:creationId xmlns:p14="http://schemas.microsoft.com/office/powerpoint/2010/main" val="12815339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A88AD-C32B-2805-12AC-F23A88660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587B0BA-A6EA-A1A2-6724-CB057637AE6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946882-9901-0917-1B76-0DF1F593603A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</p:spTree>
    <p:extLst>
      <p:ext uri="{BB962C8B-B14F-4D97-AF65-F5344CB8AC3E}">
        <p14:creationId xmlns:p14="http://schemas.microsoft.com/office/powerpoint/2010/main" val="454611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29845-8A46-9650-710C-3D86A7593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50176B1-A6A9-385E-2A19-2F14D573247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C8BD1B3-4222-8E73-E572-98DBCF15355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2B6E284-0697-6517-5787-F3077FF8D28C}"/>
              </a:ext>
            </a:extLst>
          </p:cNvPr>
          <p:cNvSpPr txBox="1"/>
          <p:nvPr/>
        </p:nvSpPr>
        <p:spPr>
          <a:xfrm>
            <a:off x="826780" y="480044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2d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7u</a:t>
            </a:r>
          </a:p>
        </p:txBody>
      </p:sp>
      <p:pic>
        <p:nvPicPr>
          <p:cNvPr id="3" name="Image 2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332C2400-D450-EEAB-D96D-4852F4163A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6177"/>
          <a:stretch>
            <a:fillRect/>
          </a:stretch>
        </p:blipFill>
        <p:spPr>
          <a:xfrm>
            <a:off x="0" y="2186656"/>
            <a:ext cx="2643809" cy="23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559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B59428-99A1-FCE3-2448-F59DADEDC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91EA0285-0E49-6C78-E4E2-B9BE89FCCE5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6539245-8EE2-E40D-8667-33284B08BE1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B7611E5-E5CF-2EE2-689F-2CC20C4ACB3D}"/>
              </a:ext>
            </a:extLst>
          </p:cNvPr>
          <p:cNvSpPr txBox="1"/>
          <p:nvPr/>
        </p:nvSpPr>
        <p:spPr>
          <a:xfrm>
            <a:off x="826780" y="480044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11CD479-A02E-B1EE-57D9-A142ADF8B156}"/>
              </a:ext>
            </a:extLst>
          </p:cNvPr>
          <p:cNvSpPr txBox="1"/>
          <p:nvPr/>
        </p:nvSpPr>
        <p:spPr>
          <a:xfrm>
            <a:off x="826780" y="480044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975BB1-4C21-4904-AA00-937632692F6F}"/>
              </a:ext>
            </a:extLst>
          </p:cNvPr>
          <p:cNvSpPr txBox="1"/>
          <p:nvPr/>
        </p:nvSpPr>
        <p:spPr>
          <a:xfrm>
            <a:off x="3347565" y="4830104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pic>
        <p:nvPicPr>
          <p:cNvPr id="15" name="Image 1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71ACC487-3D2B-0AB6-E757-403D003763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195"/>
          <a:stretch>
            <a:fillRect/>
          </a:stretch>
        </p:blipFill>
        <p:spPr>
          <a:xfrm>
            <a:off x="0" y="2186656"/>
            <a:ext cx="5143709" cy="23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483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B3FB26-4356-155A-406A-1DE72DB2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AA4D209-3B18-E6DC-6F63-EF38AF17A24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85E93E0-97F0-A669-1A91-B59B6B51B4B5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451A4CF-A206-7690-48F4-84651EBD8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2" y="2676256"/>
            <a:ext cx="2838596" cy="19717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F64803B-31CA-4C93-3C6E-2B4DE3BDEF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44"/>
          <a:stretch/>
        </p:blipFill>
        <p:spPr>
          <a:xfrm>
            <a:off x="2851522" y="2676256"/>
            <a:ext cx="2613106" cy="1971777"/>
          </a:xfrm>
          <a:prstGeom prst="rect">
            <a:avLst/>
          </a:prstGeom>
        </p:spPr>
      </p:pic>
      <p:pic>
        <p:nvPicPr>
          <p:cNvPr id="7" name="Image 6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6658184C-65C1-4F19-6679-3B840ED5F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9AD7B58-8218-8CCB-771A-5447DA73F517}"/>
              </a:ext>
            </a:extLst>
          </p:cNvPr>
          <p:cNvSpPr txBox="1"/>
          <p:nvPr/>
        </p:nvSpPr>
        <p:spPr>
          <a:xfrm>
            <a:off x="826780" y="480044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4A7AE57-B8FE-F204-043F-77374E675F9E}"/>
              </a:ext>
            </a:extLst>
          </p:cNvPr>
          <p:cNvSpPr txBox="1"/>
          <p:nvPr/>
        </p:nvSpPr>
        <p:spPr>
          <a:xfrm>
            <a:off x="3347565" y="4830104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5049201-3F9E-6443-FE12-1DA6958A366D}"/>
              </a:ext>
            </a:extLst>
          </p:cNvPr>
          <p:cNvSpPr txBox="1"/>
          <p:nvPr/>
        </p:nvSpPr>
        <p:spPr>
          <a:xfrm>
            <a:off x="5838535" y="4800444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</p:spTree>
    <p:extLst>
      <p:ext uri="{BB962C8B-B14F-4D97-AF65-F5344CB8AC3E}">
        <p14:creationId xmlns:p14="http://schemas.microsoft.com/office/powerpoint/2010/main" val="1488206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C600-9CD1-CC30-F157-03891E44D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754D63A-DDE3-B13B-9590-5808496E2A8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E0369D8-9482-AF0F-A41D-8979CE02C00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C3AAB48-5B72-2715-D5BB-7C49C012DE67}"/>
              </a:ext>
            </a:extLst>
          </p:cNvPr>
          <p:cNvSpPr txBox="1"/>
          <p:nvPr/>
        </p:nvSpPr>
        <p:spPr>
          <a:xfrm>
            <a:off x="7906684" y="2091481"/>
            <a:ext cx="40821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372F66C-6796-AE83-1F84-FA91F49C1614}"/>
              </a:ext>
            </a:extLst>
          </p:cNvPr>
          <p:cNvSpPr txBox="1"/>
          <p:nvPr/>
        </p:nvSpPr>
        <p:spPr>
          <a:xfrm>
            <a:off x="826780" y="480044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E08962B-01EB-66D9-0EDF-8C9E74A47B10}"/>
              </a:ext>
            </a:extLst>
          </p:cNvPr>
          <p:cNvSpPr txBox="1"/>
          <p:nvPr/>
        </p:nvSpPr>
        <p:spPr>
          <a:xfrm>
            <a:off x="3347565" y="4830104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AE87262-9080-5A20-D227-DC6881D1C1CA}"/>
              </a:ext>
            </a:extLst>
          </p:cNvPr>
          <p:cNvSpPr txBox="1"/>
          <p:nvPr/>
        </p:nvSpPr>
        <p:spPr>
          <a:xfrm>
            <a:off x="5838535" y="4800444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pic>
        <p:nvPicPr>
          <p:cNvPr id="15" name="Image 1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56B37E75-F91B-4898-D041-E685A952E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791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C3FC7-8839-4EF5-31B7-3CA4D7DCA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C7BC75C-D86D-B34A-EC38-FF0B812C3B4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D5E46E4-DA05-CAA3-06DD-C5BF9BF8D7B4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97374F-35A9-3CAD-5BBD-3B260A34D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02" y="2676256"/>
            <a:ext cx="2838596" cy="19717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FDDA7B5-5F42-5E51-CB8F-7E831E4E71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44"/>
          <a:stretch/>
        </p:blipFill>
        <p:spPr>
          <a:xfrm>
            <a:off x="2851522" y="2676256"/>
            <a:ext cx="2613106" cy="197177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AEDF9A2-DE96-7449-AFA7-54F513F34013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pic>
        <p:nvPicPr>
          <p:cNvPr id="2" name="Image 1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800AE07C-6626-EA1B-D32C-10B835AF3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18C93A9-1DD9-B330-5FE1-205DF1D9B1DE}"/>
              </a:ext>
            </a:extLst>
          </p:cNvPr>
          <p:cNvSpPr/>
          <p:nvPr/>
        </p:nvSpPr>
        <p:spPr>
          <a:xfrm>
            <a:off x="122109" y="2557814"/>
            <a:ext cx="7531021" cy="79782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44428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994CB-7448-1641-85D4-FFA91373FA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1A6F644-66C7-983D-232F-1A3CB72745F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8B374FE-0A64-1B57-4227-D0BA54D15DB1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A46C554-9257-3B15-1578-85219375883A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09EBEE4-EFA2-1873-9BC7-CE257C9EFC7D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6699333-C182-8F4E-B615-977FAA8F3A12}"/>
              </a:ext>
            </a:extLst>
          </p:cNvPr>
          <p:cNvGrpSpPr/>
          <p:nvPr/>
        </p:nvGrpSpPr>
        <p:grpSpPr>
          <a:xfrm>
            <a:off x="8165139" y="2617594"/>
            <a:ext cx="2580141" cy="264607"/>
            <a:chOff x="7825315" y="2670599"/>
            <a:chExt cx="2821860" cy="228053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C9085529-2274-0C9A-BDBB-6CE445A61AAB}"/>
                </a:ext>
              </a:extLst>
            </p:cNvPr>
            <p:cNvGrpSpPr/>
            <p:nvPr/>
          </p:nvGrpSpPr>
          <p:grpSpPr>
            <a:xfrm>
              <a:off x="9504615" y="2682595"/>
              <a:ext cx="1142560" cy="216057"/>
              <a:chOff x="9264182" y="2667000"/>
              <a:chExt cx="1142560" cy="21605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494FD27A-A48B-E56D-E721-5F7198D4A4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64182" y="2705565"/>
                <a:ext cx="351081" cy="17749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AF0ED941-9893-EFE1-B368-01DD5A39152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15263" y="2667000"/>
                <a:ext cx="791479" cy="21605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A71406D-F901-3170-250B-BD005AA39C29}"/>
                </a:ext>
              </a:extLst>
            </p:cNvPr>
            <p:cNvCxnSpPr>
              <a:cxnSpLocks/>
            </p:cNvCxnSpPr>
            <p:nvPr/>
          </p:nvCxnSpPr>
          <p:spPr>
            <a:xfrm>
              <a:off x="7825315" y="2670599"/>
              <a:ext cx="2030381" cy="2280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Image 1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B08006E9-55FB-8973-DBEA-02678D16B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4F69D52-7445-0B71-CE6A-DB553478254F}"/>
              </a:ext>
            </a:extLst>
          </p:cNvPr>
          <p:cNvSpPr/>
          <p:nvPr/>
        </p:nvSpPr>
        <p:spPr>
          <a:xfrm>
            <a:off x="122109" y="2557814"/>
            <a:ext cx="7531021" cy="79782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14210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38A26-A4B3-608D-3439-669393BFF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5C528DA4-96F1-D082-0BBF-22B94A49CCB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9426C35-3C00-593F-15F7-FC1B56583A15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D3B1195-88CF-67F7-3852-1DAB9F6C9010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0A0B938-81EC-F60B-3C68-AD65018D5A04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pic>
        <p:nvPicPr>
          <p:cNvPr id="2" name="Image 1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A144E3C-E368-589B-91F3-AE38180C7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5A82C15-05AE-6272-44E0-89BC3DFC9840}"/>
              </a:ext>
            </a:extLst>
          </p:cNvPr>
          <p:cNvSpPr/>
          <p:nvPr/>
        </p:nvSpPr>
        <p:spPr>
          <a:xfrm>
            <a:off x="695738" y="3313188"/>
            <a:ext cx="6559827" cy="1099786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792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53BE4-30F2-A8E8-48E5-E21EAAD44C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C875F3F-34C3-F8C8-A979-4C21308BF40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F197B30-AA58-41F0-3187-054F0DE2EA8C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5467A42-AB2E-9481-CFC7-2831FAD881EA}"/>
              </a:ext>
            </a:extLst>
          </p:cNvPr>
          <p:cNvSpPr txBox="1"/>
          <p:nvPr/>
        </p:nvSpPr>
        <p:spPr>
          <a:xfrm>
            <a:off x="654272" y="473876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</a:t>
            </a:r>
          </a:p>
        </p:txBody>
      </p:sp>
      <p:pic>
        <p:nvPicPr>
          <p:cNvPr id="3" name="Image 2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B0469759-BD09-C4D1-1B00-C94A0FAB03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5216"/>
          <a:stretch>
            <a:fillRect/>
          </a:stretch>
        </p:blipFill>
        <p:spPr>
          <a:xfrm>
            <a:off x="108040" y="2003694"/>
            <a:ext cx="2715842" cy="220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3719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5E3F7-0464-F879-8E64-6AFA8E6AD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7309249-BB31-F217-CD10-F0762712BE3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1E503C3-24AF-B799-C3E8-3937E87CAE63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7FE7C56-853E-075C-862D-DD00F2A3DB5F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4DC04FD-DB18-D926-ECBE-9772105772AC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F8C84E76-17CE-520A-2ABB-C9F2DDAB8465}"/>
              </a:ext>
            </a:extLst>
          </p:cNvPr>
          <p:cNvCxnSpPr>
            <a:cxnSpLocks/>
          </p:cNvCxnSpPr>
          <p:nvPr/>
        </p:nvCxnSpPr>
        <p:spPr>
          <a:xfrm flipH="1">
            <a:off x="10975167" y="2613730"/>
            <a:ext cx="381681" cy="35007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1211807B-9DFC-E736-09CC-E550B2C1334E}"/>
              </a:ext>
            </a:extLst>
          </p:cNvPr>
          <p:cNvCxnSpPr/>
          <p:nvPr/>
        </p:nvCxnSpPr>
        <p:spPr>
          <a:xfrm>
            <a:off x="10144966" y="2613730"/>
            <a:ext cx="830201" cy="35007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9A2A2457-625E-BC76-45C0-3D8DAD598574}"/>
              </a:ext>
            </a:extLst>
          </p:cNvPr>
          <p:cNvCxnSpPr/>
          <p:nvPr/>
        </p:nvCxnSpPr>
        <p:spPr>
          <a:xfrm>
            <a:off x="8758022" y="2613730"/>
            <a:ext cx="2192755" cy="350079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45516713-8064-22AB-D9A6-5E917E1AB4B3}"/>
              </a:ext>
            </a:extLst>
          </p:cNvPr>
          <p:cNvSpPr txBox="1"/>
          <p:nvPr/>
        </p:nvSpPr>
        <p:spPr>
          <a:xfrm>
            <a:off x="9913250" y="2912023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pic>
        <p:nvPicPr>
          <p:cNvPr id="2" name="Image 1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C120EEA-F5EF-1A41-9CB5-11954EF26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C989A78C-3D4D-6F7F-CC42-86EE621B7288}"/>
              </a:ext>
            </a:extLst>
          </p:cNvPr>
          <p:cNvSpPr/>
          <p:nvPr/>
        </p:nvSpPr>
        <p:spPr>
          <a:xfrm>
            <a:off x="695738" y="3313188"/>
            <a:ext cx="6559827" cy="1099786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80004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A4F5E-BD7B-5347-E59A-E928273DB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E20D512-8785-3CD9-7F33-37477D1EC69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109935B-E52F-14B9-CF0E-A1C88FC19BFE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B60A33F-4C86-E3FB-ACB2-8BDD54088BC2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002B7D8-A236-103F-44B2-2D196FDD32FC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F07ABD7-514D-3E18-5FB7-080D6400C849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DB5C828-AAEF-7BF7-D508-ACF97D4FFF59}"/>
              </a:ext>
            </a:extLst>
          </p:cNvPr>
          <p:cNvSpPr/>
          <p:nvPr/>
        </p:nvSpPr>
        <p:spPr>
          <a:xfrm>
            <a:off x="10285813" y="2978523"/>
            <a:ext cx="881288" cy="589523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432D621E-F79A-8FCE-35D8-A0E436F9E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47A9F55E-13EB-2A03-10FF-8F0D61FD99D3}"/>
              </a:ext>
            </a:extLst>
          </p:cNvPr>
          <p:cNvSpPr/>
          <p:nvPr/>
        </p:nvSpPr>
        <p:spPr>
          <a:xfrm>
            <a:off x="695738" y="3313188"/>
            <a:ext cx="6559827" cy="1099786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31222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01945-918C-1753-5B3A-FE738D214F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B36D0E29-C1D4-B3D4-DD1D-10AD93CD6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64379BE-1C9C-AA3F-2F7E-32D08DD6D5A8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0050F29-8E91-65BE-5D18-BEE4C868021B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7BDCF0-C72E-73C5-AA95-CCEBCEC083BC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2296643-F998-C7D1-15FC-FD0FD2E03F68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AFEC2E7-09FE-CFAF-F707-F6D1F9702A43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A085BE3C-CC4F-244C-14DB-9FBFA1BD1648}"/>
              </a:ext>
            </a:extLst>
          </p:cNvPr>
          <p:cNvSpPr/>
          <p:nvPr/>
        </p:nvSpPr>
        <p:spPr>
          <a:xfrm>
            <a:off x="10285813" y="2978523"/>
            <a:ext cx="881288" cy="589523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5997E437-3965-2935-1E7A-754902BF00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36035435-53E9-B3BE-F4B4-E6234C913535}"/>
              </a:ext>
            </a:extLst>
          </p:cNvPr>
          <p:cNvSpPr/>
          <p:nvPr/>
        </p:nvSpPr>
        <p:spPr>
          <a:xfrm>
            <a:off x="695738" y="3313188"/>
            <a:ext cx="6559827" cy="1099786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2369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6BD4F7-0440-CCF2-7AAD-DE6272B04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2A4D5D2-DA7A-2F2C-3147-C03B5F9DEC4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25A9655-6CCB-38B7-A058-902513DE40E4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2753EBD-17DC-6B7C-3754-8A2A67CABAFB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891F235-B6DD-D85A-1ADA-1BEA05F7CF8B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DB1E673-F433-B277-751C-359003461FB6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0DCAFAFF-B6E0-C2CF-C812-5431BAC09BD2}"/>
              </a:ext>
            </a:extLst>
          </p:cNvPr>
          <p:cNvSpPr/>
          <p:nvPr/>
        </p:nvSpPr>
        <p:spPr>
          <a:xfrm>
            <a:off x="10285813" y="2978523"/>
            <a:ext cx="881288" cy="589523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DC808374-2538-D867-28ED-D44A7CBB2351}"/>
              </a:ext>
            </a:extLst>
          </p:cNvPr>
          <p:cNvCxnSpPr/>
          <p:nvPr/>
        </p:nvCxnSpPr>
        <p:spPr>
          <a:xfrm flipH="1">
            <a:off x="10352313" y="3429000"/>
            <a:ext cx="128997" cy="295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F57906F9-D2B2-491A-0F60-EC6E1E78D8A9}"/>
              </a:ext>
            </a:extLst>
          </p:cNvPr>
          <p:cNvCxnSpPr/>
          <p:nvPr/>
        </p:nvCxnSpPr>
        <p:spPr>
          <a:xfrm>
            <a:off x="10744200" y="3429000"/>
            <a:ext cx="91440" cy="2955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7A9C16CB-FBFA-CC09-5404-2E80776D537E}"/>
              </a:ext>
            </a:extLst>
          </p:cNvPr>
          <p:cNvSpPr txBox="1"/>
          <p:nvPr/>
        </p:nvSpPr>
        <p:spPr>
          <a:xfrm>
            <a:off x="9876673" y="3662144"/>
            <a:ext cx="1619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+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2" name="Image 1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E417023A-068C-8BAE-6B5B-9C235148C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pic>
        <p:nvPicPr>
          <p:cNvPr id="3" name="Image 2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EFED24B8-10C7-18A8-100B-092C2F726E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982ABAE-AA92-1677-E7D0-90EF634C6843}"/>
              </a:ext>
            </a:extLst>
          </p:cNvPr>
          <p:cNvSpPr/>
          <p:nvPr/>
        </p:nvSpPr>
        <p:spPr>
          <a:xfrm>
            <a:off x="695738" y="3313188"/>
            <a:ext cx="6559827" cy="1099786"/>
          </a:xfrm>
          <a:prstGeom prst="roundRect">
            <a:avLst/>
          </a:pr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6676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85AF6-3A88-4A79-6420-C9C734D30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4CE35A7-3137-FBAF-6F1F-0FAEE18C830B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517FBF-B8B6-60FA-6F3E-5B65E1FC4224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43FA6CB-6660-8923-8C18-B3A67161A821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C263D68-8206-CEA3-E385-0786C96BCB1C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D4130B5-980A-4799-9A63-EFF581A34380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4B0B576-A209-B8DC-ECD1-76CC31213989}"/>
              </a:ext>
            </a:extLst>
          </p:cNvPr>
          <p:cNvSpPr txBox="1"/>
          <p:nvPr/>
        </p:nvSpPr>
        <p:spPr>
          <a:xfrm>
            <a:off x="7750634" y="365395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C000"/>
                </a:solidFill>
              </a:rPr>
              <a:t>+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1824E16-9CEF-90D8-8EC2-FE83471ABDD5}"/>
              </a:ext>
            </a:extLst>
          </p:cNvPr>
          <p:cNvSpPr txBox="1"/>
          <p:nvPr/>
        </p:nvSpPr>
        <p:spPr>
          <a:xfrm>
            <a:off x="9876673" y="3662144"/>
            <a:ext cx="175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3" name="Image 2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302D9685-AF3E-2D0B-43D4-5895DFBD0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pic>
        <p:nvPicPr>
          <p:cNvPr id="4" name="Image 3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F68857A9-7076-0030-87E1-2396CBA540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2" name="Forme en L 1">
            <a:extLst>
              <a:ext uri="{FF2B5EF4-FFF2-40B4-BE49-F238E27FC236}">
                <a16:creationId xmlns:a16="http://schemas.microsoft.com/office/drawing/2014/main" id="{945FBDB1-D4C1-54A4-10FC-8A3D96A54045}"/>
              </a:ext>
            </a:extLst>
          </p:cNvPr>
          <p:cNvSpPr/>
          <p:nvPr/>
        </p:nvSpPr>
        <p:spPr>
          <a:xfrm flipV="1">
            <a:off x="216411" y="2345634"/>
            <a:ext cx="7534224" cy="2205371"/>
          </a:xfrm>
          <a:prstGeom prst="corner">
            <a:avLst>
              <a:gd name="adj1" fmla="val 50000"/>
              <a:gd name="adj2" fmla="val 231424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000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46318-39FA-475C-A6FE-988B40A6B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6377DD5E-D4F6-CE2B-F05E-44778C6915E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8EF39C-DB21-33B5-C807-B67C689DD019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3BF874-C4F8-C866-9B47-FFDDD12C2CBA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E564643-A48A-F103-BBC4-0C5878314252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4FF212D-1B9D-FFD4-1161-AA2BDF40353F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694FC8E-B463-D0DF-0016-2DD9A2AB2F5B}"/>
              </a:ext>
            </a:extLst>
          </p:cNvPr>
          <p:cNvSpPr txBox="1"/>
          <p:nvPr/>
        </p:nvSpPr>
        <p:spPr>
          <a:xfrm>
            <a:off x="7750634" y="365395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 </a:t>
            </a:r>
            <a:r>
              <a:rPr lang="fr-FR" sz="3200" dirty="0"/>
              <a:t>+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CE43361-F0B7-A64D-F5AD-B80F3283E634}"/>
              </a:ext>
            </a:extLst>
          </p:cNvPr>
          <p:cNvSpPr txBox="1"/>
          <p:nvPr/>
        </p:nvSpPr>
        <p:spPr>
          <a:xfrm>
            <a:off x="9876673" y="3662144"/>
            <a:ext cx="1542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948A6B-98CE-2D9C-4F74-1BDE10DF3FF8}"/>
              </a:ext>
            </a:extLst>
          </p:cNvPr>
          <p:cNvSpPr txBox="1"/>
          <p:nvPr/>
        </p:nvSpPr>
        <p:spPr>
          <a:xfrm>
            <a:off x="8008331" y="431544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3BC8340-75C2-1A46-1DB5-E5FEFA13127A}"/>
              </a:ext>
            </a:extLst>
          </p:cNvPr>
          <p:cNvCxnSpPr>
            <a:cxnSpLocks/>
          </p:cNvCxnSpPr>
          <p:nvPr/>
        </p:nvCxnSpPr>
        <p:spPr>
          <a:xfrm>
            <a:off x="9535886" y="4125687"/>
            <a:ext cx="306682" cy="2333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3A7592EB-CD09-043A-3C6C-E4F4B13C8AFE}"/>
              </a:ext>
            </a:extLst>
          </p:cNvPr>
          <p:cNvCxnSpPr>
            <a:cxnSpLocks/>
          </p:cNvCxnSpPr>
          <p:nvPr/>
        </p:nvCxnSpPr>
        <p:spPr>
          <a:xfrm flipH="1">
            <a:off x="9833424" y="4162263"/>
            <a:ext cx="197544" cy="1897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 3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6DDD629B-DE9E-74A3-C254-8D520D1E3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pic>
        <p:nvPicPr>
          <p:cNvPr id="9" name="Image 8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287B1DAD-79CD-1866-4892-36B321A6CA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10" name="Forme en L 9">
            <a:extLst>
              <a:ext uri="{FF2B5EF4-FFF2-40B4-BE49-F238E27FC236}">
                <a16:creationId xmlns:a16="http://schemas.microsoft.com/office/drawing/2014/main" id="{90CF58CB-472C-92B4-A5FD-DA87DE33A43B}"/>
              </a:ext>
            </a:extLst>
          </p:cNvPr>
          <p:cNvSpPr/>
          <p:nvPr/>
        </p:nvSpPr>
        <p:spPr>
          <a:xfrm flipV="1">
            <a:off x="216411" y="2345634"/>
            <a:ext cx="7534224" cy="2205371"/>
          </a:xfrm>
          <a:prstGeom prst="corner">
            <a:avLst>
              <a:gd name="adj1" fmla="val 50000"/>
              <a:gd name="adj2" fmla="val 231424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6224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64755-5055-6CBC-31D0-009E0E70B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F689643-934E-B323-F161-3D19C8AB52C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E685136-0346-9E27-574F-EF97012B3203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D2DC7A-60FB-0D45-7E78-410278AA431F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AF05BE9-5803-63A2-58FB-834257167A7B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45B75AA-3AE3-3BAC-6A01-64F02A2DFAC8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79D1F0E-F1C2-31DE-AB82-1A0EF3401B41}"/>
              </a:ext>
            </a:extLst>
          </p:cNvPr>
          <p:cNvSpPr txBox="1"/>
          <p:nvPr/>
        </p:nvSpPr>
        <p:spPr>
          <a:xfrm>
            <a:off x="7750634" y="365395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45DACDB-D01F-CD2F-64AD-DEF9E2FC9EE4}"/>
              </a:ext>
            </a:extLst>
          </p:cNvPr>
          <p:cNvSpPr txBox="1"/>
          <p:nvPr/>
        </p:nvSpPr>
        <p:spPr>
          <a:xfrm>
            <a:off x="9876673" y="3662144"/>
            <a:ext cx="1542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01DBE93-66CB-09B8-8F57-25C0DEAF99AB}"/>
              </a:ext>
            </a:extLst>
          </p:cNvPr>
          <p:cNvSpPr txBox="1"/>
          <p:nvPr/>
        </p:nvSpPr>
        <p:spPr>
          <a:xfrm>
            <a:off x="8008331" y="431544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E577316-726F-EE53-52AE-0F96B44F3BAB}"/>
              </a:ext>
            </a:extLst>
          </p:cNvPr>
          <p:cNvSpPr txBox="1"/>
          <p:nvPr/>
        </p:nvSpPr>
        <p:spPr>
          <a:xfrm>
            <a:off x="9902205" y="4315444"/>
            <a:ext cx="144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C000"/>
                </a:solidFill>
              </a:rPr>
              <a:t>+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9" name="Image 8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2C5CCB79-9CAE-1E15-9DC4-A56F932BB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pic>
        <p:nvPicPr>
          <p:cNvPr id="10" name="Image 9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E59BA470-CA65-0357-6375-CF26E55FA1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14" name="Forme en L 13">
            <a:extLst>
              <a:ext uri="{FF2B5EF4-FFF2-40B4-BE49-F238E27FC236}">
                <a16:creationId xmlns:a16="http://schemas.microsoft.com/office/drawing/2014/main" id="{12631AF2-67AB-6EE7-706B-EF8E887D37A8}"/>
              </a:ext>
            </a:extLst>
          </p:cNvPr>
          <p:cNvSpPr/>
          <p:nvPr/>
        </p:nvSpPr>
        <p:spPr>
          <a:xfrm flipV="1">
            <a:off x="216411" y="2345634"/>
            <a:ext cx="7534224" cy="2205371"/>
          </a:xfrm>
          <a:prstGeom prst="corner">
            <a:avLst>
              <a:gd name="adj1" fmla="val 50000"/>
              <a:gd name="adj2" fmla="val 231424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0413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D60D5-19A2-23D5-CD42-9682C3053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B1FDE37-D37A-28EB-3F4D-BA5C81CDDBE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</a:t>
            </a:r>
            <a:endParaRPr lang="fr-FR" sz="3200" b="1" dirty="0">
              <a:ln w="0"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FCBD40-C434-5A12-54B2-A3ECD8EBB15A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3A26B8-DB87-8F05-78EF-AC62C6C60926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DD6E22-F5AD-D292-CA3D-241E3D0836DA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EA3566C-A340-0E8A-C1C7-621407CC00C2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3DDDFED-4A6B-BC19-A1F6-74A3B046E638}"/>
              </a:ext>
            </a:extLst>
          </p:cNvPr>
          <p:cNvSpPr txBox="1"/>
          <p:nvPr/>
        </p:nvSpPr>
        <p:spPr>
          <a:xfrm>
            <a:off x="7750634" y="365395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00AECAC-F52F-C6E5-532A-6A966F8AC7CF}"/>
              </a:ext>
            </a:extLst>
          </p:cNvPr>
          <p:cNvSpPr txBox="1"/>
          <p:nvPr/>
        </p:nvSpPr>
        <p:spPr>
          <a:xfrm>
            <a:off x="9876673" y="3662144"/>
            <a:ext cx="175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5142960-D210-BE37-C27D-3998037D933B}"/>
              </a:ext>
            </a:extLst>
          </p:cNvPr>
          <p:cNvSpPr txBox="1"/>
          <p:nvPr/>
        </p:nvSpPr>
        <p:spPr>
          <a:xfrm>
            <a:off x="8008331" y="431544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0E2804B-0EFF-0C62-0F41-AA3B2F234159}"/>
              </a:ext>
            </a:extLst>
          </p:cNvPr>
          <p:cNvSpPr txBox="1"/>
          <p:nvPr/>
        </p:nvSpPr>
        <p:spPr>
          <a:xfrm>
            <a:off x="9902205" y="4315444"/>
            <a:ext cx="144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B613D39-CEBC-6990-C4C3-A178E2CF9AEB}"/>
              </a:ext>
            </a:extLst>
          </p:cNvPr>
          <p:cNvSpPr txBox="1"/>
          <p:nvPr/>
        </p:nvSpPr>
        <p:spPr>
          <a:xfrm>
            <a:off x="8523527" y="506212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8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pic>
        <p:nvPicPr>
          <p:cNvPr id="2" name="Image 1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258E67A3-8E70-E2B7-E369-05387DDCC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pic>
        <p:nvPicPr>
          <p:cNvPr id="10" name="Image 9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5ECD7220-8F55-2FDE-4B3A-CC12B0DE2B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E9509D1-609E-ED54-555E-FF9F18CEF7BF}"/>
              </a:ext>
            </a:extLst>
          </p:cNvPr>
          <p:cNvSpPr/>
          <p:nvPr/>
        </p:nvSpPr>
        <p:spPr>
          <a:xfrm>
            <a:off x="272144" y="2186657"/>
            <a:ext cx="7404416" cy="2205989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6553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39A5D-B7D9-C4A9-C422-86B615137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8B5AFA5-C591-101B-9024-CFEBDCD8171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27 + 27 + 27 = </a:t>
            </a:r>
            <a:r>
              <a:rPr lang="fr-FR" sz="3200" b="1" dirty="0">
                <a:ln w="0"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81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2AF9119-29F1-2810-80F8-F7D31C193C6B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EF89A07-6B9A-9AD5-B203-0E3D63774391}"/>
              </a:ext>
            </a:extLst>
          </p:cNvPr>
          <p:cNvSpPr txBox="1"/>
          <p:nvPr/>
        </p:nvSpPr>
        <p:spPr>
          <a:xfrm>
            <a:off x="7906684" y="209148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 </a:t>
            </a:r>
            <a:r>
              <a:rPr lang="fr-FR" sz="3200" dirty="0">
                <a:solidFill>
                  <a:prstClr val="black"/>
                </a:solidFill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00B0F0"/>
                </a:solidFill>
              </a:rPr>
              <a:t> 7u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0959516-35ED-C8F0-0B8A-4865CBB3A28E}"/>
              </a:ext>
            </a:extLst>
          </p:cNvPr>
          <p:cNvSpPr txBox="1"/>
          <p:nvPr/>
        </p:nvSpPr>
        <p:spPr>
          <a:xfrm>
            <a:off x="7967030" y="290727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73A4AB8-8273-E679-A4CB-FAB3BB329EE6}"/>
              </a:ext>
            </a:extLst>
          </p:cNvPr>
          <p:cNvSpPr txBox="1"/>
          <p:nvPr/>
        </p:nvSpPr>
        <p:spPr>
          <a:xfrm>
            <a:off x="9913250" y="2928648"/>
            <a:ext cx="1320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21u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A507E2B-9B1A-D185-E5A8-A0D130E045A0}"/>
              </a:ext>
            </a:extLst>
          </p:cNvPr>
          <p:cNvSpPr txBox="1"/>
          <p:nvPr/>
        </p:nvSpPr>
        <p:spPr>
          <a:xfrm>
            <a:off x="7750634" y="365395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6d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+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F468D99-1D6B-4642-4CCD-D263965F986B}"/>
              </a:ext>
            </a:extLst>
          </p:cNvPr>
          <p:cNvSpPr txBox="1"/>
          <p:nvPr/>
        </p:nvSpPr>
        <p:spPr>
          <a:xfrm>
            <a:off x="9876673" y="3662144"/>
            <a:ext cx="175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2d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E435ABA-7D79-FDDB-C73E-8C02DF1287A1}"/>
              </a:ext>
            </a:extLst>
          </p:cNvPr>
          <p:cNvSpPr txBox="1"/>
          <p:nvPr/>
        </p:nvSpPr>
        <p:spPr>
          <a:xfrm>
            <a:off x="8008331" y="4315445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8d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A53C62-5928-03BD-0AEF-0ADDFCD9FC9A}"/>
              </a:ext>
            </a:extLst>
          </p:cNvPr>
          <p:cNvSpPr txBox="1"/>
          <p:nvPr/>
        </p:nvSpPr>
        <p:spPr>
          <a:xfrm>
            <a:off x="9902205" y="4315444"/>
            <a:ext cx="1442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+</a:t>
            </a:r>
            <a:r>
              <a:rPr lang="fr-FR" sz="3200" dirty="0">
                <a:solidFill>
                  <a:srgbClr val="FFC000"/>
                </a:solidFill>
              </a:rPr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73E4AE3-D800-F179-2FF1-3A15732739E8}"/>
              </a:ext>
            </a:extLst>
          </p:cNvPr>
          <p:cNvSpPr txBox="1"/>
          <p:nvPr/>
        </p:nvSpPr>
        <p:spPr>
          <a:xfrm>
            <a:off x="8523527" y="5062127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8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pic>
        <p:nvPicPr>
          <p:cNvPr id="2" name="Image 1" descr="Une image contenant Rectangle, lign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46B08347-A16C-164E-6A2C-4CAAB6499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11" y="3111043"/>
            <a:ext cx="3848736" cy="1441079"/>
          </a:xfrm>
          <a:prstGeom prst="rect">
            <a:avLst/>
          </a:prstGeom>
        </p:spPr>
      </p:pic>
      <p:pic>
        <p:nvPicPr>
          <p:cNvPr id="10" name="Image 9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6F442165-6E3D-F22D-EA41-AC718F241C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18"/>
          <a:stretch>
            <a:fillRect/>
          </a:stretch>
        </p:blipFill>
        <p:spPr>
          <a:xfrm>
            <a:off x="0" y="2186656"/>
            <a:ext cx="7816613" cy="1242344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DCB4A06D-B5A7-1C74-E722-8E80139D04D2}"/>
              </a:ext>
            </a:extLst>
          </p:cNvPr>
          <p:cNvSpPr/>
          <p:nvPr/>
        </p:nvSpPr>
        <p:spPr>
          <a:xfrm>
            <a:off x="272144" y="2186657"/>
            <a:ext cx="7404416" cy="2205989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2301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489658-2937-C9C3-CC98-2D954BCFA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0A5FB-9C6E-B494-3794-2F31F5C4C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E18E4819-1B78-4719-304C-D5E35D0081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B82F323-41B0-102C-F5D1-287438627FCD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 dirty="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progressif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F975501-1C09-1208-A805-B1964CF2C79C}"/>
              </a:ext>
            </a:extLst>
          </p:cNvPr>
          <p:cNvSpPr txBox="1"/>
          <p:nvPr/>
        </p:nvSpPr>
        <p:spPr>
          <a:xfrm>
            <a:off x="3018522" y="2586971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5E3FB5C-5001-0F0B-88F3-6251760984DF}"/>
              </a:ext>
            </a:extLst>
          </p:cNvPr>
          <p:cNvSpPr txBox="1"/>
          <p:nvPr/>
        </p:nvSpPr>
        <p:spPr>
          <a:xfrm>
            <a:off x="4655690" y="4391079"/>
            <a:ext cx="27405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</p:spTree>
    <p:extLst>
      <p:ext uri="{BB962C8B-B14F-4D97-AF65-F5344CB8AC3E}">
        <p14:creationId xmlns:p14="http://schemas.microsoft.com/office/powerpoint/2010/main" val="3126277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007A9-35D5-1FD5-FA36-230F2ED1F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F8E6988-DFA9-8B91-D19D-A4FE1916032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1287C82-D140-3A57-903E-A2596013ACB3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04C474D-E551-A29E-A9DF-E7E578E59979}"/>
              </a:ext>
            </a:extLst>
          </p:cNvPr>
          <p:cNvSpPr txBox="1"/>
          <p:nvPr/>
        </p:nvSpPr>
        <p:spPr>
          <a:xfrm>
            <a:off x="654272" y="473876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4092A52-EBDB-937F-9EA2-94530B2C09E8}"/>
              </a:ext>
            </a:extLst>
          </p:cNvPr>
          <p:cNvSpPr txBox="1"/>
          <p:nvPr/>
        </p:nvSpPr>
        <p:spPr>
          <a:xfrm>
            <a:off x="2806144" y="473876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</a:t>
            </a:r>
          </a:p>
        </p:txBody>
      </p:sp>
      <p:pic>
        <p:nvPicPr>
          <p:cNvPr id="4" name="Image 3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000629A3-9624-0289-8E64-EBCE42DA9F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560"/>
          <a:stretch>
            <a:fillRect/>
          </a:stretch>
        </p:blipFill>
        <p:spPr>
          <a:xfrm>
            <a:off x="108040" y="2003694"/>
            <a:ext cx="5109420" cy="220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403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F7ACD-0131-33F9-1E7D-7D3DDAF88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81B8DB3-5988-7338-BF89-83A79819228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21F7E66-4E76-C3CF-6D78-A6E189251E46}"/>
              </a:ext>
            </a:extLst>
          </p:cNvPr>
          <p:cNvSpPr txBox="1"/>
          <p:nvPr/>
        </p:nvSpPr>
        <p:spPr>
          <a:xfrm>
            <a:off x="1285009" y="4800442"/>
            <a:ext cx="1376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7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EF6DD40-7E0C-4D61-F76E-22C30CC64388}"/>
              </a:ext>
            </a:extLst>
          </p:cNvPr>
          <p:cNvSpPr txBox="1"/>
          <p:nvPr/>
        </p:nvSpPr>
        <p:spPr>
          <a:xfrm>
            <a:off x="3010234" y="4800442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6BDCC6-9B24-E2D4-FCFB-26FA19D64E81}"/>
              </a:ext>
            </a:extLst>
          </p:cNvPr>
          <p:cNvSpPr txBox="1"/>
          <p:nvPr/>
        </p:nvSpPr>
        <p:spPr>
          <a:xfrm>
            <a:off x="9104108" y="1714548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CALCUL PROGRESSIF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29DE47-2276-6C54-4F88-5EF693CF65FF}"/>
              </a:ext>
            </a:extLst>
          </p:cNvPr>
          <p:cNvSpPr txBox="1"/>
          <p:nvPr/>
        </p:nvSpPr>
        <p:spPr>
          <a:xfrm>
            <a:off x="5410355" y="4800442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A25D8E9-FC1C-75BB-0DD7-EB4D53BB8482}"/>
              </a:ext>
            </a:extLst>
          </p:cNvPr>
          <p:cNvSpPr txBox="1"/>
          <p:nvPr/>
        </p:nvSpPr>
        <p:spPr>
          <a:xfrm>
            <a:off x="7843890" y="2231458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Image 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3AD2584B-964F-9495-A417-7AC44711C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6656"/>
            <a:ext cx="7816613" cy="23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720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A0DD45-FA15-0E4B-8CA7-06A863D24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60352C5-668B-AA34-A9F1-0A098E1030D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9166484-6165-D89A-8917-15080D329275}"/>
              </a:ext>
            </a:extLst>
          </p:cNvPr>
          <p:cNvSpPr txBox="1"/>
          <p:nvPr/>
        </p:nvSpPr>
        <p:spPr>
          <a:xfrm>
            <a:off x="1285009" y="4800442"/>
            <a:ext cx="1376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2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7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1D9C3AA-6048-D877-6B14-42744006E2CF}"/>
              </a:ext>
            </a:extLst>
          </p:cNvPr>
          <p:cNvSpPr txBox="1"/>
          <p:nvPr/>
        </p:nvSpPr>
        <p:spPr>
          <a:xfrm>
            <a:off x="3010234" y="4800442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FA5A40C-C47E-FD8F-08A1-5B78BD96A1AA}"/>
              </a:ext>
            </a:extLst>
          </p:cNvPr>
          <p:cNvSpPr txBox="1"/>
          <p:nvPr/>
        </p:nvSpPr>
        <p:spPr>
          <a:xfrm>
            <a:off x="9104108" y="1714548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CALCUL PROGRESSIF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3628F88-3451-7045-FBFA-2FF92CDE9A65}"/>
              </a:ext>
            </a:extLst>
          </p:cNvPr>
          <p:cNvSpPr txBox="1"/>
          <p:nvPr/>
        </p:nvSpPr>
        <p:spPr>
          <a:xfrm>
            <a:off x="5410355" y="4800442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DF8755D-33DF-51E1-5900-D031DB5B7854}"/>
              </a:ext>
            </a:extLst>
          </p:cNvPr>
          <p:cNvSpPr txBox="1"/>
          <p:nvPr/>
        </p:nvSpPr>
        <p:spPr>
          <a:xfrm>
            <a:off x="7843890" y="2231458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Image 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1A1C4FCF-B140-3715-A187-06B45CFE36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226"/>
          <a:stretch>
            <a:fillRect/>
          </a:stretch>
        </p:blipFill>
        <p:spPr>
          <a:xfrm>
            <a:off x="5098473" y="2186656"/>
            <a:ext cx="2718140" cy="2385344"/>
          </a:xfrm>
          <a:prstGeom prst="rect">
            <a:avLst/>
          </a:prstGeom>
        </p:spPr>
      </p:pic>
      <p:pic>
        <p:nvPicPr>
          <p:cNvPr id="8" name="Image 7" descr="Une image contenant lign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8BE4D6AD-7C42-6045-78DB-E6BFB22E31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34" r="7141"/>
          <a:stretch>
            <a:fillRect/>
          </a:stretch>
        </p:blipFill>
        <p:spPr>
          <a:xfrm>
            <a:off x="415636" y="2203309"/>
            <a:ext cx="4669590" cy="2368691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A35F554-7078-55B8-1568-A0215F07CCCB}"/>
              </a:ext>
            </a:extLst>
          </p:cNvPr>
          <p:cNvSpPr/>
          <p:nvPr/>
        </p:nvSpPr>
        <p:spPr>
          <a:xfrm>
            <a:off x="239486" y="2497576"/>
            <a:ext cx="4955969" cy="173399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BEAA7E2-8570-9202-7FF4-791D87DE4A2D}"/>
              </a:ext>
            </a:extLst>
          </p:cNvPr>
          <p:cNvSpPr/>
          <p:nvPr/>
        </p:nvSpPr>
        <p:spPr>
          <a:xfrm>
            <a:off x="272446" y="4800442"/>
            <a:ext cx="4955969" cy="58477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776798C-4051-30E7-69C3-6687243060ED}"/>
              </a:ext>
            </a:extLst>
          </p:cNvPr>
          <p:cNvCxnSpPr>
            <a:cxnSpLocks/>
          </p:cNvCxnSpPr>
          <p:nvPr/>
        </p:nvCxnSpPr>
        <p:spPr>
          <a:xfrm>
            <a:off x="9046869" y="2797411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4A0569D-D294-7456-2325-FE498519D63F}"/>
              </a:ext>
            </a:extLst>
          </p:cNvPr>
          <p:cNvCxnSpPr>
            <a:cxnSpLocks/>
          </p:cNvCxnSpPr>
          <p:nvPr/>
        </p:nvCxnSpPr>
        <p:spPr>
          <a:xfrm flipH="1">
            <a:off x="9465969" y="2774092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53456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9C33A-26DF-7F11-113B-F25EDB371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3ED06E8-39AE-D8DA-56E5-F35E85951BC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972C172-9F0E-DF1B-7CC2-2ABF5A7F677C}"/>
              </a:ext>
            </a:extLst>
          </p:cNvPr>
          <p:cNvSpPr txBox="1"/>
          <p:nvPr/>
        </p:nvSpPr>
        <p:spPr>
          <a:xfrm>
            <a:off x="2558193" y="4800442"/>
            <a:ext cx="700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5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4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CCBBECA-E6A6-9D48-31D7-DE581EBC38E1}"/>
              </a:ext>
            </a:extLst>
          </p:cNvPr>
          <p:cNvSpPr txBox="1"/>
          <p:nvPr/>
        </p:nvSpPr>
        <p:spPr>
          <a:xfrm>
            <a:off x="9104108" y="1714548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CALCUL PROGRESSIF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CDEB8DF-BEC6-DB58-6BD3-0878DE41EDC2}"/>
              </a:ext>
            </a:extLst>
          </p:cNvPr>
          <p:cNvSpPr txBox="1"/>
          <p:nvPr/>
        </p:nvSpPr>
        <p:spPr>
          <a:xfrm>
            <a:off x="5410355" y="4800442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F62597-25E0-CDB7-EBED-02F5B41E1192}"/>
              </a:ext>
            </a:extLst>
          </p:cNvPr>
          <p:cNvSpPr txBox="1"/>
          <p:nvPr/>
        </p:nvSpPr>
        <p:spPr>
          <a:xfrm>
            <a:off x="7843890" y="2231458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Image 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632FA753-B096-F58E-F96E-9EF56A041D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226"/>
          <a:stretch>
            <a:fillRect/>
          </a:stretch>
        </p:blipFill>
        <p:spPr>
          <a:xfrm>
            <a:off x="5098473" y="2186656"/>
            <a:ext cx="2718140" cy="2385344"/>
          </a:xfrm>
          <a:prstGeom prst="rect">
            <a:avLst/>
          </a:prstGeom>
        </p:spPr>
      </p:pic>
      <p:pic>
        <p:nvPicPr>
          <p:cNvPr id="8" name="Image 7" descr="Une image contenant lign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BB63A5FA-6F45-98E9-6F5C-C13455C3C73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34" r="7141"/>
          <a:stretch>
            <a:fillRect/>
          </a:stretch>
        </p:blipFill>
        <p:spPr>
          <a:xfrm>
            <a:off x="415636" y="2203309"/>
            <a:ext cx="4669590" cy="2368691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FEFA8AA-25C9-27FD-8F54-88E8E0D9D089}"/>
              </a:ext>
            </a:extLst>
          </p:cNvPr>
          <p:cNvSpPr/>
          <p:nvPr/>
        </p:nvSpPr>
        <p:spPr>
          <a:xfrm>
            <a:off x="239486" y="2497576"/>
            <a:ext cx="4955969" cy="173399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4ADCB1D-D448-216A-A20A-F2DB29230351}"/>
              </a:ext>
            </a:extLst>
          </p:cNvPr>
          <p:cNvSpPr/>
          <p:nvPr/>
        </p:nvSpPr>
        <p:spPr>
          <a:xfrm>
            <a:off x="272446" y="4800442"/>
            <a:ext cx="4955969" cy="58477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BA5AE6E-8211-9786-0593-5F20BA155AB6}"/>
              </a:ext>
            </a:extLst>
          </p:cNvPr>
          <p:cNvCxnSpPr>
            <a:cxnSpLocks/>
          </p:cNvCxnSpPr>
          <p:nvPr/>
        </p:nvCxnSpPr>
        <p:spPr>
          <a:xfrm>
            <a:off x="9046869" y="2797411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6D92D4FA-809E-340A-1FC3-E1FE3851D996}"/>
              </a:ext>
            </a:extLst>
          </p:cNvPr>
          <p:cNvCxnSpPr>
            <a:cxnSpLocks/>
          </p:cNvCxnSpPr>
          <p:nvPr/>
        </p:nvCxnSpPr>
        <p:spPr>
          <a:xfrm flipH="1">
            <a:off x="9465969" y="2774092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80C673F9-7180-8677-6D8F-EB1AD9FECD8B}"/>
              </a:ext>
            </a:extLst>
          </p:cNvPr>
          <p:cNvSpPr txBox="1"/>
          <p:nvPr/>
        </p:nvSpPr>
        <p:spPr>
          <a:xfrm>
            <a:off x="7756803" y="2901862"/>
            <a:ext cx="3450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5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4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3336181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77063-B304-221B-BBB6-7401C76FE3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8A5401F5-1450-45AE-AF92-AA2E4F9AC16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9AA581B-5F31-A716-11CF-BDE73878465D}"/>
              </a:ext>
            </a:extLst>
          </p:cNvPr>
          <p:cNvSpPr txBox="1"/>
          <p:nvPr/>
        </p:nvSpPr>
        <p:spPr>
          <a:xfrm>
            <a:off x="2558193" y="4800442"/>
            <a:ext cx="700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5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4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288DA27-BB50-3CE5-0C77-782C902FF3CC}"/>
              </a:ext>
            </a:extLst>
          </p:cNvPr>
          <p:cNvSpPr txBox="1"/>
          <p:nvPr/>
        </p:nvSpPr>
        <p:spPr>
          <a:xfrm>
            <a:off x="9104108" y="1714548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CALCUL PROGRESSIF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6587679-2756-5E24-D3FC-692EE9FED005}"/>
              </a:ext>
            </a:extLst>
          </p:cNvPr>
          <p:cNvSpPr txBox="1"/>
          <p:nvPr/>
        </p:nvSpPr>
        <p:spPr>
          <a:xfrm>
            <a:off x="5410355" y="4800442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0DD055B-D4BD-66AF-4956-8BEA64116BBF}"/>
              </a:ext>
            </a:extLst>
          </p:cNvPr>
          <p:cNvSpPr txBox="1"/>
          <p:nvPr/>
        </p:nvSpPr>
        <p:spPr>
          <a:xfrm>
            <a:off x="7843890" y="2231458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Image 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6D41B59F-0ABF-DE5A-7430-43C61A6752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226"/>
          <a:stretch>
            <a:fillRect/>
          </a:stretch>
        </p:blipFill>
        <p:spPr>
          <a:xfrm>
            <a:off x="5098473" y="2186656"/>
            <a:ext cx="2718140" cy="2385344"/>
          </a:xfrm>
          <a:prstGeom prst="rect">
            <a:avLst/>
          </a:prstGeom>
        </p:spPr>
      </p:pic>
      <p:pic>
        <p:nvPicPr>
          <p:cNvPr id="8" name="Image 7" descr="Une image contenant lign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FBAD4639-AE2A-C8B8-582B-C12EE26FB7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34" r="7141"/>
          <a:stretch>
            <a:fillRect/>
          </a:stretch>
        </p:blipFill>
        <p:spPr>
          <a:xfrm>
            <a:off x="415636" y="2203309"/>
            <a:ext cx="4669590" cy="2368691"/>
          </a:xfrm>
          <a:prstGeom prst="rect">
            <a:avLst/>
          </a:prstGeom>
        </p:spPr>
      </p:pic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3DB5C52-F151-8250-AFB3-3D9BBB2243DD}"/>
              </a:ext>
            </a:extLst>
          </p:cNvPr>
          <p:cNvSpPr/>
          <p:nvPr/>
        </p:nvSpPr>
        <p:spPr>
          <a:xfrm>
            <a:off x="239486" y="2497576"/>
            <a:ext cx="4955969" cy="173399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CC59BF4D-AD91-81E0-D53C-F458E83D52CE}"/>
              </a:ext>
            </a:extLst>
          </p:cNvPr>
          <p:cNvSpPr/>
          <p:nvPr/>
        </p:nvSpPr>
        <p:spPr>
          <a:xfrm>
            <a:off x="272446" y="4800442"/>
            <a:ext cx="4955969" cy="58477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853F0BE-F7CF-1110-C981-A4D2327A12A1}"/>
              </a:ext>
            </a:extLst>
          </p:cNvPr>
          <p:cNvCxnSpPr>
            <a:cxnSpLocks/>
          </p:cNvCxnSpPr>
          <p:nvPr/>
        </p:nvCxnSpPr>
        <p:spPr>
          <a:xfrm>
            <a:off x="9046869" y="2797411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12D08FF-3801-76DB-CEBC-0A9CF3977D15}"/>
              </a:ext>
            </a:extLst>
          </p:cNvPr>
          <p:cNvCxnSpPr>
            <a:cxnSpLocks/>
          </p:cNvCxnSpPr>
          <p:nvPr/>
        </p:nvCxnSpPr>
        <p:spPr>
          <a:xfrm flipH="1">
            <a:off x="9465969" y="2774092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18F209D2-6AFB-8408-4E45-AC0F6D8A838F}"/>
              </a:ext>
            </a:extLst>
          </p:cNvPr>
          <p:cNvSpPr txBox="1"/>
          <p:nvPr/>
        </p:nvSpPr>
        <p:spPr>
          <a:xfrm>
            <a:off x="7756803" y="2901862"/>
            <a:ext cx="3450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         5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4</a:t>
            </a:r>
            <a:r>
              <a:rPr lang="fr-FR" sz="3200" dirty="0">
                <a:solidFill>
                  <a:prstClr val="black"/>
                </a:solidFill>
              </a:rPr>
              <a:t> 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801AEFB-58A9-2DC9-5679-6C14E1B5127B}"/>
              </a:ext>
            </a:extLst>
          </p:cNvPr>
          <p:cNvSpPr/>
          <p:nvPr/>
        </p:nvSpPr>
        <p:spPr>
          <a:xfrm>
            <a:off x="239486" y="2231458"/>
            <a:ext cx="7485189" cy="215251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284070-E812-6AFE-2517-2F7CC497D281}"/>
              </a:ext>
            </a:extLst>
          </p:cNvPr>
          <p:cNvSpPr/>
          <p:nvPr/>
        </p:nvSpPr>
        <p:spPr>
          <a:xfrm>
            <a:off x="239485" y="4807645"/>
            <a:ext cx="7485189" cy="58477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DCA11785-C9DD-B81B-3E0C-920384163716}"/>
              </a:ext>
            </a:extLst>
          </p:cNvPr>
          <p:cNvCxnSpPr>
            <a:cxnSpLocks/>
          </p:cNvCxnSpPr>
          <p:nvPr/>
        </p:nvCxnSpPr>
        <p:spPr>
          <a:xfrm>
            <a:off x="9420650" y="3421448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1C2AB9D-95CB-341A-75E1-87A5DD37C1A0}"/>
              </a:ext>
            </a:extLst>
          </p:cNvPr>
          <p:cNvCxnSpPr>
            <a:cxnSpLocks/>
          </p:cNvCxnSpPr>
          <p:nvPr/>
        </p:nvCxnSpPr>
        <p:spPr>
          <a:xfrm flipH="1">
            <a:off x="9839750" y="3398129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7242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18494-5370-5B18-74D1-BCF76C0F9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B3E310F8-3516-6A7A-780F-D766A4554510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CC2CE73-55BE-FA86-CCDF-E7235B8004E5}"/>
              </a:ext>
            </a:extLst>
          </p:cNvPr>
          <p:cNvSpPr txBox="1"/>
          <p:nvPr/>
        </p:nvSpPr>
        <p:spPr>
          <a:xfrm>
            <a:off x="3982079" y="4807644"/>
            <a:ext cx="700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8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1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AF781BA-648E-78F5-B19E-E95C6FF705A4}"/>
              </a:ext>
            </a:extLst>
          </p:cNvPr>
          <p:cNvSpPr txBox="1"/>
          <p:nvPr/>
        </p:nvSpPr>
        <p:spPr>
          <a:xfrm>
            <a:off x="9104108" y="1714548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CALCUL PROGRESSIF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3FD8C8C-1C12-E0E1-BB57-F4F8828B7826}"/>
              </a:ext>
            </a:extLst>
          </p:cNvPr>
          <p:cNvSpPr txBox="1"/>
          <p:nvPr/>
        </p:nvSpPr>
        <p:spPr>
          <a:xfrm>
            <a:off x="7843890" y="2231458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Image 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E24223F5-3FDE-822F-C9ED-3767847046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226"/>
          <a:stretch>
            <a:fillRect/>
          </a:stretch>
        </p:blipFill>
        <p:spPr>
          <a:xfrm>
            <a:off x="5098473" y="2186656"/>
            <a:ext cx="2718140" cy="2385344"/>
          </a:xfrm>
          <a:prstGeom prst="rect">
            <a:avLst/>
          </a:prstGeom>
        </p:spPr>
      </p:pic>
      <p:pic>
        <p:nvPicPr>
          <p:cNvPr id="8" name="Image 7" descr="Une image contenant lign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0B752576-CC5B-E9A6-8C48-30D5E131A8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34" r="7141"/>
          <a:stretch>
            <a:fillRect/>
          </a:stretch>
        </p:blipFill>
        <p:spPr>
          <a:xfrm>
            <a:off x="415636" y="2203309"/>
            <a:ext cx="4669590" cy="2368691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5DDFBA0-A870-9773-953B-B1702616FF73}"/>
              </a:ext>
            </a:extLst>
          </p:cNvPr>
          <p:cNvCxnSpPr>
            <a:cxnSpLocks/>
          </p:cNvCxnSpPr>
          <p:nvPr/>
        </p:nvCxnSpPr>
        <p:spPr>
          <a:xfrm>
            <a:off x="9046869" y="2797411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5DB4445-733E-46C4-0AF5-3A4703B2C77E}"/>
              </a:ext>
            </a:extLst>
          </p:cNvPr>
          <p:cNvCxnSpPr>
            <a:cxnSpLocks/>
          </p:cNvCxnSpPr>
          <p:nvPr/>
        </p:nvCxnSpPr>
        <p:spPr>
          <a:xfrm flipH="1">
            <a:off x="9465969" y="2774092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8FD7A6A9-BE48-2440-4571-B9D09139B76F}"/>
              </a:ext>
            </a:extLst>
          </p:cNvPr>
          <p:cNvSpPr txBox="1"/>
          <p:nvPr/>
        </p:nvSpPr>
        <p:spPr>
          <a:xfrm>
            <a:off x="7756803" y="2901862"/>
            <a:ext cx="3450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         5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4</a:t>
            </a:r>
            <a:r>
              <a:rPr lang="fr-FR" sz="3200" dirty="0">
                <a:solidFill>
                  <a:prstClr val="black"/>
                </a:solidFill>
              </a:rPr>
              <a:t> 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7F88CC61-A643-16F2-212E-DB7819F3FE1B}"/>
              </a:ext>
            </a:extLst>
          </p:cNvPr>
          <p:cNvSpPr/>
          <p:nvPr/>
        </p:nvSpPr>
        <p:spPr>
          <a:xfrm>
            <a:off x="239486" y="2231458"/>
            <a:ext cx="7485189" cy="215251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DF3B4F2-919A-126B-DB15-E75CB6856E54}"/>
              </a:ext>
            </a:extLst>
          </p:cNvPr>
          <p:cNvSpPr/>
          <p:nvPr/>
        </p:nvSpPr>
        <p:spPr>
          <a:xfrm>
            <a:off x="239485" y="4807645"/>
            <a:ext cx="7485189" cy="58477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C524A492-B2D2-D1E2-630D-0D1CDE54A7B2}"/>
              </a:ext>
            </a:extLst>
          </p:cNvPr>
          <p:cNvCxnSpPr>
            <a:cxnSpLocks/>
          </p:cNvCxnSpPr>
          <p:nvPr/>
        </p:nvCxnSpPr>
        <p:spPr>
          <a:xfrm>
            <a:off x="9420650" y="3421448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E0875E85-334C-AF11-E495-0D83327AB243}"/>
              </a:ext>
            </a:extLst>
          </p:cNvPr>
          <p:cNvCxnSpPr>
            <a:cxnSpLocks/>
          </p:cNvCxnSpPr>
          <p:nvPr/>
        </p:nvCxnSpPr>
        <p:spPr>
          <a:xfrm flipH="1">
            <a:off x="9839750" y="3398129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23D3682A-8CB7-C1A3-E03E-285FDA8D6C51}"/>
              </a:ext>
            </a:extLst>
          </p:cNvPr>
          <p:cNvSpPr txBox="1"/>
          <p:nvPr/>
        </p:nvSpPr>
        <p:spPr>
          <a:xfrm>
            <a:off x="7870371" y="357316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8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604048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255CA-DF56-D435-26F7-D165780F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EA55DB9-386E-0F63-7FB6-4EDA377B1E0A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81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5319F84-4394-98CD-AD36-87A040A6BBF2}"/>
              </a:ext>
            </a:extLst>
          </p:cNvPr>
          <p:cNvSpPr txBox="1"/>
          <p:nvPr/>
        </p:nvSpPr>
        <p:spPr>
          <a:xfrm>
            <a:off x="3982079" y="4807644"/>
            <a:ext cx="700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8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1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14B4E76-B989-1B4C-ADC0-658955011E1B}"/>
              </a:ext>
            </a:extLst>
          </p:cNvPr>
          <p:cNvSpPr txBox="1"/>
          <p:nvPr/>
        </p:nvSpPr>
        <p:spPr>
          <a:xfrm>
            <a:off x="9104108" y="1714548"/>
            <a:ext cx="2677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CALCUL PROGRESSIF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0CEE01C-0522-FA41-6024-F8C5E373B359}"/>
              </a:ext>
            </a:extLst>
          </p:cNvPr>
          <p:cNvSpPr txBox="1"/>
          <p:nvPr/>
        </p:nvSpPr>
        <p:spPr>
          <a:xfrm>
            <a:off x="7843890" y="2231458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Image 4" descr="Une image contenant ligne, Rectangl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E68A8787-5CB3-CF63-7A9F-B62EB85517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5226"/>
          <a:stretch>
            <a:fillRect/>
          </a:stretch>
        </p:blipFill>
        <p:spPr>
          <a:xfrm>
            <a:off x="5098473" y="2186656"/>
            <a:ext cx="2718140" cy="2385344"/>
          </a:xfrm>
          <a:prstGeom prst="rect">
            <a:avLst/>
          </a:prstGeom>
        </p:spPr>
      </p:pic>
      <p:pic>
        <p:nvPicPr>
          <p:cNvPr id="8" name="Image 7" descr="Une image contenant ligne, capture d’écran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E1DAF708-D8ED-8A5D-E8BE-824F755B87D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734" r="7141"/>
          <a:stretch>
            <a:fillRect/>
          </a:stretch>
        </p:blipFill>
        <p:spPr>
          <a:xfrm>
            <a:off x="415636" y="2203309"/>
            <a:ext cx="4669590" cy="2368691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06DBFF5-2B13-3F80-5025-52EAA78D1495}"/>
              </a:ext>
            </a:extLst>
          </p:cNvPr>
          <p:cNvCxnSpPr>
            <a:cxnSpLocks/>
          </p:cNvCxnSpPr>
          <p:nvPr/>
        </p:nvCxnSpPr>
        <p:spPr>
          <a:xfrm>
            <a:off x="9046869" y="2797411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72D76F2-FFFC-A694-B2FF-F11A463A8675}"/>
              </a:ext>
            </a:extLst>
          </p:cNvPr>
          <p:cNvCxnSpPr>
            <a:cxnSpLocks/>
          </p:cNvCxnSpPr>
          <p:nvPr/>
        </p:nvCxnSpPr>
        <p:spPr>
          <a:xfrm flipH="1">
            <a:off x="9465969" y="2774092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56019E7A-D125-C1EB-9F03-B83BBEF00CCC}"/>
              </a:ext>
            </a:extLst>
          </p:cNvPr>
          <p:cNvSpPr txBox="1"/>
          <p:nvPr/>
        </p:nvSpPr>
        <p:spPr>
          <a:xfrm>
            <a:off x="7756803" y="2901862"/>
            <a:ext cx="3450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  <a:latin typeface="Aptos" panose="02110004020202020204"/>
              </a:rPr>
              <a:t>         5</a:t>
            </a:r>
            <a:r>
              <a:rPr lang="fr-FR" sz="3200" dirty="0">
                <a:solidFill>
                  <a:srgbClr val="00B0F0"/>
                </a:solidFill>
                <a:latin typeface="Aptos" panose="02110004020202020204"/>
              </a:rPr>
              <a:t>4</a:t>
            </a:r>
            <a:r>
              <a:rPr lang="fr-FR" sz="3200" dirty="0">
                <a:solidFill>
                  <a:prstClr val="black"/>
                </a:solidFill>
              </a:rPr>
              <a:t> + </a:t>
            </a:r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86D6D65D-0F90-C8EB-339A-1920302C9EB1}"/>
              </a:ext>
            </a:extLst>
          </p:cNvPr>
          <p:cNvSpPr/>
          <p:nvPr/>
        </p:nvSpPr>
        <p:spPr>
          <a:xfrm>
            <a:off x="239486" y="2231458"/>
            <a:ext cx="7485189" cy="215251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78DD0488-175C-BC7F-FB6F-3F5261EF7C45}"/>
              </a:ext>
            </a:extLst>
          </p:cNvPr>
          <p:cNvSpPr/>
          <p:nvPr/>
        </p:nvSpPr>
        <p:spPr>
          <a:xfrm>
            <a:off x="239485" y="4807645"/>
            <a:ext cx="7485189" cy="584775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88A2953-D370-7C82-C535-AA5A13A0CE90}"/>
              </a:ext>
            </a:extLst>
          </p:cNvPr>
          <p:cNvCxnSpPr>
            <a:cxnSpLocks/>
          </p:cNvCxnSpPr>
          <p:nvPr/>
        </p:nvCxnSpPr>
        <p:spPr>
          <a:xfrm>
            <a:off x="9420650" y="3421448"/>
            <a:ext cx="419100" cy="18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4944A5C-DA23-517E-0999-FD7DF6C71F3B}"/>
              </a:ext>
            </a:extLst>
          </p:cNvPr>
          <p:cNvCxnSpPr>
            <a:cxnSpLocks/>
          </p:cNvCxnSpPr>
          <p:nvPr/>
        </p:nvCxnSpPr>
        <p:spPr>
          <a:xfrm flipH="1">
            <a:off x="9839750" y="3398129"/>
            <a:ext cx="419100" cy="2129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3796714B-9634-8981-E987-A74331067034}"/>
              </a:ext>
            </a:extLst>
          </p:cNvPr>
          <p:cNvSpPr txBox="1"/>
          <p:nvPr/>
        </p:nvSpPr>
        <p:spPr>
          <a:xfrm>
            <a:off x="7870371" y="3573161"/>
            <a:ext cx="4082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fr-FR" sz="3200" dirty="0">
                <a:solidFill>
                  <a:srgbClr val="FF0000"/>
                </a:solidFill>
              </a:rPr>
              <a:t>8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ptos" panose="0211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481866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C9DDD-E0BE-DF74-19BC-5ACF8A3F8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6BEDAD-3C23-8A92-6B13-4FDA1F086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 descr="Une image contenant texte, capture d’écran, logo, conception&#10;&#10;Description générée automatiquement">
            <a:extLst>
              <a:ext uri="{FF2B5EF4-FFF2-40B4-BE49-F238E27FC236}">
                <a16:creationId xmlns:a16="http://schemas.microsoft.com/office/drawing/2014/main" id="{7C7D679B-E06C-A5BA-5108-983AF4FD6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6935" cy="7105553"/>
          </a:xfr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E8EA260-09CF-0C4E-8604-8AF049B75314}"/>
              </a:ext>
            </a:extLst>
          </p:cNvPr>
          <p:cNvSpPr txBox="1"/>
          <p:nvPr/>
        </p:nvSpPr>
        <p:spPr>
          <a:xfrm>
            <a:off x="4052471" y="5253969"/>
            <a:ext cx="405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400">
                <a:latin typeface="DINRoundPro-Medium" panose="020B0604020101020102" pitchFamily="34" charset="77"/>
                <a:cs typeface="DINRoundPro-Medium" panose="020B0604020101020102" pitchFamily="34" charset="77"/>
              </a:rPr>
              <a:t>Calcul posé</a:t>
            </a:r>
            <a:endParaRPr lang="fr-FR" sz="2400" dirty="0">
              <a:latin typeface="DINRoundPro-Medium" panose="020B0604020101020102" pitchFamily="34" charset="77"/>
              <a:cs typeface="DINRoundPro-Medium" panose="020B0604020101020102" pitchFamily="34" charset="77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FFA7CC8-E66E-87AF-9A94-C08CB544FD3C}"/>
              </a:ext>
            </a:extLst>
          </p:cNvPr>
          <p:cNvSpPr txBox="1"/>
          <p:nvPr/>
        </p:nvSpPr>
        <p:spPr>
          <a:xfrm>
            <a:off x="3018522" y="2586971"/>
            <a:ext cx="616989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8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Module Nombres 2</a:t>
            </a:r>
          </a:p>
          <a:p>
            <a:pPr algn="ctr"/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Diaporama 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D5890FA-BFD8-7929-23A7-B8AA734E7933}"/>
              </a:ext>
            </a:extLst>
          </p:cNvPr>
          <p:cNvSpPr txBox="1"/>
          <p:nvPr/>
        </p:nvSpPr>
        <p:spPr>
          <a:xfrm>
            <a:off x="4655690" y="4391079"/>
            <a:ext cx="27405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27 + 27 + 27</a:t>
            </a:r>
          </a:p>
        </p:txBody>
      </p:sp>
    </p:spTree>
    <p:extLst>
      <p:ext uri="{BB962C8B-B14F-4D97-AF65-F5344CB8AC3E}">
        <p14:creationId xmlns:p14="http://schemas.microsoft.com/office/powerpoint/2010/main" val="235128946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91BE3F-65A2-587C-3C7A-F098488E6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9EBD38AD-012C-1BA7-53AD-0CD52AFCABC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6756D40-EAB5-F2A2-EF1E-F98530BDC94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11152FB8-75EB-D530-A3DB-50759DFA71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051659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7564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628DE-4C3D-3915-C973-92F881E32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FAA0F84-75E6-B87F-A74B-452CC17C9BA4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FCCAB69-265E-9D28-D3A7-6B89DE9271C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AC588FE4-D584-601B-F286-EB7D2BEF707A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42D2789C-BA2E-F3EA-C0DE-27E648953B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169860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5" name="Image 4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465B6478-4AAF-4080-1A53-E3394FFCCA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3251"/>
          <a:stretch>
            <a:fillRect/>
          </a:stretch>
        </p:blipFill>
        <p:spPr>
          <a:xfrm>
            <a:off x="1692653" y="1668410"/>
            <a:ext cx="5744870" cy="148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76709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0D8F3-E53D-E9D3-361A-965876FF7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D6D0BBB-1789-1E76-149E-10D4BDF6459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1AD6F2A-55C1-CE4E-8C26-9266FAF9081D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C85E8A18-73C7-D39C-420A-61EF8BE29F2E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817134C5-FBFE-B353-79FC-AD63FA17EC49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7E103941-3E9D-0BD6-CBDD-2A5DA9793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995788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C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7" name="Image 6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1AD4129E-6752-57C9-C121-9492794A8C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4165"/>
          <a:stretch>
            <a:fillRect/>
          </a:stretch>
        </p:blipFill>
        <p:spPr>
          <a:xfrm>
            <a:off x="1692653" y="1668409"/>
            <a:ext cx="5744870" cy="266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0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2137D2-E0C3-631C-F82A-A1591A036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37942C4C-39E9-1C4B-444B-99B05F43AD9D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F808A16-CAD1-8FD5-91A2-33CD664D7CF2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6C58701-2C11-05E1-820E-724AD0788B9C}"/>
              </a:ext>
            </a:extLst>
          </p:cNvPr>
          <p:cNvSpPr txBox="1"/>
          <p:nvPr/>
        </p:nvSpPr>
        <p:spPr>
          <a:xfrm>
            <a:off x="654272" y="473876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EFBD86C-72CE-83F1-3E48-9C70CC454D27}"/>
              </a:ext>
            </a:extLst>
          </p:cNvPr>
          <p:cNvSpPr txBox="1"/>
          <p:nvPr/>
        </p:nvSpPr>
        <p:spPr>
          <a:xfrm>
            <a:off x="2806144" y="473876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AC330F8-16E7-EFA6-ED79-07B6DB8C3959}"/>
              </a:ext>
            </a:extLst>
          </p:cNvPr>
          <p:cNvSpPr txBox="1"/>
          <p:nvPr/>
        </p:nvSpPr>
        <p:spPr>
          <a:xfrm>
            <a:off x="5481846" y="47558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7" name="Image 6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23DB0265-B111-8333-5256-C67837004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7764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974E9-C33E-7A09-FCA8-3A8F2BA4D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4467A921-B951-D409-67D3-1B4F29C6904F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DC5C904-860F-F257-A97E-3B739BCB568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10563B1-EE63-440E-0C07-B5A304B54936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15142544-7AE3-9C04-4F7D-7503082029D2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172466DC-5964-6310-9A86-A8C89194F804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489FE729-8123-B9BA-C2A0-8467D2378D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484775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C00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9" name="Image 8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F6FBC33A-D10E-B4A3-D091-2628F790D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653" y="1668409"/>
            <a:ext cx="5744870" cy="404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74265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CDEC1-62AC-317D-9862-31BCD6726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45572DD-1662-99B6-24CB-13BF2D7E19A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0B0C06C-A7CD-9575-4A10-E01206983D8A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1494690-4F50-0626-32EA-77AD85099CEF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1E4F823-698B-3786-2A90-5071CF2D57A2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pic>
        <p:nvPicPr>
          <p:cNvPr id="4" name="Image 3">
            <a:extLst>
              <a:ext uri="{FF2B5EF4-FFF2-40B4-BE49-F238E27FC236}">
                <a16:creationId xmlns:a16="http://schemas.microsoft.com/office/drawing/2014/main" id="{90F1194C-FCAC-1C86-C40D-DBC9E7D31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2886047"/>
            <a:ext cx="4915152" cy="1085906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13564F6D-527C-8089-004F-FE550DC92D4C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09A08685-74AA-C11D-AF6C-6ADC43349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790291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9C4AD30-99C9-D396-E3DC-399514661B7E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BC65275F-19F3-BEC0-ADEE-A224D5386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653" y="1668409"/>
            <a:ext cx="5744870" cy="4041926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0BD352A6-03D9-3D2F-0261-D6680C321E4E}"/>
              </a:ext>
            </a:extLst>
          </p:cNvPr>
          <p:cNvSpPr/>
          <p:nvPr/>
        </p:nvSpPr>
        <p:spPr>
          <a:xfrm>
            <a:off x="5036236" y="2000419"/>
            <a:ext cx="2111014" cy="3332504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53847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655BA-52D6-FFCA-7DE2-03F1A0E11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0839E72F-7D9B-7C70-E2BF-34E19E4DF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653" y="1668409"/>
            <a:ext cx="5744870" cy="4041926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105769F0-0087-E83B-18FA-CCE593D18D86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E55C243-4282-451C-F3FB-0F717C82E94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10FBF889-4E6F-0FFD-EF6A-C2DB641DDB14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FF70381-A090-50E5-C582-3D27A5D7409C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A5B5D60E-F6C2-52D0-5617-8A89CF13BB4D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50ABB91E-1B50-ED60-8F70-7995482195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415880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D058F29-0ECE-3EA6-677D-4AD36A150BEA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égende : encadrée 9">
            <a:extLst>
              <a:ext uri="{FF2B5EF4-FFF2-40B4-BE49-F238E27FC236}">
                <a16:creationId xmlns:a16="http://schemas.microsoft.com/office/drawing/2014/main" id="{6EF3C35F-800A-7203-0C99-888690D3E1B0}"/>
              </a:ext>
            </a:extLst>
          </p:cNvPr>
          <p:cNvSpPr/>
          <p:nvPr/>
        </p:nvSpPr>
        <p:spPr>
          <a:xfrm>
            <a:off x="6979300" y="5818231"/>
            <a:ext cx="1531642" cy="675005"/>
          </a:xfrm>
          <a:prstGeom prst="borderCallout1">
            <a:avLst>
              <a:gd name="adj1" fmla="val 2162"/>
              <a:gd name="adj2" fmla="val -1023"/>
              <a:gd name="adj3" fmla="val -77740"/>
              <a:gd name="adj4" fmla="val -40268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21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943700A3-2725-567B-6EDA-50C938C34627}"/>
              </a:ext>
            </a:extLst>
          </p:cNvPr>
          <p:cNvSpPr/>
          <p:nvPr/>
        </p:nvSpPr>
        <p:spPr>
          <a:xfrm>
            <a:off x="5036236" y="2000419"/>
            <a:ext cx="2111014" cy="3332504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469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9C2C8-9401-46DB-1609-F165625F4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Rectangle, conception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69F116C6-4223-0E2D-31BE-2BE269CAD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863" y="2000419"/>
            <a:ext cx="2357777" cy="346732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1FD1EBEB-07F3-9307-7A0F-44635776A4CE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98198E8-9247-078B-6792-E6DCDE9FAEAF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41FDEE3E-50FD-6878-0DEC-15340777D571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1EF46D9-ADE1-6E91-586D-60AF5DD830FD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A46545C-F1A9-63CF-ABA9-81A8BD5E6295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2B4D80DA-7B6D-0C5D-B66E-A18843B9E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663473"/>
              </p:ext>
            </p:extLst>
          </p:nvPr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A3A3953-5792-2F44-EB12-7BA718DDA5E5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ED1F41E7-81F1-4F0B-D95A-AFC9E77C27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8887"/>
          <a:stretch>
            <a:fillRect/>
          </a:stretch>
        </p:blipFill>
        <p:spPr>
          <a:xfrm>
            <a:off x="1692653" y="1668409"/>
            <a:ext cx="3510886" cy="4041926"/>
          </a:xfrm>
          <a:prstGeom prst="rect">
            <a:avLst/>
          </a:prstGeom>
        </p:spPr>
      </p:pic>
      <p:sp>
        <p:nvSpPr>
          <p:cNvPr id="14" name="Légende : encadrée 9">
            <a:extLst>
              <a:ext uri="{FF2B5EF4-FFF2-40B4-BE49-F238E27FC236}">
                <a16:creationId xmlns:a16="http://schemas.microsoft.com/office/drawing/2014/main" id="{5379EE9E-933A-0E92-8BBF-1CC33E679EF3}"/>
              </a:ext>
            </a:extLst>
          </p:cNvPr>
          <p:cNvSpPr/>
          <p:nvPr/>
        </p:nvSpPr>
        <p:spPr>
          <a:xfrm>
            <a:off x="6979300" y="5818231"/>
            <a:ext cx="1531642" cy="675005"/>
          </a:xfrm>
          <a:prstGeom prst="borderCallout1">
            <a:avLst>
              <a:gd name="adj1" fmla="val 2162"/>
              <a:gd name="adj2" fmla="val -1023"/>
              <a:gd name="adj3" fmla="val -77740"/>
              <a:gd name="adj4" fmla="val -40268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AE357FC9-2817-E10E-0292-8F531DDCCF9C}"/>
              </a:ext>
            </a:extLst>
          </p:cNvPr>
          <p:cNvSpPr/>
          <p:nvPr/>
        </p:nvSpPr>
        <p:spPr>
          <a:xfrm>
            <a:off x="5036236" y="2000419"/>
            <a:ext cx="2111014" cy="3332504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9667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116BE-75C7-A671-4791-63118D898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Rectangle, conception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468FF5B4-A3B9-810E-1349-9D0570927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863" y="2000419"/>
            <a:ext cx="2357777" cy="346732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CF921477-BFA5-64FB-AAB4-2D78D1484173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0EAB73B-950A-4DD1-CD4A-DA4BC4D2F32E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B651164A-0739-94C0-2763-1B3CA155688F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B1A6D56B-1C65-B1A0-5383-64E1655FA3CC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1B90331A-C699-2707-92EA-058CF4EF16C6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8E9C3153-6FC5-CED8-C73B-612D1A367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178059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61128"/>
                  </a:ext>
                </a:extLst>
              </a:tr>
            </a:tbl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FB6437E-4ADF-EA2C-AC24-FF49D50367F4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D022A19E-3104-7234-535F-36ED0A9983A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8887"/>
          <a:stretch>
            <a:fillRect/>
          </a:stretch>
        </p:blipFill>
        <p:spPr>
          <a:xfrm>
            <a:off x="1692653" y="1668409"/>
            <a:ext cx="3510886" cy="4041926"/>
          </a:xfrm>
          <a:prstGeom prst="rect">
            <a:avLst/>
          </a:prstGeom>
        </p:spPr>
      </p:pic>
      <p:sp>
        <p:nvSpPr>
          <p:cNvPr id="14" name="Légende : encadrée 9">
            <a:extLst>
              <a:ext uri="{FF2B5EF4-FFF2-40B4-BE49-F238E27FC236}">
                <a16:creationId xmlns:a16="http://schemas.microsoft.com/office/drawing/2014/main" id="{D9EEE37B-38CC-7364-59F2-D8A66C499685}"/>
              </a:ext>
            </a:extLst>
          </p:cNvPr>
          <p:cNvSpPr/>
          <p:nvPr/>
        </p:nvSpPr>
        <p:spPr>
          <a:xfrm>
            <a:off x="6979300" y="5818231"/>
            <a:ext cx="1531642" cy="675005"/>
          </a:xfrm>
          <a:prstGeom prst="borderCallout1">
            <a:avLst>
              <a:gd name="adj1" fmla="val 2162"/>
              <a:gd name="adj2" fmla="val -1023"/>
              <a:gd name="adj3" fmla="val -77740"/>
              <a:gd name="adj4" fmla="val -40268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0EE09A1-12EA-7F71-FE08-8AA1C946C3CF}"/>
              </a:ext>
            </a:extLst>
          </p:cNvPr>
          <p:cNvSpPr/>
          <p:nvPr/>
        </p:nvSpPr>
        <p:spPr>
          <a:xfrm>
            <a:off x="5036236" y="2000419"/>
            <a:ext cx="2111014" cy="3332504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5440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D2583-D38C-E8AC-DA55-820E5F090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Une image contenant Rectangle, conception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876B89B3-BE9D-7FEC-ACCA-2BDA882B9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863" y="2000419"/>
            <a:ext cx="2357777" cy="3467320"/>
          </a:xfrm>
          <a:prstGeom prst="rect">
            <a:avLst/>
          </a:prstGeom>
        </p:spPr>
      </p:pic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7431CA8-36BB-B208-B36D-365064D5034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15D893C-17EF-732C-E4EB-33ED9C0344CB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66BE508-BE7C-F48B-90F2-95FA083B9816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4F31F65-6BD3-9A61-25CB-00311215D721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740CE073-32FC-1D74-AF64-18282FA193FE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C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</a:tbl>
          </a:graphicData>
        </a:graphic>
      </p:graphicFrame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CA454C14-CB5E-3CB8-E53C-5AFFEB529E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775007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61128"/>
                  </a:ext>
                </a:extLst>
              </a:tr>
            </a:tbl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C4EACAE-5328-159B-6AFE-4F91CCF529D4}"/>
              </a:ext>
            </a:extLst>
          </p:cNvPr>
          <p:cNvSpPr/>
          <p:nvPr/>
        </p:nvSpPr>
        <p:spPr>
          <a:xfrm>
            <a:off x="10160589" y="2220685"/>
            <a:ext cx="567649" cy="3700055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C899597D-67D3-05F6-D292-2C22F00136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8887"/>
          <a:stretch>
            <a:fillRect/>
          </a:stretch>
        </p:blipFill>
        <p:spPr>
          <a:xfrm>
            <a:off x="1692653" y="1668409"/>
            <a:ext cx="3510886" cy="4041926"/>
          </a:xfrm>
          <a:prstGeom prst="rect">
            <a:avLst/>
          </a:prstGeom>
        </p:spPr>
      </p:pic>
      <p:sp>
        <p:nvSpPr>
          <p:cNvPr id="14" name="Légende : encadrée 9">
            <a:extLst>
              <a:ext uri="{FF2B5EF4-FFF2-40B4-BE49-F238E27FC236}">
                <a16:creationId xmlns:a16="http://schemas.microsoft.com/office/drawing/2014/main" id="{346512AA-216F-0444-C39F-4A17D859F5E3}"/>
              </a:ext>
            </a:extLst>
          </p:cNvPr>
          <p:cNvSpPr/>
          <p:nvPr/>
        </p:nvSpPr>
        <p:spPr>
          <a:xfrm>
            <a:off x="6979300" y="5818231"/>
            <a:ext cx="1531642" cy="675005"/>
          </a:xfrm>
          <a:prstGeom prst="borderCallout1">
            <a:avLst>
              <a:gd name="adj1" fmla="val 2162"/>
              <a:gd name="adj2" fmla="val -1023"/>
              <a:gd name="adj3" fmla="val -77740"/>
              <a:gd name="adj4" fmla="val -40268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2</a:t>
            </a:r>
            <a:r>
              <a:rPr lang="fr-FR" sz="3200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7937589E-197C-F8D6-8E18-BBC2DEEFAF65}"/>
              </a:ext>
            </a:extLst>
          </p:cNvPr>
          <p:cNvSpPr/>
          <p:nvPr/>
        </p:nvSpPr>
        <p:spPr>
          <a:xfrm>
            <a:off x="5036236" y="2000419"/>
            <a:ext cx="2111014" cy="3332504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0737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7301C-D91D-8532-6E36-3B8D06C275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68AE6451-7BF7-84DD-6DFC-9E2F86BD27F9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373DBDE-B6E7-3330-2F8F-485C1052C469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CDAE12F-7CCC-E3EC-FF40-9ED54E93E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2886047"/>
            <a:ext cx="4915152" cy="108590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FC93477-1939-C84F-1B5C-32F9DC923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3861407"/>
            <a:ext cx="4915152" cy="1085906"/>
          </a:xfrm>
          <a:prstGeom prst="rect">
            <a:avLst/>
          </a:prstGeom>
        </p:spPr>
      </p:pic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9077C8D8-72CC-AF29-8CB8-A05DBB95FD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167388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aseline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530110"/>
                  </a:ext>
                </a:extLst>
              </a:tr>
            </a:tbl>
          </a:graphicData>
        </a:graphic>
      </p:graphicFrame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8E978CF3-D8C9-9301-E504-FBD6FAB58568}"/>
              </a:ext>
            </a:extLst>
          </p:cNvPr>
          <p:cNvSpPr/>
          <p:nvPr/>
        </p:nvSpPr>
        <p:spPr>
          <a:xfrm>
            <a:off x="9623379" y="2220685"/>
            <a:ext cx="567649" cy="370005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pic>
        <p:nvPicPr>
          <p:cNvPr id="5" name="Image 4" descr="Une image contenant Rectangle, conception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75D0552B-7E19-E10F-8D62-7A8EFD84F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863" y="2000419"/>
            <a:ext cx="2357777" cy="3467320"/>
          </a:xfrm>
          <a:prstGeom prst="rect">
            <a:avLst/>
          </a:prstGeom>
        </p:spPr>
      </p:pic>
      <p:pic>
        <p:nvPicPr>
          <p:cNvPr id="7" name="Image 6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CD19A874-D29D-ADE7-2F50-31E0C973CD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8887"/>
          <a:stretch>
            <a:fillRect/>
          </a:stretch>
        </p:blipFill>
        <p:spPr>
          <a:xfrm>
            <a:off x="1692653" y="1668409"/>
            <a:ext cx="3510886" cy="4041926"/>
          </a:xfrm>
          <a:prstGeom prst="rect">
            <a:avLst/>
          </a:prstGeom>
        </p:spPr>
      </p:pic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7B98C44B-457C-F377-F6BF-D7696597F3B8}"/>
              </a:ext>
            </a:extLst>
          </p:cNvPr>
          <p:cNvSpPr/>
          <p:nvPr/>
        </p:nvSpPr>
        <p:spPr>
          <a:xfrm>
            <a:off x="1962259" y="1791478"/>
            <a:ext cx="4404790" cy="367626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549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9E403-017C-01F7-A30E-5355AD2ED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9C7DAF46-1BC6-BF4D-0784-43189247EF27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F46C92A-1BD0-7066-5A56-CCCDB549ABA4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9A22127-7A05-C7BD-8285-D4B8EB307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2886047"/>
            <a:ext cx="4915152" cy="108590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1726EBD-594E-7737-914F-61F0FDCC2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3861407"/>
            <a:ext cx="4915152" cy="1085906"/>
          </a:xfrm>
          <a:prstGeom prst="rect">
            <a:avLst/>
          </a:prstGeom>
        </p:spPr>
      </p:pic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18915919-2E6E-BEA2-97BB-2F9AFAF53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479148"/>
              </p:ext>
            </p:extLst>
          </p:nvPr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aseline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530110"/>
                  </a:ext>
                </a:extLst>
              </a:tr>
            </a:tbl>
          </a:graphicData>
        </a:graphic>
      </p:graphicFrame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BC0E176B-2CE2-F77F-3300-C62375507DF8}"/>
              </a:ext>
            </a:extLst>
          </p:cNvPr>
          <p:cNvSpPr/>
          <p:nvPr/>
        </p:nvSpPr>
        <p:spPr>
          <a:xfrm>
            <a:off x="9623379" y="2220685"/>
            <a:ext cx="567649" cy="370005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pic>
        <p:nvPicPr>
          <p:cNvPr id="5" name="Image 4" descr="Une image contenant Rectangle, conception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991B5A76-5252-59AA-2EDB-69BEF557D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863" y="2000419"/>
            <a:ext cx="2357777" cy="3467320"/>
          </a:xfrm>
          <a:prstGeom prst="rect">
            <a:avLst/>
          </a:prstGeom>
        </p:spPr>
      </p:pic>
      <p:pic>
        <p:nvPicPr>
          <p:cNvPr id="7" name="Image 6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1001D6E5-4878-9AA3-2D18-A9A55CEE5A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8887"/>
          <a:stretch>
            <a:fillRect/>
          </a:stretch>
        </p:blipFill>
        <p:spPr>
          <a:xfrm>
            <a:off x="1692653" y="1668409"/>
            <a:ext cx="3510886" cy="4041926"/>
          </a:xfrm>
          <a:prstGeom prst="rect">
            <a:avLst/>
          </a:prstGeom>
        </p:spPr>
      </p:pic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7D826F25-C4C0-98E7-843D-0AB7A669CF40}"/>
              </a:ext>
            </a:extLst>
          </p:cNvPr>
          <p:cNvSpPr/>
          <p:nvPr/>
        </p:nvSpPr>
        <p:spPr>
          <a:xfrm>
            <a:off x="1962259" y="1791478"/>
            <a:ext cx="4404790" cy="3676261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2180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37C5B-D7F3-E214-6654-BCBCFE809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01EFE62B-E043-F1C8-407E-8FE372E30262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 + 27 + 27 = </a:t>
            </a:r>
            <a:r>
              <a:rPr lang="fr-FR" sz="32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69E4899-9F8B-2253-CBD4-36650FE6C357}"/>
              </a:ext>
            </a:extLst>
          </p:cNvPr>
          <p:cNvSpPr txBox="1"/>
          <p:nvPr/>
        </p:nvSpPr>
        <p:spPr>
          <a:xfrm>
            <a:off x="9579428" y="1631087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POSÉ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58F10DF-689B-CD92-068E-7625B1090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2886047"/>
            <a:ext cx="4915152" cy="108590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8A11E2F-2AF4-D960-E15B-8A79BBDEF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26" y="3861407"/>
            <a:ext cx="4915152" cy="1085906"/>
          </a:xfrm>
          <a:prstGeom prst="rect">
            <a:avLst/>
          </a:prstGeom>
        </p:spPr>
      </p:pic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37C4EA23-18B6-AA66-48D2-81BCE1EE14D0}"/>
              </a:ext>
            </a:extLst>
          </p:cNvPr>
          <p:cNvGraphicFramePr>
            <a:graphicFrameLocks noGrp="1"/>
          </p:cNvGraphicFramePr>
          <p:nvPr/>
        </p:nvGraphicFramePr>
        <p:xfrm>
          <a:off x="9144022" y="2132523"/>
          <a:ext cx="2110376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94">
                  <a:extLst>
                    <a:ext uri="{9D8B030D-6E8A-4147-A177-3AD203B41FA5}">
                      <a16:colId xmlns:a16="http://schemas.microsoft.com/office/drawing/2014/main" val="1750525512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10824219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511415479"/>
                    </a:ext>
                  </a:extLst>
                </a:gridCol>
                <a:gridCol w="527594">
                  <a:extLst>
                    <a:ext uri="{9D8B030D-6E8A-4147-A177-3AD203B41FA5}">
                      <a16:colId xmlns:a16="http://schemas.microsoft.com/office/drawing/2014/main" val="263308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u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5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aseline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93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3029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b="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12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00B0F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530110"/>
                  </a:ext>
                </a:extLst>
              </a:tr>
            </a:tbl>
          </a:graphicData>
        </a:graphic>
      </p:graphicFrame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482536BA-DFD0-4168-C077-FEF3BF350708}"/>
              </a:ext>
            </a:extLst>
          </p:cNvPr>
          <p:cNvSpPr/>
          <p:nvPr/>
        </p:nvSpPr>
        <p:spPr>
          <a:xfrm>
            <a:off x="9623379" y="2220685"/>
            <a:ext cx="567649" cy="370005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  <p:pic>
        <p:nvPicPr>
          <p:cNvPr id="5" name="Image 4" descr="Une image contenant Rectangle, conception, capture d’écran, Caractère coloré&#10;&#10;Le contenu généré par l’IA peut être incorrect.">
            <a:extLst>
              <a:ext uri="{FF2B5EF4-FFF2-40B4-BE49-F238E27FC236}">
                <a16:creationId xmlns:a16="http://schemas.microsoft.com/office/drawing/2014/main" id="{F7F49D47-B16A-9522-C178-12EFC830B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863" y="2000419"/>
            <a:ext cx="2357777" cy="3467320"/>
          </a:xfrm>
          <a:prstGeom prst="rect">
            <a:avLst/>
          </a:prstGeom>
        </p:spPr>
      </p:pic>
      <p:pic>
        <p:nvPicPr>
          <p:cNvPr id="7" name="Image 6" descr="Une image contenant Rectangle, Caractère coloré, ligne, motif&#10;&#10;Le contenu généré par l’IA peut être incorrect.">
            <a:extLst>
              <a:ext uri="{FF2B5EF4-FFF2-40B4-BE49-F238E27FC236}">
                <a16:creationId xmlns:a16="http://schemas.microsoft.com/office/drawing/2014/main" id="{88E2611C-A43C-C3F9-5F4D-A5901BAFED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8887"/>
          <a:stretch>
            <a:fillRect/>
          </a:stretch>
        </p:blipFill>
        <p:spPr>
          <a:xfrm>
            <a:off x="1692653" y="1668409"/>
            <a:ext cx="3510886" cy="4041926"/>
          </a:xfrm>
          <a:prstGeom prst="rect">
            <a:avLst/>
          </a:prstGeom>
        </p:spPr>
      </p:pic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FA4914C3-AB1D-8F5D-5066-021F7DB8027E}"/>
              </a:ext>
            </a:extLst>
          </p:cNvPr>
          <p:cNvSpPr/>
          <p:nvPr/>
        </p:nvSpPr>
        <p:spPr>
          <a:xfrm>
            <a:off x="1962258" y="1791478"/>
            <a:ext cx="5247433" cy="3676261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8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CF048-CC6F-CB59-27B9-8F8606375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4340B46-9359-BFB5-3281-B6498FBDC2E5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26F166B-9996-7414-E17E-D863B30EF238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2603679-F19B-7843-440B-944FFBD52DDA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823C0E1-21D9-140F-0141-02FC90EE7ECD}"/>
              </a:ext>
            </a:extLst>
          </p:cNvPr>
          <p:cNvSpPr txBox="1"/>
          <p:nvPr/>
        </p:nvSpPr>
        <p:spPr>
          <a:xfrm>
            <a:off x="654272" y="4738764"/>
            <a:ext cx="2024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BA3DA89-ACD7-94E0-D246-6CF7FA1FFFB4}"/>
              </a:ext>
            </a:extLst>
          </p:cNvPr>
          <p:cNvSpPr txBox="1"/>
          <p:nvPr/>
        </p:nvSpPr>
        <p:spPr>
          <a:xfrm>
            <a:off x="2806144" y="4738763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B6ACE3-02AD-ECE7-1EB3-018B733568FA}"/>
              </a:ext>
            </a:extLst>
          </p:cNvPr>
          <p:cNvSpPr txBox="1"/>
          <p:nvPr/>
        </p:nvSpPr>
        <p:spPr>
          <a:xfrm>
            <a:off x="5481846" y="47558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8" name="Image 7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A4F118A4-BCD4-B5B7-909B-6F989BCF2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79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B776D-290F-09D2-5E12-BBB3BA109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D7E12FD-00D9-ABB6-3AEC-4A00AECA938C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9B352FC-90B8-464B-EF05-415BDE46B36B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D90A812-A8CD-63B4-8CFA-C6DFEBFE4F05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pic>
        <p:nvPicPr>
          <p:cNvPr id="2" name="Image 1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C4006D73-495C-E358-85FD-23C28ED57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25A67A8C-5B9D-CD3F-93E7-9FFA7BCF0958}"/>
              </a:ext>
            </a:extLst>
          </p:cNvPr>
          <p:cNvSpPr/>
          <p:nvPr/>
        </p:nvSpPr>
        <p:spPr>
          <a:xfrm>
            <a:off x="361642" y="2272552"/>
            <a:ext cx="7264463" cy="116989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72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B4A9A-DB7E-F1F4-EFFD-24CD2E77E2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183E6755-1ED6-453D-B034-F12DB524C261}"/>
              </a:ext>
            </a:extLst>
          </p:cNvPr>
          <p:cNvSpPr/>
          <p:nvPr/>
        </p:nvSpPr>
        <p:spPr>
          <a:xfrm>
            <a:off x="2300287" y="471032"/>
            <a:ext cx="3339465" cy="7519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32 + 14 + 31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B489CB1-4A24-C654-3178-70CFDAB7F803}"/>
              </a:ext>
            </a:extLst>
          </p:cNvPr>
          <p:cNvSpPr txBox="1"/>
          <p:nvPr/>
        </p:nvSpPr>
        <p:spPr>
          <a:xfrm>
            <a:off x="9013410" y="1634362"/>
            <a:ext cx="186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CALCUL RÉFLÉCHI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627D24-473D-751A-43A7-6A07147ED6FE}"/>
              </a:ext>
            </a:extLst>
          </p:cNvPr>
          <p:cNvSpPr txBox="1"/>
          <p:nvPr/>
        </p:nvSpPr>
        <p:spPr>
          <a:xfrm>
            <a:off x="8042761" y="2003694"/>
            <a:ext cx="3980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>
                <a:solidFill>
                  <a:srgbClr val="00B0F0"/>
                </a:solidFill>
              </a:rPr>
              <a:t> 2u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1d</a:t>
            </a:r>
            <a:r>
              <a:rPr lang="fr-FR" sz="3200" dirty="0">
                <a:solidFill>
                  <a:srgbClr val="00B0F0"/>
                </a:solidFill>
              </a:rPr>
              <a:t> 4u </a:t>
            </a:r>
            <a:r>
              <a:rPr lang="fr-FR" sz="3200" dirty="0"/>
              <a:t>+ </a:t>
            </a:r>
            <a:r>
              <a:rPr lang="fr-FR" sz="3200" dirty="0">
                <a:solidFill>
                  <a:srgbClr val="FF0000"/>
                </a:solidFill>
              </a:rPr>
              <a:t>3d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F0"/>
                </a:solidFill>
              </a:rPr>
              <a:t>1u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7B69184C-B26B-68DE-A7E9-6E79D066F447}"/>
              </a:ext>
            </a:extLst>
          </p:cNvPr>
          <p:cNvGrpSpPr/>
          <p:nvPr/>
        </p:nvGrpSpPr>
        <p:grpSpPr>
          <a:xfrm>
            <a:off x="8296562" y="2504348"/>
            <a:ext cx="2821860" cy="249666"/>
            <a:chOff x="7825315" y="2670599"/>
            <a:chExt cx="2821860" cy="249666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3CABD04E-CAD2-1E66-2D38-D0E35CFF6231}"/>
                </a:ext>
              </a:extLst>
            </p:cNvPr>
            <p:cNvGrpSpPr/>
            <p:nvPr/>
          </p:nvGrpSpPr>
          <p:grpSpPr>
            <a:xfrm>
              <a:off x="9256237" y="2682595"/>
              <a:ext cx="1390938" cy="223730"/>
              <a:chOff x="9015804" y="2667000"/>
              <a:chExt cx="1390938" cy="223730"/>
            </a:xfrm>
          </p:grpSpPr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2E21955-8602-43B1-BE50-761FFD925A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15804" y="2687114"/>
                <a:ext cx="599459" cy="19594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BE5DE542-275D-CEB5-4EF4-B0095B182A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71720" y="2667000"/>
                <a:ext cx="835022" cy="22373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05FB824D-B20C-8F6C-C07B-B60E79EF4542}"/>
                </a:ext>
              </a:extLst>
            </p:cNvPr>
            <p:cNvCxnSpPr>
              <a:cxnSpLocks/>
            </p:cNvCxnSpPr>
            <p:nvPr/>
          </p:nvCxnSpPr>
          <p:spPr>
            <a:xfrm>
              <a:off x="7825315" y="2670599"/>
              <a:ext cx="2011733" cy="2496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6A6544DF-A7CD-B4E0-7112-7DB68E78B1F6}"/>
              </a:ext>
            </a:extLst>
          </p:cNvPr>
          <p:cNvSpPr txBox="1"/>
          <p:nvPr/>
        </p:nvSpPr>
        <p:spPr>
          <a:xfrm>
            <a:off x="8282908" y="2853901"/>
            <a:ext cx="3668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FF0000"/>
                </a:solidFill>
              </a:rPr>
              <a:t>7d</a:t>
            </a:r>
          </a:p>
        </p:txBody>
      </p:sp>
      <p:pic>
        <p:nvPicPr>
          <p:cNvPr id="2" name="Image 1" descr="Une image contenant Rectangle,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A9090F7B-F7FE-AAE0-4E0D-DC6FD2F84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39" y="2003694"/>
            <a:ext cx="7807821" cy="2201772"/>
          </a:xfrm>
          <a:prstGeom prst="rect">
            <a:avLst/>
          </a:prstGeom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03160344-0982-C3A9-E8D5-D8A51386BA2B}"/>
              </a:ext>
            </a:extLst>
          </p:cNvPr>
          <p:cNvSpPr/>
          <p:nvPr/>
        </p:nvSpPr>
        <p:spPr>
          <a:xfrm>
            <a:off x="361642" y="2272552"/>
            <a:ext cx="7264463" cy="116989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377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51def38-9a45-411c-acbe-912be090dc8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DB7E09DC0F9145A115270BCEBE6C3E" ma:contentTypeVersion="14" ma:contentTypeDescription="Crée un document." ma:contentTypeScope="" ma:versionID="028ffe961e0ee345387155cc5137db20">
  <xsd:schema xmlns:xsd="http://www.w3.org/2001/XMLSchema" xmlns:xs="http://www.w3.org/2001/XMLSchema" xmlns:p="http://schemas.microsoft.com/office/2006/metadata/properties" xmlns:ns2="a51def38-9a45-411c-acbe-912be090dc82" xmlns:ns3="1e63315f-c8e9-457b-ad00-9175c6743e81" targetNamespace="http://schemas.microsoft.com/office/2006/metadata/properties" ma:root="true" ma:fieldsID="a82ae7ab3420e81c9b5ca8e30094c4c3" ns2:_="" ns3:_="">
    <xsd:import namespace="a51def38-9a45-411c-acbe-912be090dc82"/>
    <xsd:import namespace="1e63315f-c8e9-457b-ad00-9175c6743e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1def38-9a45-411c-acbe-912be090dc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63315f-c8e9-457b-ad00-9175c6743e8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250D8A-C726-450C-B1C8-5AD09994903F}">
  <ds:schemaRefs>
    <ds:schemaRef ds:uri="http://purl.org/dc/elements/1.1/"/>
    <ds:schemaRef ds:uri="http://schemas.microsoft.com/office/2006/documentManagement/types"/>
    <ds:schemaRef ds:uri="http://purl.org/dc/dcmitype/"/>
    <ds:schemaRef ds:uri="7672d04e-69db-4785-9e07-b6467e700e07"/>
    <ds:schemaRef ds:uri="http://www.w3.org/XML/1998/namespace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74F215CC-50C4-4136-96EB-4FB2B375DC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93D8C5-9E91-4028-8109-42DF0205940D}"/>
</file>

<file path=docProps/app.xml><?xml version="1.0" encoding="utf-8"?>
<Properties xmlns="http://schemas.openxmlformats.org/officeDocument/2006/extended-properties" xmlns:vt="http://schemas.openxmlformats.org/officeDocument/2006/docPropsVTypes">
  <TotalTime>4805</TotalTime>
  <Words>1220</Words>
  <Application>Microsoft Macintosh PowerPoint</Application>
  <PresentationFormat>Grand écran</PresentationFormat>
  <Paragraphs>584</Paragraphs>
  <Slides>68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68</vt:i4>
      </vt:variant>
    </vt:vector>
  </HeadingPairs>
  <TitlesOfParts>
    <vt:vector size="74" baseType="lpstr">
      <vt:lpstr>Aptos</vt:lpstr>
      <vt:lpstr>Aptos Display</vt:lpstr>
      <vt:lpstr>Arial</vt:lpstr>
      <vt:lpstr>Calibri</vt:lpstr>
      <vt:lpstr>DINRoundPro-Medium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charnay</dc:creator>
  <cp:lastModifiedBy>cmennesson</cp:lastModifiedBy>
  <cp:revision>137</cp:revision>
  <dcterms:created xsi:type="dcterms:W3CDTF">2024-08-12T08:57:32Z</dcterms:created>
  <dcterms:modified xsi:type="dcterms:W3CDTF">2025-09-07T05:18:12Z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0x010100FCDB7E09DC0F9145A115270BCEBE6C3E</vt:lpwstr>
  </property>
</Properties>
</file>