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478" r:id="rId6"/>
    <p:sldId id="395" r:id="rId7"/>
    <p:sldId id="468" r:id="rId8"/>
    <p:sldId id="467" r:id="rId9"/>
    <p:sldId id="419" r:id="rId10"/>
    <p:sldId id="403" r:id="rId11"/>
    <p:sldId id="469" r:id="rId12"/>
    <p:sldId id="401" r:id="rId13"/>
    <p:sldId id="470" r:id="rId14"/>
    <p:sldId id="400" r:id="rId15"/>
    <p:sldId id="460" r:id="rId16"/>
    <p:sldId id="479" r:id="rId17"/>
    <p:sldId id="404" r:id="rId18"/>
    <p:sldId id="406" r:id="rId19"/>
    <p:sldId id="409" r:id="rId20"/>
    <p:sldId id="405" r:id="rId21"/>
    <p:sldId id="412" r:id="rId22"/>
    <p:sldId id="461" r:id="rId23"/>
    <p:sldId id="480" r:id="rId24"/>
    <p:sldId id="423" r:id="rId25"/>
    <p:sldId id="424" r:id="rId26"/>
    <p:sldId id="425" r:id="rId27"/>
    <p:sldId id="426" r:id="rId28"/>
    <p:sldId id="391" r:id="rId29"/>
    <p:sldId id="462" r:id="rId30"/>
    <p:sldId id="393" r:id="rId31"/>
    <p:sldId id="394" r:id="rId32"/>
    <p:sldId id="481" r:id="rId33"/>
    <p:sldId id="472" r:id="rId34"/>
    <p:sldId id="428" r:id="rId35"/>
    <p:sldId id="471" r:id="rId36"/>
    <p:sldId id="430" r:id="rId37"/>
    <p:sldId id="429" r:id="rId38"/>
    <p:sldId id="473" r:id="rId39"/>
    <p:sldId id="431" r:id="rId40"/>
    <p:sldId id="474" r:id="rId41"/>
    <p:sldId id="477" r:id="rId42"/>
    <p:sldId id="484" r:id="rId43"/>
    <p:sldId id="475" r:id="rId44"/>
    <p:sldId id="456" r:id="rId45"/>
    <p:sldId id="434" r:id="rId46"/>
    <p:sldId id="463" r:id="rId47"/>
    <p:sldId id="436" r:id="rId48"/>
    <p:sldId id="485" r:id="rId49"/>
    <p:sldId id="482" r:id="rId50"/>
    <p:sldId id="438" r:id="rId51"/>
    <p:sldId id="439" r:id="rId52"/>
    <p:sldId id="440" r:id="rId53"/>
    <p:sldId id="441" r:id="rId54"/>
    <p:sldId id="442" r:id="rId55"/>
    <p:sldId id="443" r:id="rId56"/>
    <p:sldId id="444" r:id="rId57"/>
    <p:sldId id="464" r:id="rId58"/>
    <p:sldId id="483" r:id="rId59"/>
    <p:sldId id="446" r:id="rId60"/>
    <p:sldId id="447" r:id="rId61"/>
    <p:sldId id="448" r:id="rId62"/>
    <p:sldId id="449" r:id="rId63"/>
    <p:sldId id="476" r:id="rId64"/>
    <p:sldId id="450" r:id="rId65"/>
    <p:sldId id="486" r:id="rId66"/>
    <p:sldId id="487" r:id="rId67"/>
    <p:sldId id="488" r:id="rId68"/>
    <p:sldId id="489" r:id="rId69"/>
    <p:sldId id="490" r:id="rId7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CD8FD19-7ABB-4FC6-8C70-12B55FD7D67C}">
          <p14:sldIdLst>
            <p14:sldId id="258"/>
            <p14:sldId id="478"/>
            <p14:sldId id="395"/>
            <p14:sldId id="468"/>
            <p14:sldId id="467"/>
            <p14:sldId id="419"/>
            <p14:sldId id="403"/>
            <p14:sldId id="469"/>
            <p14:sldId id="401"/>
            <p14:sldId id="470"/>
            <p14:sldId id="400"/>
            <p14:sldId id="460"/>
            <p14:sldId id="479"/>
            <p14:sldId id="404"/>
            <p14:sldId id="406"/>
            <p14:sldId id="409"/>
            <p14:sldId id="405"/>
            <p14:sldId id="412"/>
            <p14:sldId id="461"/>
            <p14:sldId id="480"/>
            <p14:sldId id="423"/>
            <p14:sldId id="424"/>
            <p14:sldId id="425"/>
            <p14:sldId id="426"/>
            <p14:sldId id="391"/>
            <p14:sldId id="462"/>
            <p14:sldId id="393"/>
            <p14:sldId id="394"/>
            <p14:sldId id="481"/>
            <p14:sldId id="472"/>
            <p14:sldId id="428"/>
            <p14:sldId id="471"/>
            <p14:sldId id="430"/>
            <p14:sldId id="429"/>
            <p14:sldId id="473"/>
            <p14:sldId id="431"/>
            <p14:sldId id="474"/>
            <p14:sldId id="477"/>
            <p14:sldId id="484"/>
            <p14:sldId id="475"/>
            <p14:sldId id="456"/>
            <p14:sldId id="434"/>
            <p14:sldId id="463"/>
            <p14:sldId id="436"/>
            <p14:sldId id="485"/>
            <p14:sldId id="482"/>
            <p14:sldId id="438"/>
            <p14:sldId id="439"/>
            <p14:sldId id="440"/>
            <p14:sldId id="441"/>
            <p14:sldId id="442"/>
            <p14:sldId id="443"/>
            <p14:sldId id="444"/>
            <p14:sldId id="464"/>
            <p14:sldId id="483"/>
            <p14:sldId id="446"/>
            <p14:sldId id="447"/>
            <p14:sldId id="448"/>
            <p14:sldId id="449"/>
            <p14:sldId id="476"/>
            <p14:sldId id="450"/>
            <p14:sldId id="486"/>
            <p14:sldId id="487"/>
            <p14:sldId id="488"/>
            <p14:sldId id="489"/>
            <p14:sldId id="490"/>
          </p14:sldIdLst>
        </p14:section>
        <p14:section name="Section sans titre" id="{5A832E92-1693-4397-837B-AF202D255A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A7A0E7-38C3-47F4-B2CB-F301C76A828B}" v="1" dt="2025-08-13T15:10:57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808" autoAdjust="0"/>
    <p:restoredTop sz="94427"/>
  </p:normalViewPr>
  <p:slideViewPr>
    <p:cSldViewPr snapToGrid="0">
      <p:cViewPr varScale="1">
        <p:scale>
          <a:sx n="61" d="100"/>
          <a:sy n="61" d="100"/>
        </p:scale>
        <p:origin x="24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microsoft.com/office/2015/10/relationships/revisionInfo" Target="revisionInfo.xml"/><Relationship Id="rId7" Type="http://schemas.openxmlformats.org/officeDocument/2006/relationships/slide" Target="slides/slide3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49A7A0E7-38C3-47F4-B2CB-F301C76A828B}"/>
    <pc:docChg chg="undo custSel modSld">
      <pc:chgData name="CARATY CORINNE" userId="8ff7d65e-e73f-48f4-8c35-2e9a1daaa9ff" providerId="ADAL" clId="{49A7A0E7-38C3-47F4-B2CB-F301C76A828B}" dt="2025-08-13T15:14:13.359" v="74" actId="1076"/>
      <pc:docMkLst>
        <pc:docMk/>
      </pc:docMkLst>
      <pc:sldChg chg="addSp delSp modSp mod">
        <pc:chgData name="CARATY CORINNE" userId="8ff7d65e-e73f-48f4-8c35-2e9a1daaa9ff" providerId="ADAL" clId="{49A7A0E7-38C3-47F4-B2CB-F301C76A828B}" dt="2025-08-13T15:14:13.359" v="74" actId="1076"/>
        <pc:sldMkLst>
          <pc:docMk/>
          <pc:sldMk cId="4074212681" sldId="258"/>
        </pc:sldMkLst>
        <pc:spChg chg="mod">
          <ac:chgData name="CARATY CORINNE" userId="8ff7d65e-e73f-48f4-8c35-2e9a1daaa9ff" providerId="ADAL" clId="{49A7A0E7-38C3-47F4-B2CB-F301C76A828B}" dt="2025-08-13T15:12:04.181" v="58" actId="1076"/>
          <ac:spMkLst>
            <pc:docMk/>
            <pc:sldMk cId="4074212681" sldId="258"/>
            <ac:spMk id="3" creationId="{6B6EBB74-1835-0D03-4B06-4975DD49AD1A}"/>
          </ac:spMkLst>
        </pc:spChg>
        <pc:spChg chg="mod">
          <ac:chgData name="CARATY CORINNE" userId="8ff7d65e-e73f-48f4-8c35-2e9a1daaa9ff" providerId="ADAL" clId="{49A7A0E7-38C3-47F4-B2CB-F301C76A828B}" dt="2025-08-13T15:12:08.359" v="59" actId="1076"/>
          <ac:spMkLst>
            <pc:docMk/>
            <pc:sldMk cId="4074212681" sldId="258"/>
            <ac:spMk id="4" creationId="{C554CC6D-4E8E-D073-106A-CD279DFC52EF}"/>
          </ac:spMkLst>
        </pc:spChg>
        <pc:spChg chg="mod">
          <ac:chgData name="CARATY CORINNE" userId="8ff7d65e-e73f-48f4-8c35-2e9a1daaa9ff" providerId="ADAL" clId="{49A7A0E7-38C3-47F4-B2CB-F301C76A828B}" dt="2025-08-13T15:12:15.225" v="60" actId="1076"/>
          <ac:spMkLst>
            <pc:docMk/>
            <pc:sldMk cId="4074212681" sldId="258"/>
            <ac:spMk id="7" creationId="{A80FE965-17BB-222D-A2A5-1F3280CE50DA}"/>
          </ac:spMkLst>
        </pc:spChg>
        <pc:spChg chg="add mod">
          <ac:chgData name="CARATY CORINNE" userId="8ff7d65e-e73f-48f4-8c35-2e9a1daaa9ff" providerId="ADAL" clId="{49A7A0E7-38C3-47F4-B2CB-F301C76A828B}" dt="2025-08-13T15:11:44.645" v="53" actId="1076"/>
          <ac:spMkLst>
            <pc:docMk/>
            <pc:sldMk cId="4074212681" sldId="258"/>
            <ac:spMk id="10" creationId="{B3671737-B210-D5F9-4D1C-DAB9A3452CB5}"/>
          </ac:spMkLst>
        </pc:spChg>
        <pc:spChg chg="add del mod">
          <ac:chgData name="CARATY CORINNE" userId="8ff7d65e-e73f-48f4-8c35-2e9a1daaa9ff" providerId="ADAL" clId="{49A7A0E7-38C3-47F4-B2CB-F301C76A828B}" dt="2025-08-13T15:11:07.945" v="47" actId="478"/>
          <ac:spMkLst>
            <pc:docMk/>
            <pc:sldMk cId="4074212681" sldId="258"/>
            <ac:spMk id="12" creationId="{4BC73420-CE67-9968-0FCA-734B058D6980}"/>
          </ac:spMkLst>
        </pc:spChg>
        <pc:spChg chg="add mod">
          <ac:chgData name="CARATY CORINNE" userId="8ff7d65e-e73f-48f4-8c35-2e9a1daaa9ff" providerId="ADAL" clId="{49A7A0E7-38C3-47F4-B2CB-F301C76A828B}" dt="2025-08-13T15:14:13.359" v="74" actId="1076"/>
          <ac:spMkLst>
            <pc:docMk/>
            <pc:sldMk cId="4074212681" sldId="258"/>
            <ac:spMk id="13" creationId="{07C38465-31EE-6C3A-E72B-575288FACDCF}"/>
          </ac:spMkLst>
        </pc:spChg>
        <pc:picChg chg="mod">
          <ac:chgData name="CARATY CORINNE" userId="8ff7d65e-e73f-48f4-8c35-2e9a1daaa9ff" providerId="ADAL" clId="{49A7A0E7-38C3-47F4-B2CB-F301C76A828B}" dt="2025-08-13T15:11:55.872" v="56" actId="1076"/>
          <ac:picMkLst>
            <pc:docMk/>
            <pc:sldMk cId="4074212681" sldId="258"/>
            <ac:picMk id="5" creationId="{4650197F-1CC2-DD87-FD44-D0A5EB611D29}"/>
          </ac:picMkLst>
        </pc:picChg>
        <pc:cxnChg chg="del">
          <ac:chgData name="CARATY CORINNE" userId="8ff7d65e-e73f-48f4-8c35-2e9a1daaa9ff" providerId="ADAL" clId="{49A7A0E7-38C3-47F4-B2CB-F301C76A828B}" dt="2025-08-13T15:07:55.240" v="4" actId="478"/>
          <ac:cxnSpMkLst>
            <pc:docMk/>
            <pc:sldMk cId="4074212681" sldId="258"/>
            <ac:cxnSpMk id="8" creationId="{2855C7CE-054E-A31C-FDB5-A0412D361614}"/>
          </ac:cxnSpMkLst>
        </pc:cxnChg>
        <pc:cxnChg chg="del">
          <ac:chgData name="CARATY CORINNE" userId="8ff7d65e-e73f-48f4-8c35-2e9a1daaa9ff" providerId="ADAL" clId="{49A7A0E7-38C3-47F4-B2CB-F301C76A828B}" dt="2025-08-13T15:07:56.893" v="5" actId="478"/>
          <ac:cxnSpMkLst>
            <pc:docMk/>
            <pc:sldMk cId="4074212681" sldId="258"/>
            <ac:cxnSpMk id="9" creationId="{B25F6862-1121-0211-700E-42AC402217BE}"/>
          </ac:cxnSpMkLst>
        </pc:cxnChg>
      </pc:sldChg>
      <pc:sldChg chg="modSp mod">
        <pc:chgData name="CARATY CORINNE" userId="8ff7d65e-e73f-48f4-8c35-2e9a1daaa9ff" providerId="ADAL" clId="{49A7A0E7-38C3-47F4-B2CB-F301C76A828B}" dt="2025-08-13T15:13:44.117" v="73" actId="113"/>
        <pc:sldMkLst>
          <pc:docMk/>
          <pc:sldMk cId="570590031" sldId="457"/>
        </pc:sldMkLst>
        <pc:spChg chg="mod">
          <ac:chgData name="CARATY CORINNE" userId="8ff7d65e-e73f-48f4-8c35-2e9a1daaa9ff" providerId="ADAL" clId="{49A7A0E7-38C3-47F4-B2CB-F301C76A828B}" dt="2025-08-13T15:13:44.117" v="73" actId="113"/>
          <ac:spMkLst>
            <pc:docMk/>
            <pc:sldMk cId="570590031" sldId="457"/>
            <ac:spMk id="7" creationId="{1DB9F330-DA4F-DC8D-D7E1-2D7F544C934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2.xml"/><Relationship Id="rId7" Type="http://schemas.openxmlformats.org/officeDocument/2006/relationships/slide" Target="slide4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20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6898943" y="4695497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B6EBB74-1835-0D03-4B06-4975DD49AD1A}"/>
              </a:ext>
            </a:extLst>
          </p:cNvPr>
          <p:cNvSpPr txBox="1"/>
          <p:nvPr/>
        </p:nvSpPr>
        <p:spPr>
          <a:xfrm>
            <a:off x="1085564" y="5470946"/>
            <a:ext cx="40560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4" action="ppaction://hlinksldjump"/>
              </a:rPr>
              <a:t>Méthode 2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5" action="ppaction://hlinksldjump"/>
              </a:rPr>
              <a:t>Calcul posé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554CC6D-4E8E-D073-106A-CD279DFC52EF}"/>
              </a:ext>
            </a:extLst>
          </p:cNvPr>
          <p:cNvSpPr txBox="1"/>
          <p:nvPr/>
        </p:nvSpPr>
        <p:spPr>
          <a:xfrm>
            <a:off x="6898943" y="5403383"/>
            <a:ext cx="37109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 action="ppaction://hlinksldjump"/>
              </a:rPr>
              <a:t>Méthode 2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 action="ppaction://hlinksldjump"/>
              </a:rPr>
              <a:t>Calcul posé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3671737-B210-D5F9-4D1C-DAB9A3452CB5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7C38465-31EE-6C3A-E72B-575288FACDCF}"/>
              </a:ext>
            </a:extLst>
          </p:cNvPr>
          <p:cNvSpPr txBox="1"/>
          <p:nvPr/>
        </p:nvSpPr>
        <p:spPr>
          <a:xfrm>
            <a:off x="1205185" y="4763060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09198-50A0-F7D6-A960-BDEECEA85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84D411CF-B32F-DBB4-43BA-4A69C6E7CED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F688003-408C-A5A1-9670-C06B97A919DF}"/>
              </a:ext>
            </a:extLst>
          </p:cNvPr>
          <p:cNvCxnSpPr>
            <a:cxnSpLocks/>
          </p:cNvCxnSpPr>
          <p:nvPr/>
        </p:nvCxnSpPr>
        <p:spPr>
          <a:xfrm>
            <a:off x="9571720" y="2663243"/>
            <a:ext cx="871331" cy="31334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09FEA76-0921-02B1-1A76-A39DB406A121}"/>
              </a:ext>
            </a:extLst>
          </p:cNvPr>
          <p:cNvCxnSpPr>
            <a:cxnSpLocks/>
          </p:cNvCxnSpPr>
          <p:nvPr/>
        </p:nvCxnSpPr>
        <p:spPr>
          <a:xfrm flipH="1">
            <a:off x="10427425" y="2702261"/>
            <a:ext cx="469424" cy="2763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85F51E5A-BFFB-17B3-63BD-DA8D1767EDBE}"/>
              </a:ext>
            </a:extLst>
          </p:cNvPr>
          <p:cNvSpPr txBox="1"/>
          <p:nvPr/>
        </p:nvSpPr>
        <p:spPr>
          <a:xfrm>
            <a:off x="9719597" y="2866288"/>
            <a:ext cx="1055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E25A42-FF7F-269D-C2EA-3D5F434A5C7E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F302B0-2296-794A-17D8-21E42B753FCD}"/>
              </a:ext>
            </a:extLst>
          </p:cNvPr>
          <p:cNvSpPr txBox="1"/>
          <p:nvPr/>
        </p:nvSpPr>
        <p:spPr>
          <a:xfrm>
            <a:off x="8999122" y="2894864"/>
            <a:ext cx="109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</a:t>
            </a:r>
            <a:endParaRPr lang="fr-FR" sz="32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B27C764-A2F6-568B-10EB-50174D8F0D4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pic>
        <p:nvPicPr>
          <p:cNvPr id="6" name="Image 5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E03E4182-3A9D-1A7C-D904-6362ADE76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2C4B8EF-60E5-FF95-B288-F33F25A8CD4E}"/>
              </a:ext>
            </a:extLst>
          </p:cNvPr>
          <p:cNvSpPr/>
          <p:nvPr/>
        </p:nvSpPr>
        <p:spPr>
          <a:xfrm>
            <a:off x="1077686" y="3751534"/>
            <a:ext cx="6368143" cy="993461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57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4131D-6A37-1045-7558-946EC0EB4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755B2C80-1DC9-1DE8-6B1A-6C808958173C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2FDF9E3-3D3F-1E70-452C-408037643660}"/>
              </a:ext>
            </a:extLst>
          </p:cNvPr>
          <p:cNvSpPr txBox="1"/>
          <p:nvPr/>
        </p:nvSpPr>
        <p:spPr>
          <a:xfrm>
            <a:off x="9719597" y="2866288"/>
            <a:ext cx="1055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F54CDA9-D3E4-C12E-64FF-204D708B3539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F8CA0FA-2648-57CA-B6F1-1E4F494AFF00}"/>
              </a:ext>
            </a:extLst>
          </p:cNvPr>
          <p:cNvSpPr txBox="1"/>
          <p:nvPr/>
        </p:nvSpPr>
        <p:spPr>
          <a:xfrm>
            <a:off x="8992776" y="2894334"/>
            <a:ext cx="109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</a:t>
            </a:r>
            <a:endParaRPr lang="fr-FR" sz="32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13AA21-B3AF-6366-2E41-1070A8523954}"/>
              </a:ext>
            </a:extLst>
          </p:cNvPr>
          <p:cNvSpPr txBox="1"/>
          <p:nvPr/>
        </p:nvSpPr>
        <p:spPr>
          <a:xfrm>
            <a:off x="8455281" y="3688481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fr-FR" sz="32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7B60739-50F3-2DA3-5924-1193B4E8EEC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F3686BE-5FFA-2522-8E0D-1A42E46298E7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9488684" y="3394555"/>
            <a:ext cx="518701" cy="2939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4D91490-C5DA-F5D7-9DA5-21256760300B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10007385" y="3394555"/>
            <a:ext cx="474427" cy="29392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2D71DD0D-EEFC-7AD5-F156-80202BB3B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FB6E01B-EB50-F5E5-82D5-0CED96490E36}"/>
              </a:ext>
            </a:extLst>
          </p:cNvPr>
          <p:cNvSpPr/>
          <p:nvPr/>
        </p:nvSpPr>
        <p:spPr>
          <a:xfrm>
            <a:off x="1077686" y="2191081"/>
            <a:ext cx="6368143" cy="291239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38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60FAE-696B-9B63-341A-D2AA5EA79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28F9C2B-18E9-CA9C-B6B0-DCA07BD3C851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309732A-C0B8-D966-E945-5FFE2089A7A2}"/>
              </a:ext>
            </a:extLst>
          </p:cNvPr>
          <p:cNvSpPr txBox="1"/>
          <p:nvPr/>
        </p:nvSpPr>
        <p:spPr>
          <a:xfrm>
            <a:off x="9719597" y="2866288"/>
            <a:ext cx="1055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23D693D-54C3-C8B6-22A3-46B268433226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FFAFCCB-0489-36FA-6545-0150E74DC748}"/>
              </a:ext>
            </a:extLst>
          </p:cNvPr>
          <p:cNvSpPr txBox="1"/>
          <p:nvPr/>
        </p:nvSpPr>
        <p:spPr>
          <a:xfrm>
            <a:off x="8992776" y="2894334"/>
            <a:ext cx="109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</a:t>
            </a:r>
            <a:endParaRPr lang="fr-FR" sz="32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C7703E8-D524-D0AF-004A-FED99FE457D6}"/>
              </a:ext>
            </a:extLst>
          </p:cNvPr>
          <p:cNvSpPr txBox="1"/>
          <p:nvPr/>
        </p:nvSpPr>
        <p:spPr>
          <a:xfrm>
            <a:off x="8455281" y="3688481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B4DD780-66AC-213C-9409-3553147B0DD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pic>
        <p:nvPicPr>
          <p:cNvPr id="2" name="Image 1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A0363DAA-FEEF-FF97-930B-039F9009B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BCB9118D-EBD0-CB3C-2FD4-6247FDC83ABF}"/>
              </a:ext>
            </a:extLst>
          </p:cNvPr>
          <p:cNvSpPr/>
          <p:nvPr/>
        </p:nvSpPr>
        <p:spPr>
          <a:xfrm>
            <a:off x="1077686" y="2191081"/>
            <a:ext cx="6368143" cy="291239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751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E63A2-3C7F-7B76-ED89-77F704DE2D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6F339B-48DD-8FDB-3F86-C5E6A3724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A7774295-4579-97CB-3AC7-97575474F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30D3810-BC15-93DC-9401-8949D5106FFA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2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AB9F08F-B326-D47B-8224-BABF04CBB5DF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64B712-F219-FFD3-C1DB-6F67DFCAB3FB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</p:spTree>
    <p:extLst>
      <p:ext uri="{BB962C8B-B14F-4D97-AF65-F5344CB8AC3E}">
        <p14:creationId xmlns:p14="http://schemas.microsoft.com/office/powerpoint/2010/main" val="309770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CB464-1D5C-1440-0CCB-494A1A931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6D592EE-4E12-235F-10A9-71716DDCCE6F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DE703B1-A62E-4790-9AC5-09073263EA5D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514904DD-872E-034D-95FC-CDE7A6E67315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8B8527D-08F4-7874-BFF7-458A70F547DA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3122E8E-2B33-C7E2-270C-21E2D839AFA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D220552D-2A0D-C4DD-351B-130B1C9901B4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6A88FE3-469E-825B-EB7E-2CB4D6887242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FE913CE-FD4C-FF98-ACD0-FDEE791A359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1434136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598E0-5EF3-1ED2-EA1F-F96926AE8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F6D44D8-2BE9-F2F6-C21D-5D98D2BE7F5B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0E61CFE-CAA3-B94E-FB3E-D4F5253B87DF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ECAC1871-85A2-3764-817A-3AE029AC2052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9FDCC03-F114-29B4-7296-850CF23F05FA}"/>
              </a:ext>
            </a:extLst>
          </p:cNvPr>
          <p:cNvSpPr txBox="1"/>
          <p:nvPr/>
        </p:nvSpPr>
        <p:spPr>
          <a:xfrm>
            <a:off x="2956672" y="404050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757E43E-AE9F-06D6-A023-75A80E6A976F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1099112-77D4-93E5-96B2-A603ED406D7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DB391E4C-D634-7295-20C9-EC183A1AB848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709D9C75-27AD-6140-BA06-7F2B6E28BBF4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A5C1851-5B1A-0BE5-25CD-E833470147CD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BF3E20F6-00A3-51D2-94FF-7BEFCFCE96E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3076CD-45B5-C10D-20F8-D963175B5329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+ 20 =</a:t>
            </a:r>
          </a:p>
        </p:txBody>
      </p:sp>
    </p:spTree>
    <p:extLst>
      <p:ext uri="{BB962C8B-B14F-4D97-AF65-F5344CB8AC3E}">
        <p14:creationId xmlns:p14="http://schemas.microsoft.com/office/powerpoint/2010/main" val="2687446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62FA2-86EA-144C-1E36-2DD0B5924E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8993BE6-A449-A520-9A73-BE0DEEA6C2D4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49CC6-D405-4417-513B-2D4736A65AB9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DCBC583D-13C5-7C79-E86C-E530ED77A2B1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911A7F7-8238-EBAC-8331-C00DA39FCC69}"/>
              </a:ext>
            </a:extLst>
          </p:cNvPr>
          <p:cNvSpPr txBox="1"/>
          <p:nvPr/>
        </p:nvSpPr>
        <p:spPr>
          <a:xfrm>
            <a:off x="2956672" y="404050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71FC4A7-274F-468E-D70F-18DDC8CB0099}"/>
              </a:ext>
            </a:extLst>
          </p:cNvPr>
          <p:cNvCxnSpPr/>
          <p:nvPr/>
        </p:nvCxnSpPr>
        <p:spPr>
          <a:xfrm>
            <a:off x="6898768" y="4502477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725340C7-4D21-7F81-069C-B1CEB969A119}"/>
              </a:ext>
            </a:extLst>
          </p:cNvPr>
          <p:cNvSpPr txBox="1"/>
          <p:nvPr/>
        </p:nvSpPr>
        <p:spPr>
          <a:xfrm>
            <a:off x="5431970" y="488998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8F1EDD9-B342-FBB2-2CB5-66A450C6C1BE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+ 20 = 65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4165AA4-4C04-0AD8-0F17-3A5DEAAB6364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C8A1E8C-D287-8693-1AF9-D112FDF5FF3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29120AC-6BAA-7EE5-A099-7B65D9611992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3B4B2CAB-536A-A9A4-C131-71244963BFAA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A1CB3C6D-66B7-E593-EB95-0B16D5692854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5D3535-1028-AD70-580E-E42CDDBEA937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370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91CA5C-5365-E60C-04A1-A2EF2D05F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9944D43-A58C-8022-48E5-19B9D0CB9041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623BB5E-1062-F225-6823-290E9EBB5621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0C2BF2C-47D6-71D0-421A-FE1B2354CEBD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AE35F4-E347-5B74-1919-C8AD9223B9B4}"/>
              </a:ext>
            </a:extLst>
          </p:cNvPr>
          <p:cNvSpPr txBox="1"/>
          <p:nvPr/>
        </p:nvSpPr>
        <p:spPr>
          <a:xfrm>
            <a:off x="2956672" y="404050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7826B20-76C2-503E-F2D3-18FA79177952}"/>
              </a:ext>
            </a:extLst>
          </p:cNvPr>
          <p:cNvCxnSpPr/>
          <p:nvPr/>
        </p:nvCxnSpPr>
        <p:spPr>
          <a:xfrm>
            <a:off x="6898768" y="4502477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07113B78-0903-F521-7FAC-7C4B4F992C36}"/>
              </a:ext>
            </a:extLst>
          </p:cNvPr>
          <p:cNvSpPr txBox="1"/>
          <p:nvPr/>
        </p:nvSpPr>
        <p:spPr>
          <a:xfrm>
            <a:off x="5431970" y="488998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996A27B-0E14-0F87-0A8E-EA6A2C55A41B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+ 20 = 65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06808B8-990D-2C95-D112-77FACF515643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4EB30F5F-3015-32FF-CA5E-01A3F6FFE76C}"/>
              </a:ext>
            </a:extLst>
          </p:cNvPr>
          <p:cNvSpPr txBox="1"/>
          <p:nvPr/>
        </p:nvSpPr>
        <p:spPr>
          <a:xfrm>
            <a:off x="7251423" y="4129568"/>
            <a:ext cx="108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4A3D9D3-B9A9-10BC-D045-964E3948650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38945CA-6DB3-26D4-E666-B01A3F511B3C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B706D2EC-59A8-AA7B-6EBD-AB6F7D5C8C0C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Demi-tour 30">
            <a:extLst>
              <a:ext uri="{FF2B5EF4-FFF2-40B4-BE49-F238E27FC236}">
                <a16:creationId xmlns:a16="http://schemas.microsoft.com/office/drawing/2014/main" id="{4956AE5B-B26D-97FA-C124-87B30D5DEA64}"/>
              </a:ext>
            </a:extLst>
          </p:cNvPr>
          <p:cNvSpPr/>
          <p:nvPr/>
        </p:nvSpPr>
        <p:spPr>
          <a:xfrm>
            <a:off x="6869307" y="3429745"/>
            <a:ext cx="2293745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141DD92F-1164-1B06-A20F-EB31D649338B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DD7C314-5C96-CC74-8E1F-26581216DE73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2805D5C8-1268-B90E-A5AD-FE2F64048D32}"/>
              </a:ext>
            </a:extLst>
          </p:cNvPr>
          <p:cNvSpPr txBox="1"/>
          <p:nvPr/>
        </p:nvSpPr>
        <p:spPr>
          <a:xfrm>
            <a:off x="9101319" y="2853955"/>
            <a:ext cx="28549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 + 3 = </a:t>
            </a:r>
          </a:p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4111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95D42-2A0F-F974-3C52-15672AEFF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21805B7A-E844-C228-F1DE-A5E6BBD83EA1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B14D4BF-178F-D026-C0FB-D788B1BD79B8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C4EF45D-EB97-4C76-6B12-E0EDC96DBE98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CE80F83-2D1A-3E82-5014-652D0CB48638}"/>
              </a:ext>
            </a:extLst>
          </p:cNvPr>
          <p:cNvSpPr txBox="1"/>
          <p:nvPr/>
        </p:nvSpPr>
        <p:spPr>
          <a:xfrm>
            <a:off x="2956672" y="404050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0CB7C18-FA91-AC49-F202-3F239442CE77}"/>
              </a:ext>
            </a:extLst>
          </p:cNvPr>
          <p:cNvCxnSpPr/>
          <p:nvPr/>
        </p:nvCxnSpPr>
        <p:spPr>
          <a:xfrm>
            <a:off x="6898768" y="4502477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E5575D18-C2CB-AE34-2D38-9F52A984451D}"/>
              </a:ext>
            </a:extLst>
          </p:cNvPr>
          <p:cNvSpPr txBox="1"/>
          <p:nvPr/>
        </p:nvSpPr>
        <p:spPr>
          <a:xfrm>
            <a:off x="5431970" y="488998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D6FEF3C-436F-EBE5-87E2-0562AB146579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+ 20 = 65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158818B-79FD-6602-83D5-ACF262E71362}"/>
              </a:ext>
            </a:extLst>
          </p:cNvPr>
          <p:cNvSpPr txBox="1"/>
          <p:nvPr/>
        </p:nvSpPr>
        <p:spPr>
          <a:xfrm>
            <a:off x="9101319" y="285395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 + 3 = 68 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BE6D6A1-9348-CDB8-1B87-62216CF49E52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FB23E8B4-8432-87CA-A427-A9D75C5FDAF2}"/>
              </a:ext>
            </a:extLst>
          </p:cNvPr>
          <p:cNvSpPr txBox="1"/>
          <p:nvPr/>
        </p:nvSpPr>
        <p:spPr>
          <a:xfrm>
            <a:off x="7251423" y="4129568"/>
            <a:ext cx="108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3EA5890-5F41-73B0-6A34-5EB8801B8C52}"/>
              </a:ext>
            </a:extLst>
          </p:cNvPr>
          <p:cNvSpPr txBox="1"/>
          <p:nvPr/>
        </p:nvSpPr>
        <p:spPr>
          <a:xfrm>
            <a:off x="7400838" y="485594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61E1EE0-3E43-BD88-45CE-8250B28F7FA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07D8E90-FA6B-A95D-A03B-2B0002BE9750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743AD0CD-1F61-7E3A-1B92-7FAA10DD1AB1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Demi-tour 30">
            <a:extLst>
              <a:ext uri="{FF2B5EF4-FFF2-40B4-BE49-F238E27FC236}">
                <a16:creationId xmlns:a16="http://schemas.microsoft.com/office/drawing/2014/main" id="{B039AC15-FC7A-23B5-6D6A-DBAE40D64CE8}"/>
              </a:ext>
            </a:extLst>
          </p:cNvPr>
          <p:cNvSpPr/>
          <p:nvPr/>
        </p:nvSpPr>
        <p:spPr>
          <a:xfrm>
            <a:off x="6869307" y="3429745"/>
            <a:ext cx="2293745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C34A3415-F104-FBBF-88AA-FE7B98D54245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C85AECB-BF92-C9A6-C998-87DC0026934B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726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276C8-4393-FAD0-69FA-58C057726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4DCD4DD-18D2-999D-CE46-220AD4DE9769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A498B5C-5D2F-E443-F514-887A8257F338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660AB03-4372-1382-E146-D68ECD6CFED5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52BC2B-02F2-F38E-6D3C-F4E060229384}"/>
              </a:ext>
            </a:extLst>
          </p:cNvPr>
          <p:cNvSpPr txBox="1"/>
          <p:nvPr/>
        </p:nvSpPr>
        <p:spPr>
          <a:xfrm>
            <a:off x="2956672" y="404050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7997212-0740-B7FA-0143-263BF5BB65DE}"/>
              </a:ext>
            </a:extLst>
          </p:cNvPr>
          <p:cNvCxnSpPr/>
          <p:nvPr/>
        </p:nvCxnSpPr>
        <p:spPr>
          <a:xfrm>
            <a:off x="6898768" y="4502477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6735A-ADF9-AB68-439E-1C0CA025CA0C}"/>
              </a:ext>
            </a:extLst>
          </p:cNvPr>
          <p:cNvSpPr txBox="1"/>
          <p:nvPr/>
        </p:nvSpPr>
        <p:spPr>
          <a:xfrm>
            <a:off x="5431970" y="488998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B17EA81-62D8-AAEB-2B35-D6D2C1E1F7E2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45 + 20 = 65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C3AAA77-0EA3-A544-8DD9-E2F6E407CDB3}"/>
              </a:ext>
            </a:extLst>
          </p:cNvPr>
          <p:cNvSpPr txBox="1"/>
          <p:nvPr/>
        </p:nvSpPr>
        <p:spPr>
          <a:xfrm>
            <a:off x="9101319" y="285395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 + 3 = 68 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4758564-84A6-0B49-EB91-4171C025F4E1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E953A6FE-2A81-E037-1260-6DADD0E4A744}"/>
              </a:ext>
            </a:extLst>
          </p:cNvPr>
          <p:cNvSpPr txBox="1"/>
          <p:nvPr/>
        </p:nvSpPr>
        <p:spPr>
          <a:xfrm>
            <a:off x="7251423" y="4129568"/>
            <a:ext cx="108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55B76F2-D6D3-BBAE-D50A-2AD0C8B1F5AE}"/>
              </a:ext>
            </a:extLst>
          </p:cNvPr>
          <p:cNvSpPr txBox="1"/>
          <p:nvPr/>
        </p:nvSpPr>
        <p:spPr>
          <a:xfrm>
            <a:off x="7400838" y="485594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3782701-6A67-5E1F-3824-58ADD799A89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4DB13B9-DCFC-C02D-A2FD-505A53773D33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5663137F-28C3-5FDD-A6C6-3F0FF6516085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Demi-tour 30">
            <a:extLst>
              <a:ext uri="{FF2B5EF4-FFF2-40B4-BE49-F238E27FC236}">
                <a16:creationId xmlns:a16="http://schemas.microsoft.com/office/drawing/2014/main" id="{9CE0471C-ECB7-FF18-3AFA-795A5E2CBC89}"/>
              </a:ext>
            </a:extLst>
          </p:cNvPr>
          <p:cNvSpPr/>
          <p:nvPr/>
        </p:nvSpPr>
        <p:spPr>
          <a:xfrm>
            <a:off x="6869307" y="3429745"/>
            <a:ext cx="2293745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6D6D37B1-11C3-9AB9-C026-AEC102E67CBE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0752F50-D4D8-E84B-3AAB-882B5926A1D6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761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7DB44-12F2-1342-3AA8-F2E6ABC90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E2E85-4D31-14C3-09D2-77A69B0C3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1638CCA0-3960-C77B-3D62-1BB260ED43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1D9C454-DFAE-3EB5-A609-DB2EDA070FF0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E74ED4-7ECF-B11E-A4B5-3365360D448E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E11C1EF-CFAF-FEB8-6C4B-212ED775D3AD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</p:spTree>
    <p:extLst>
      <p:ext uri="{BB962C8B-B14F-4D97-AF65-F5344CB8AC3E}">
        <p14:creationId xmlns:p14="http://schemas.microsoft.com/office/powerpoint/2010/main" val="2367066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5F90E-B153-0BF9-2AA7-3F823303A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F01DE8-1F03-9609-242A-44BB590BD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150F04FD-8DF3-DFCB-20C7-780FBB6190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AD91FC8-7636-26EC-C8D5-A32CFA02118C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posé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CD2782D-3EB1-DFD0-F3A7-5253212FE758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CA84BF0-A283-A6BD-C114-83224A726913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</p:spTree>
    <p:extLst>
      <p:ext uri="{BB962C8B-B14F-4D97-AF65-F5344CB8AC3E}">
        <p14:creationId xmlns:p14="http://schemas.microsoft.com/office/powerpoint/2010/main" val="612758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2E95C-C554-9F1C-DCCC-0F4E87C46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8DB37B2-5F78-EB4F-66D6-11F752DDAB9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13DFFCE-B298-4E8B-45BE-838367C630B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7BBBA75C-9446-C910-DDB6-74F9D6BEF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14377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24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D599A3-3C39-8BE4-6DDF-C00CC3CE7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A33260C8-9592-B7C7-971F-8CD09224C52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A401679-F4AF-FA6F-E006-36A6C3EE1AB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28261405-E8ED-07F8-2438-A12C3EA302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934246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  <a:endParaRPr lang="fr-FR" sz="32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5" name="Image 4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F17E3A5-6A00-51F4-55F6-9C42B04DD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3" y="1815753"/>
            <a:ext cx="4220079" cy="206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32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420A2-127E-F6FE-7299-BCFB69438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5C92DF3-3812-8D36-7D73-F8CEAA0B78D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929C76A-A87A-0467-6F42-3A45779C8B4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FBFF569D-38CB-6C2C-82A4-2693858FD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278932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2" name="Image 1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00838B8-22DD-CDB5-9713-1F8E43113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3" y="1815753"/>
            <a:ext cx="4220079" cy="2063969"/>
          </a:xfrm>
          <a:prstGeom prst="rect">
            <a:avLst/>
          </a:prstGeom>
        </p:spPr>
      </p:pic>
      <p:pic>
        <p:nvPicPr>
          <p:cNvPr id="6" name="Image 5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CBB5579B-0BE1-CA75-0EDA-DFF19DFB8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43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C59932-2964-EE42-688C-BB4C377533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8F1EEF3-8197-14DC-9528-BF72AED76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3" y="1815753"/>
            <a:ext cx="4220079" cy="2063969"/>
          </a:xfrm>
          <a:prstGeom prst="rect">
            <a:avLst/>
          </a:prstGeom>
        </p:spPr>
      </p:pic>
      <p:pic>
        <p:nvPicPr>
          <p:cNvPr id="4" name="Image 3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FB36ECE6-8183-9D8C-FB68-A9064E75A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30CE0094-30CA-C072-B921-E9FE8A67299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AC621FE-F73F-36ED-F3A5-E0087D63BF90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2EE0AB0-C9B7-6968-FBC9-7B9B32F1163B}"/>
              </a:ext>
            </a:extLst>
          </p:cNvPr>
          <p:cNvSpPr/>
          <p:nvPr/>
        </p:nvSpPr>
        <p:spPr>
          <a:xfrm>
            <a:off x="4300152" y="2065417"/>
            <a:ext cx="1112107" cy="3048423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0602342-7976-7A34-B4EC-9D31583881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117740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00AD667-21D9-D1B2-8F62-4B73009BADFC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457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9D24B-4915-2C6F-66BC-5F10049B1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8D62562-C801-8570-4E75-7070AA33F2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180198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E961AD2-01A8-CBE1-2F51-2A38FB47EA10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8E83D6B9-3B89-6097-89B9-C02204D01C3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C566887-0346-6D6E-A88D-363D63C4B87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3" name="Image 2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9CC1C57-5397-2B7E-B59B-D8FA68605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3" y="1815753"/>
            <a:ext cx="4220079" cy="2063969"/>
          </a:xfrm>
          <a:prstGeom prst="rect">
            <a:avLst/>
          </a:prstGeom>
        </p:spPr>
      </p:pic>
      <p:pic>
        <p:nvPicPr>
          <p:cNvPr id="5" name="Image 4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31860844-AA10-6168-A132-A10B7150BD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A0634A7-92D5-8728-0D6F-0D04296E8FD8}"/>
              </a:ext>
            </a:extLst>
          </p:cNvPr>
          <p:cNvSpPr/>
          <p:nvPr/>
        </p:nvSpPr>
        <p:spPr>
          <a:xfrm>
            <a:off x="4300152" y="2065417"/>
            <a:ext cx="1112107" cy="3048423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943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E1C9A-2BDA-B73A-B4D8-0BB4721AC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540CCBBB-01D7-89FC-9050-5D78B09D7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06528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9A7038A-82FA-0E80-AC40-AE961B5ED98D}"/>
              </a:ext>
            </a:extLst>
          </p:cNvPr>
          <p:cNvSpPr/>
          <p:nvPr/>
        </p:nvSpPr>
        <p:spPr>
          <a:xfrm>
            <a:off x="9615599" y="2213798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56B72AB-6D67-5817-AAAD-9857775A11F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8E7CFB-AF95-C8A1-8ECB-C56E60E0514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3" name="Image 2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9F9C9B4-3F77-30EE-17CE-627E86DA8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4" y="1815753"/>
            <a:ext cx="4220079" cy="2063969"/>
          </a:xfrm>
          <a:prstGeom prst="rect">
            <a:avLst/>
          </a:prstGeom>
        </p:spPr>
      </p:pic>
      <p:pic>
        <p:nvPicPr>
          <p:cNvPr id="6" name="Image 5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387731BC-11B7-C7CA-82C8-2BADAAC34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70057463-9837-CA2B-D9BD-533D77171E45}"/>
              </a:ext>
            </a:extLst>
          </p:cNvPr>
          <p:cNvSpPr/>
          <p:nvPr/>
        </p:nvSpPr>
        <p:spPr>
          <a:xfrm>
            <a:off x="1596264" y="2012086"/>
            <a:ext cx="2794514" cy="304842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825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67175-4B91-E533-AFF9-D78D7D7FF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A8E285-1577-FF41-EE4C-377E4719F7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641086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E376CC6-24A3-877C-5096-85BE16D41C15}"/>
              </a:ext>
            </a:extLst>
          </p:cNvPr>
          <p:cNvSpPr/>
          <p:nvPr/>
        </p:nvSpPr>
        <p:spPr>
          <a:xfrm>
            <a:off x="9615599" y="2213798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CF3A6E5-C3BF-83D8-4187-1DFE177840F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C63D5EE-29A7-1621-0C86-74F9940CDA22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3" name="Image 2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D425FE3-2BF7-F8FC-9AD0-6B6543F68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4" y="1815753"/>
            <a:ext cx="4220079" cy="2063969"/>
          </a:xfrm>
          <a:prstGeom prst="rect">
            <a:avLst/>
          </a:prstGeom>
        </p:spPr>
      </p:pic>
      <p:pic>
        <p:nvPicPr>
          <p:cNvPr id="6" name="Image 5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36244B1B-0500-6200-3505-E676C90C7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F60F903-A854-6D54-9934-BAD1C9FDFB75}"/>
              </a:ext>
            </a:extLst>
          </p:cNvPr>
          <p:cNvSpPr/>
          <p:nvPr/>
        </p:nvSpPr>
        <p:spPr>
          <a:xfrm>
            <a:off x="1596264" y="2012086"/>
            <a:ext cx="2794514" cy="304842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3022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1191F-48B8-381B-C572-2BCB5A18D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814552C-8DFC-B520-58D6-D6820D57C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142774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89465455-C67A-A346-90F1-A8D8E751977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=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405927C-BCE4-EFFB-5DE1-2EC06B9B8C4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2" name="Image 1" descr="Une image contenant Rectangle, ligne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6F1F086-70F1-545E-FE62-B7C35F035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674" y="1815753"/>
            <a:ext cx="4220079" cy="2063969"/>
          </a:xfrm>
          <a:prstGeom prst="rect">
            <a:avLst/>
          </a:prstGeom>
        </p:spPr>
      </p:pic>
      <p:pic>
        <p:nvPicPr>
          <p:cNvPr id="5" name="Image 4" descr="Une image contenant Rectangle, ligne, symbole, conception&#10;&#10;Le contenu généré par l’IA peut être incorrect.">
            <a:extLst>
              <a:ext uri="{FF2B5EF4-FFF2-40B4-BE49-F238E27FC236}">
                <a16:creationId xmlns:a16="http://schemas.microsoft.com/office/drawing/2014/main" id="{B24F481B-E64F-AA07-036A-D414B0BBB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74" y="3663771"/>
            <a:ext cx="4220078" cy="1617387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2A8DB893-0E78-D9D8-2DF7-F5BFB686A428}"/>
              </a:ext>
            </a:extLst>
          </p:cNvPr>
          <p:cNvSpPr/>
          <p:nvPr/>
        </p:nvSpPr>
        <p:spPr>
          <a:xfrm>
            <a:off x="1105105" y="2067133"/>
            <a:ext cx="5226050" cy="3048423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448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B7B55-B43F-18A8-C55D-FDB75406B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92A4BB-52A8-4AE7-4724-49E3B1CE4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BA4CAD2-F63C-7261-3B39-B1696AF7D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997FCC-9147-D789-91C0-38BCBC1C0E8B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D2C947D-C79F-10CA-0EB7-D3EAD59BE477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527D977-71B2-8F57-5925-87F30F1E17F1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</p:spTree>
    <p:extLst>
      <p:ext uri="{BB962C8B-B14F-4D97-AF65-F5344CB8AC3E}">
        <p14:creationId xmlns:p14="http://schemas.microsoft.com/office/powerpoint/2010/main" val="3281151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A88AD-C32B-2805-12AC-F23A88660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587B0BA-A6EA-A1A2-6724-CB057637AE6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946882-9901-0917-1B76-0DF1F593603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4546110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49D78-0100-07B8-1ED8-A48AB8F6A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3DC0DF2-4EE4-D69D-2472-E9CF0FA570A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302C4CD-A6CF-9110-7FA4-2FB57C4B7940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4244735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56A2E6-AABA-45AD-6EDB-E377DDF81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7FC1AEB-CAFE-5372-4A96-FB3982A3F77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EF70BB1-1429-9AD9-8A27-05DA952F4557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0868049-4E01-D993-4133-D238918F25BF}"/>
              </a:ext>
            </a:extLst>
          </p:cNvPr>
          <p:cNvSpPr txBox="1"/>
          <p:nvPr/>
        </p:nvSpPr>
        <p:spPr>
          <a:xfrm>
            <a:off x="1882705" y="532851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</a:t>
            </a:r>
          </a:p>
        </p:txBody>
      </p:sp>
      <p:pic>
        <p:nvPicPr>
          <p:cNvPr id="7" name="Image 6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375E8B08-A8D4-FD5B-E80A-914AB1A925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360"/>
          <a:stretch>
            <a:fillRect/>
          </a:stretch>
        </p:blipFill>
        <p:spPr>
          <a:xfrm>
            <a:off x="864973" y="1927013"/>
            <a:ext cx="3339465" cy="340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2927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84B98-9FBA-F40C-B82E-AC3952B732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41D0840-1299-FCDC-97B7-798A2B774BA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639C778-EAF0-4D5B-DCD0-856084AB8350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FD1C4E1-2AC7-3CE4-B2D0-8D75982AC764}"/>
              </a:ext>
            </a:extLst>
          </p:cNvPr>
          <p:cNvSpPr txBox="1"/>
          <p:nvPr/>
        </p:nvSpPr>
        <p:spPr>
          <a:xfrm>
            <a:off x="1882705" y="532851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6C55E2-FD49-50D8-64D1-FD28A6C8829A}"/>
              </a:ext>
            </a:extLst>
          </p:cNvPr>
          <p:cNvSpPr txBox="1"/>
          <p:nvPr/>
        </p:nvSpPr>
        <p:spPr>
          <a:xfrm>
            <a:off x="5639752" y="532851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pic>
        <p:nvPicPr>
          <p:cNvPr id="7" name="Image 6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AC7AF2E7-8B67-0D7F-A9D8-32BC31461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52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AF8DD-DFEF-BAA5-8B30-0B5ACF6E6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33C4398-01B3-3E8D-88E7-F13BDE87682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CD1C59A-0719-D49E-B647-B438764F3C72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62F9E36-B3D8-FDBB-B934-F2B8BDA1F862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4C6C09E7-CC84-2AB9-9121-99EAB24EB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968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B7062-F95E-1C18-DB56-C752BD9FE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390C289-7362-BC78-36F7-1516A5B4EF3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C07C8CE-6235-5703-1C97-5C6EBAA08BB0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AB9C44F-95AF-CC9C-F190-912B0FB3941E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AD5EF8F1-DB55-9566-5D4C-11F1DAD53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11917A3-BA49-6369-DA2C-67D7A2ECDB04}"/>
              </a:ext>
            </a:extLst>
          </p:cNvPr>
          <p:cNvSpPr/>
          <p:nvPr/>
        </p:nvSpPr>
        <p:spPr>
          <a:xfrm>
            <a:off x="943231" y="2346811"/>
            <a:ext cx="6714226" cy="148613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0790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96DDC-D61C-8C78-AC08-2B48B3A82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7F0A52B-BADC-9AB0-C855-A775D7B23E1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2725BDB-FA8E-DF2A-1A7A-093DE046138D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F16F56-32F7-E3D6-DCE9-D5C5C6189126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C720F400-F650-543A-1C18-BF4CA5766E93}"/>
              </a:ext>
            </a:extLst>
          </p:cNvPr>
          <p:cNvGrpSpPr/>
          <p:nvPr/>
        </p:nvGrpSpPr>
        <p:grpSpPr>
          <a:xfrm>
            <a:off x="9006568" y="2667000"/>
            <a:ext cx="1400174" cy="223730"/>
            <a:chOff x="9006568" y="2667000"/>
            <a:chExt cx="1400174" cy="22373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AC025F90-31AF-B146-7BA9-D0CF61A25305}"/>
                </a:ext>
              </a:extLst>
            </p:cNvPr>
            <p:cNvCxnSpPr>
              <a:cxnSpLocks/>
            </p:cNvCxnSpPr>
            <p:nvPr/>
          </p:nvCxnSpPr>
          <p:spPr>
            <a:xfrm>
              <a:off x="9006568" y="2687114"/>
              <a:ext cx="599459" cy="19594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09E28A74-00D4-16D9-38B9-3D6C6FAA0D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71720" y="2667000"/>
              <a:ext cx="835022" cy="22373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3F1F9939-A48A-AE7E-5AE2-51F2B0CBC5CD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070DB74C-74D6-9D96-791E-177C50E1F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E26BA0A-6EE8-031D-8FAC-A1C8864A192A}"/>
              </a:ext>
            </a:extLst>
          </p:cNvPr>
          <p:cNvSpPr/>
          <p:nvPr/>
        </p:nvSpPr>
        <p:spPr>
          <a:xfrm>
            <a:off x="943231" y="2346811"/>
            <a:ext cx="6714226" cy="148613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9529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1B6A0-F515-C714-3E99-A5614064B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6531B89-E443-5EE8-3F4D-9C8DA0F15F5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6A82FF-C296-527C-5B80-BB58D9313A14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07039DE-EB83-4594-9C07-9DACE0A16995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837A50-2441-771C-FEC7-80BA930DAD9D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A6FD59E-11E5-C000-4C6C-5A20F37FF43B}"/>
              </a:ext>
            </a:extLst>
          </p:cNvPr>
          <p:cNvSpPr/>
          <p:nvPr/>
        </p:nvSpPr>
        <p:spPr>
          <a:xfrm>
            <a:off x="1077686" y="4033158"/>
            <a:ext cx="6368143" cy="1129512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4324A164-5441-7DDD-1D88-D96514A23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68CAAE5-0977-D170-18C6-D8A1D7748835}"/>
              </a:ext>
            </a:extLst>
          </p:cNvPr>
          <p:cNvSpPr/>
          <p:nvPr/>
        </p:nvSpPr>
        <p:spPr>
          <a:xfrm>
            <a:off x="943231" y="3854338"/>
            <a:ext cx="6714226" cy="112951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6339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B1445-341A-DD98-5908-8F125F923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E7EF606-A66A-EB19-BE49-66BFAB9E41E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5A20418-9120-A3B1-8EF8-7885BF3E9387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09E3FD5-EA30-177F-F73E-F9C40E08E263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486E0D6-A2D3-D540-BE5B-752675B3497A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A95904B-BFE2-A366-F920-0FF110050761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4AD524B-F7A5-752B-E9FE-5B9982783229}"/>
              </a:ext>
            </a:extLst>
          </p:cNvPr>
          <p:cNvCxnSpPr>
            <a:cxnSpLocks/>
          </p:cNvCxnSpPr>
          <p:nvPr/>
        </p:nvCxnSpPr>
        <p:spPr>
          <a:xfrm>
            <a:off x="9667870" y="2688841"/>
            <a:ext cx="848686" cy="22761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794352B-D08F-C9F0-6779-DD4F44CA4066}"/>
              </a:ext>
            </a:extLst>
          </p:cNvPr>
          <p:cNvCxnSpPr>
            <a:cxnSpLocks/>
          </p:cNvCxnSpPr>
          <p:nvPr/>
        </p:nvCxnSpPr>
        <p:spPr>
          <a:xfrm flipH="1">
            <a:off x="10516556" y="2679605"/>
            <a:ext cx="424548" cy="24716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D24A2A2A-0A1D-4DC3-1044-BA7407BBE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5065CAD2-2F84-27D8-5BFE-CCFD85D22688}"/>
              </a:ext>
            </a:extLst>
          </p:cNvPr>
          <p:cNvSpPr/>
          <p:nvPr/>
        </p:nvSpPr>
        <p:spPr>
          <a:xfrm>
            <a:off x="943231" y="3854338"/>
            <a:ext cx="6714226" cy="112951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7901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368D1-CDEF-2DD7-512F-3EE3D8806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EF2A1B3-9781-02EE-80DE-B55A41EE8AC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2683E6-E7D2-D573-A030-D8B4313143A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EF294F-F2DC-22F0-3B0F-B5B9AC6D43E8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E9053FD-0ADF-32E3-835F-5734655155B7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B3E60E-9DE1-42FD-629C-1EB2D7487A93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2B3BE7D-647A-3102-62EC-C9F158AB49F3}"/>
              </a:ext>
            </a:extLst>
          </p:cNvPr>
          <p:cNvSpPr/>
          <p:nvPr/>
        </p:nvSpPr>
        <p:spPr>
          <a:xfrm>
            <a:off x="10146290" y="2873176"/>
            <a:ext cx="776823" cy="602329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0B2E8859-87CF-9BCB-D48E-7E44D1A24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73" y="1927013"/>
            <a:ext cx="6865612" cy="340150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2514FAE-3741-90CE-447B-4D8359ED5D77}"/>
              </a:ext>
            </a:extLst>
          </p:cNvPr>
          <p:cNvSpPr/>
          <p:nvPr/>
        </p:nvSpPr>
        <p:spPr>
          <a:xfrm>
            <a:off x="943231" y="3854338"/>
            <a:ext cx="6714226" cy="112951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97744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1362C-B205-9539-989C-F634B2D46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9501C352-8B0A-610E-EC52-08C078C0D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89098CE-C19D-289E-BE21-677745ED772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201E14-C9A2-DCB1-EA86-2FB924130390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24F5235-3DD8-AA8F-D342-4D01F151044B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F46C98E-D0CB-F158-4240-C11DE4AAD848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F4B06D-9FDC-47F1-63EE-A85D34CC9E2D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22A92749-54F4-5131-D488-A818CFC766E4}"/>
              </a:ext>
            </a:extLst>
          </p:cNvPr>
          <p:cNvSpPr/>
          <p:nvPr/>
        </p:nvSpPr>
        <p:spPr>
          <a:xfrm>
            <a:off x="10146290" y="2873176"/>
            <a:ext cx="776823" cy="602329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D82E069A-E931-0FEC-430D-4DDBB67C72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D52C8284-8AC9-A92B-F93A-B2768168F525}"/>
              </a:ext>
            </a:extLst>
          </p:cNvPr>
          <p:cNvSpPr/>
          <p:nvPr/>
        </p:nvSpPr>
        <p:spPr>
          <a:xfrm>
            <a:off x="943231" y="3854338"/>
            <a:ext cx="6714226" cy="112951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86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62450-A792-77F1-8871-5A89E38596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EC27808-C21B-44C2-7EF7-467E6558112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4B5458-07F7-55A9-989D-6F901B5211DF}"/>
              </a:ext>
            </a:extLst>
          </p:cNvPr>
          <p:cNvSpPr txBox="1"/>
          <p:nvPr/>
        </p:nvSpPr>
        <p:spPr>
          <a:xfrm>
            <a:off x="1579371" y="5281290"/>
            <a:ext cx="201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893443-DB0E-DA54-292F-1140F497553D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3" name="Image 2" descr="Une image contenant symbole, Rectangle, carré, ligne&#10;&#10;Le contenu généré par l’IA peut être incorrect.">
            <a:extLst>
              <a:ext uri="{FF2B5EF4-FFF2-40B4-BE49-F238E27FC236}">
                <a16:creationId xmlns:a16="http://schemas.microsoft.com/office/drawing/2014/main" id="{A39468C0-1A39-CFAB-C9D0-418615483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34" y="2003694"/>
            <a:ext cx="3364026" cy="305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97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875A9-2C39-AD10-0C2A-721A8F354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A71405B-6E3C-EC58-843B-7ECEFD1CA51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91C8DD-C00C-6518-1110-2EBDC779A8D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BC3FDA8-A9E3-E6BA-E807-427C81A822E2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5FE8A4A-F671-15E0-99EF-F89A000FD628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AE21D31-1E7B-7E77-8196-29A52536FE29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+ 14u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1BA1BDB-1FDB-737C-660C-F4A6E7850492}"/>
              </a:ext>
            </a:extLst>
          </p:cNvPr>
          <p:cNvSpPr/>
          <p:nvPr/>
        </p:nvSpPr>
        <p:spPr>
          <a:xfrm>
            <a:off x="10146290" y="2873176"/>
            <a:ext cx="776823" cy="602329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732D287-B49A-835E-B53E-4D92EDE22D25}"/>
              </a:ext>
            </a:extLst>
          </p:cNvPr>
          <p:cNvSpPr txBox="1"/>
          <p:nvPr/>
        </p:nvSpPr>
        <p:spPr>
          <a:xfrm>
            <a:off x="9593338" y="3553875"/>
            <a:ext cx="1996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D540990-3B1F-D659-BB7C-EF8EF8D3BF9C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10417629" y="3475505"/>
            <a:ext cx="117073" cy="214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B4B87414-8F5E-8523-B087-3AD0B2A2ECB3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10534702" y="3475505"/>
            <a:ext cx="473108" cy="2147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D8D03C62-E56B-1D11-6374-E852A8269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3" name="Image 2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99948740-6721-7CE2-B18D-A00E2BD2B8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A59B4528-8DFB-862C-6211-DC3AE6C2EB4E}"/>
              </a:ext>
            </a:extLst>
          </p:cNvPr>
          <p:cNvSpPr/>
          <p:nvPr/>
        </p:nvSpPr>
        <p:spPr>
          <a:xfrm>
            <a:off x="943231" y="3854338"/>
            <a:ext cx="6714226" cy="112951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8802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CCC19-7F79-D52B-A285-3C391FCEC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D110E38-EF50-EDB0-1E01-DCE47064D77F}"/>
              </a:ext>
            </a:extLst>
          </p:cNvPr>
          <p:cNvSpPr txBox="1"/>
          <p:nvPr/>
        </p:nvSpPr>
        <p:spPr>
          <a:xfrm>
            <a:off x="7714629" y="354539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0D3CEB8-169B-2DF9-BCE9-6C441850A6A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28AAD5C-968F-F557-8B64-E0F4F6A6901D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FA984F-DD37-74BC-63A2-0B034D453286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766BBF1-6F41-4AC5-0EC1-6A21BAD987D9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9BE08A5-1F8F-A765-6DD4-E60A39BEA8F6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6E4E9CB-41C5-25B1-CA22-1A7A23AB05EE}"/>
              </a:ext>
            </a:extLst>
          </p:cNvPr>
          <p:cNvSpPr txBox="1"/>
          <p:nvPr/>
        </p:nvSpPr>
        <p:spPr>
          <a:xfrm>
            <a:off x="9653048" y="3553875"/>
            <a:ext cx="1937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" name="Image 1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0264796E-7DD1-1D23-6C3E-49498CCAE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3" name="Image 2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85079AF9-0AEF-FBE7-6055-25135A95C37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9" name="Forme en L 8">
            <a:extLst>
              <a:ext uri="{FF2B5EF4-FFF2-40B4-BE49-F238E27FC236}">
                <a16:creationId xmlns:a16="http://schemas.microsoft.com/office/drawing/2014/main" id="{4E5FFEF1-4543-E88D-1B51-70CF4F2522BB}"/>
              </a:ext>
            </a:extLst>
          </p:cNvPr>
          <p:cNvSpPr/>
          <p:nvPr/>
        </p:nvSpPr>
        <p:spPr>
          <a:xfrm flipV="1">
            <a:off x="601741" y="2347038"/>
            <a:ext cx="7112888" cy="2546237"/>
          </a:xfrm>
          <a:prstGeom prst="corner">
            <a:avLst>
              <a:gd name="adj1" fmla="val 61790"/>
              <a:gd name="adj2" fmla="val 182893"/>
            </a:avLst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5543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20D96-FFFF-5678-4E5A-502DEB0C7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A4DDE71-6079-9A18-3756-C2C60882FD4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2A6CD0-62D7-16CD-0723-A4D46CFF1B92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679D633-5AA3-52D3-A2DC-ACC67994CA9A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5634B31-4651-5CBE-DC15-1BDF6D000B1D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C22388B-F739-2071-6058-3A7E0EDF63D9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F534919-E121-65B4-1BA8-BB29C6F56697}"/>
              </a:ext>
            </a:extLst>
          </p:cNvPr>
          <p:cNvSpPr txBox="1"/>
          <p:nvPr/>
        </p:nvSpPr>
        <p:spPr>
          <a:xfrm>
            <a:off x="9593338" y="3553875"/>
            <a:ext cx="1996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5D69AE7-9C61-D1F6-AFA3-B46DCE5CABDB}"/>
              </a:ext>
            </a:extLst>
          </p:cNvPr>
          <p:cNvSpPr txBox="1"/>
          <p:nvPr/>
        </p:nvSpPr>
        <p:spPr>
          <a:xfrm>
            <a:off x="9195279" y="4221032"/>
            <a:ext cx="113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6AD8A5C9-87C0-E9CB-D190-00808D3E055C}"/>
              </a:ext>
            </a:extLst>
          </p:cNvPr>
          <p:cNvCxnSpPr>
            <a:cxnSpLocks/>
          </p:cNvCxnSpPr>
          <p:nvPr/>
        </p:nvCxnSpPr>
        <p:spPr>
          <a:xfrm flipH="1">
            <a:off x="9931058" y="4087455"/>
            <a:ext cx="399579" cy="1957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F340FAE-AF9E-FC15-CEFA-1FD222B4EC00}"/>
              </a:ext>
            </a:extLst>
          </p:cNvPr>
          <p:cNvCxnSpPr>
            <a:cxnSpLocks/>
          </p:cNvCxnSpPr>
          <p:nvPr/>
        </p:nvCxnSpPr>
        <p:spPr>
          <a:xfrm flipH="1" flipV="1">
            <a:off x="9620952" y="4081408"/>
            <a:ext cx="310106" cy="2018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Image 1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16716D31-7290-95A4-E880-8D6F30612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3" name="Image 2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62CC7D03-EF63-95D4-56F8-F2C23BEFF6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4" name="Forme en L 3">
            <a:extLst>
              <a:ext uri="{FF2B5EF4-FFF2-40B4-BE49-F238E27FC236}">
                <a16:creationId xmlns:a16="http://schemas.microsoft.com/office/drawing/2014/main" id="{B26A71DB-4862-9A33-A595-BEAD3874D981}"/>
              </a:ext>
            </a:extLst>
          </p:cNvPr>
          <p:cNvSpPr/>
          <p:nvPr/>
        </p:nvSpPr>
        <p:spPr>
          <a:xfrm flipV="1">
            <a:off x="601741" y="2347038"/>
            <a:ext cx="7112888" cy="2546237"/>
          </a:xfrm>
          <a:prstGeom prst="corner">
            <a:avLst>
              <a:gd name="adj1" fmla="val 61790"/>
              <a:gd name="adj2" fmla="val 182893"/>
            </a:avLst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468AC4-1CAA-69D2-F19D-FD5769126356}"/>
              </a:ext>
            </a:extLst>
          </p:cNvPr>
          <p:cNvSpPr txBox="1"/>
          <p:nvPr/>
        </p:nvSpPr>
        <p:spPr>
          <a:xfrm>
            <a:off x="7714629" y="354539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65932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ECAEE-25A3-47CA-76EA-69A7C37E9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DEB0A50-283C-06BA-D1FD-FDCBFCC8BEDE}"/>
              </a:ext>
            </a:extLst>
          </p:cNvPr>
          <p:cNvSpPr txBox="1"/>
          <p:nvPr/>
        </p:nvSpPr>
        <p:spPr>
          <a:xfrm>
            <a:off x="7696423" y="3554085"/>
            <a:ext cx="3681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 </a:t>
            </a:r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 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6D79660-D5D0-B591-2E33-8960B00BE81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F67EF12-1777-68C8-572D-C9661EFAECB4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0BEAE6A-3365-181A-9B71-FDCDC1983555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9B3D68A-9B1B-E67C-E01F-7BA3BE2EF4AA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C587BF-500A-1B6D-9F3E-723AC7F1939B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9FE1F9-95C7-FBBB-AC09-9C8A615BD6E4}"/>
              </a:ext>
            </a:extLst>
          </p:cNvPr>
          <p:cNvSpPr txBox="1"/>
          <p:nvPr/>
        </p:nvSpPr>
        <p:spPr>
          <a:xfrm>
            <a:off x="9810154" y="3553875"/>
            <a:ext cx="1996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52F8221-69DB-F894-297A-33D6A701D25A}"/>
              </a:ext>
            </a:extLst>
          </p:cNvPr>
          <p:cNvSpPr txBox="1"/>
          <p:nvPr/>
        </p:nvSpPr>
        <p:spPr>
          <a:xfrm>
            <a:off x="9195279" y="4221032"/>
            <a:ext cx="113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    7d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1BFD15-6C84-7DF1-EC9A-0F4111782B93}"/>
              </a:ext>
            </a:extLst>
          </p:cNvPr>
          <p:cNvSpPr txBox="1"/>
          <p:nvPr/>
        </p:nvSpPr>
        <p:spPr>
          <a:xfrm>
            <a:off x="9430575" y="4235808"/>
            <a:ext cx="23267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3" name="Image 2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9360B5C8-E678-F11D-382D-338CAB8B7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4" name="Image 3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E0248C2D-A37E-D26C-B823-5990A87468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7" name="Forme en L 6">
            <a:extLst>
              <a:ext uri="{FF2B5EF4-FFF2-40B4-BE49-F238E27FC236}">
                <a16:creationId xmlns:a16="http://schemas.microsoft.com/office/drawing/2014/main" id="{9652C7BD-9C2C-02AB-E991-C56130EA1AF8}"/>
              </a:ext>
            </a:extLst>
          </p:cNvPr>
          <p:cNvSpPr/>
          <p:nvPr/>
        </p:nvSpPr>
        <p:spPr>
          <a:xfrm flipV="1">
            <a:off x="601741" y="2347038"/>
            <a:ext cx="7112888" cy="2546237"/>
          </a:xfrm>
          <a:prstGeom prst="corner">
            <a:avLst>
              <a:gd name="adj1" fmla="val 61790"/>
              <a:gd name="adj2" fmla="val 182893"/>
            </a:avLst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0345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25E99-CA19-5774-03B5-189020EC2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201D724-3D92-C123-6816-79587318B2D0}"/>
              </a:ext>
            </a:extLst>
          </p:cNvPr>
          <p:cNvSpPr txBox="1"/>
          <p:nvPr/>
        </p:nvSpPr>
        <p:spPr>
          <a:xfrm>
            <a:off x="7714629" y="354539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141FED4-3151-09AB-06E6-161794D3207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1EA3E4A-B963-C2B0-98FF-5585577DEDB9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EC1864F-27D8-F241-5DFC-253D5AA8861F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E59A678-65AC-B3C5-0670-FADF9113B488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6E25BE-8D66-7518-377F-841A1752E6F6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1D0C899-7376-2DCC-C30D-8C793BF281B6}"/>
              </a:ext>
            </a:extLst>
          </p:cNvPr>
          <p:cNvSpPr txBox="1"/>
          <p:nvPr/>
        </p:nvSpPr>
        <p:spPr>
          <a:xfrm>
            <a:off x="9593338" y="3553875"/>
            <a:ext cx="1996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77AA09-2547-FEAA-7733-A84E23ECF47E}"/>
              </a:ext>
            </a:extLst>
          </p:cNvPr>
          <p:cNvSpPr txBox="1"/>
          <p:nvPr/>
        </p:nvSpPr>
        <p:spPr>
          <a:xfrm>
            <a:off x="8677786" y="4909322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0C4E7E8-74D6-C6EF-D809-19DC122D0128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9931058" y="4658672"/>
            <a:ext cx="298832" cy="2506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C0642F8B-945B-4248-0B87-4CEB9C22EB35}"/>
              </a:ext>
            </a:extLst>
          </p:cNvPr>
          <p:cNvSpPr txBox="1"/>
          <p:nvPr/>
        </p:nvSpPr>
        <p:spPr>
          <a:xfrm>
            <a:off x="8808122" y="425213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C2BA65-FA3A-30F9-DBF4-FFD3AB9262C0}"/>
              </a:ext>
            </a:extLst>
          </p:cNvPr>
          <p:cNvSpPr txBox="1"/>
          <p:nvPr/>
        </p:nvSpPr>
        <p:spPr>
          <a:xfrm>
            <a:off x="9195279" y="4221032"/>
            <a:ext cx="113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A169BAA-0807-F31D-83B6-12D46F5D6B4A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0229890" y="4696035"/>
            <a:ext cx="361908" cy="2132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4AE7B7B3-6ADB-0810-864C-79C1592F1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14" name="Image 13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E366FF56-49AA-626F-3F9C-570A9473CC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11DAB1DD-6F79-A29E-8880-996559FFA57D}"/>
              </a:ext>
            </a:extLst>
          </p:cNvPr>
          <p:cNvSpPr/>
          <p:nvPr/>
        </p:nvSpPr>
        <p:spPr>
          <a:xfrm>
            <a:off x="864973" y="2003694"/>
            <a:ext cx="6940281" cy="314264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7951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10DD9-76DB-3D7A-34CA-30B9F11D2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384EA8D-A8DC-3333-5424-59CADCC7BEA2}"/>
              </a:ext>
            </a:extLst>
          </p:cNvPr>
          <p:cNvSpPr txBox="1"/>
          <p:nvPr/>
        </p:nvSpPr>
        <p:spPr>
          <a:xfrm>
            <a:off x="7714629" y="354539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E889400-15F6-B06E-6C7A-1F3F179BBB6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74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05294F8-C307-8987-2858-E277B243FBEC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3A2DD3-BD40-3805-3C3F-01BC43586828}"/>
              </a:ext>
            </a:extLst>
          </p:cNvPr>
          <p:cNvSpPr txBox="1"/>
          <p:nvPr/>
        </p:nvSpPr>
        <p:spPr>
          <a:xfrm>
            <a:off x="8113521" y="218994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4d</a:t>
            </a:r>
            <a:r>
              <a:rPr lang="fr-FR" sz="3200" dirty="0">
                <a:solidFill>
                  <a:srgbClr val="00B0F0"/>
                </a:solidFill>
              </a:rPr>
              <a:t> 9u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2d </a:t>
            </a:r>
            <a:r>
              <a:rPr lang="fr-FR" sz="3200" dirty="0">
                <a:solidFill>
                  <a:srgbClr val="00B0F0"/>
                </a:solidFill>
              </a:rPr>
              <a:t>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11A85A5-95FE-0416-D4D1-AB99CF3F8076}"/>
              </a:ext>
            </a:extLst>
          </p:cNvPr>
          <p:cNvSpPr txBox="1"/>
          <p:nvPr/>
        </p:nvSpPr>
        <p:spPr>
          <a:xfrm>
            <a:off x="7737483" y="2890730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6BFEF6C-8608-533D-CE80-96CF01896BB4}"/>
              </a:ext>
            </a:extLst>
          </p:cNvPr>
          <p:cNvSpPr txBox="1"/>
          <p:nvPr/>
        </p:nvSpPr>
        <p:spPr>
          <a:xfrm>
            <a:off x="9797143" y="2873176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DC317D6-E422-79B9-D881-F17580FB77D0}"/>
              </a:ext>
            </a:extLst>
          </p:cNvPr>
          <p:cNvSpPr txBox="1"/>
          <p:nvPr/>
        </p:nvSpPr>
        <p:spPr>
          <a:xfrm>
            <a:off x="9593338" y="3553875"/>
            <a:ext cx="1996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2795AAF-52C6-17F2-D0C6-0797ACC3DBE5}"/>
              </a:ext>
            </a:extLst>
          </p:cNvPr>
          <p:cNvSpPr txBox="1"/>
          <p:nvPr/>
        </p:nvSpPr>
        <p:spPr>
          <a:xfrm>
            <a:off x="8677786" y="4909322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1C3B1F06-8EB4-E755-EA0F-9913CAB17391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9931058" y="4658672"/>
            <a:ext cx="298832" cy="2506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14BC350-6863-F579-E5CD-72259CB3621F}"/>
              </a:ext>
            </a:extLst>
          </p:cNvPr>
          <p:cNvSpPr txBox="1"/>
          <p:nvPr/>
        </p:nvSpPr>
        <p:spPr>
          <a:xfrm>
            <a:off x="8808122" y="425213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BAC5A2-A42B-7220-E0E9-10C1B914DB30}"/>
              </a:ext>
            </a:extLst>
          </p:cNvPr>
          <p:cNvSpPr txBox="1"/>
          <p:nvPr/>
        </p:nvSpPr>
        <p:spPr>
          <a:xfrm>
            <a:off x="9195279" y="4221032"/>
            <a:ext cx="1132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7BBDD6A-6E9A-929E-4A6B-EA3C1748B1B0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0229890" y="4696035"/>
            <a:ext cx="361908" cy="2132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E9BB8601-B0E5-266E-4829-5F27CF272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0" y="3421680"/>
            <a:ext cx="5449678" cy="1927325"/>
          </a:xfrm>
          <a:prstGeom prst="rect">
            <a:avLst/>
          </a:prstGeom>
        </p:spPr>
      </p:pic>
      <p:pic>
        <p:nvPicPr>
          <p:cNvPr id="14" name="Image 13" descr="Une image contenant ligne, capture d’écran, Rectangle, symbole&#10;&#10;Le contenu généré par l’IA peut être incorrect.">
            <a:extLst>
              <a:ext uri="{FF2B5EF4-FFF2-40B4-BE49-F238E27FC236}">
                <a16:creationId xmlns:a16="http://schemas.microsoft.com/office/drawing/2014/main" id="{19F92302-4884-66A4-A14F-86B61E2637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3339"/>
          <a:stretch>
            <a:fillRect/>
          </a:stretch>
        </p:blipFill>
        <p:spPr>
          <a:xfrm>
            <a:off x="864973" y="1927013"/>
            <a:ext cx="6865612" cy="1927325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3161B7B8-2E67-9D71-F267-0AE7AFA6AD21}"/>
              </a:ext>
            </a:extLst>
          </p:cNvPr>
          <p:cNvSpPr/>
          <p:nvPr/>
        </p:nvSpPr>
        <p:spPr>
          <a:xfrm>
            <a:off x="864973" y="2003694"/>
            <a:ext cx="6940281" cy="314264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3847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67F09-6853-A07A-D587-2A87DF113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A4727-E2FF-1382-B55A-9582B50D2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BCE8A9D6-3273-2998-E0CD-6041EE21AC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FADB844-6786-0C28-647B-991A0B5FA173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2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12C499E-8113-173A-2639-4F61076A6D42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810E44D-C1A4-3F6D-F4D0-D2268FFC01B7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</p:spTree>
    <p:extLst>
      <p:ext uri="{BB962C8B-B14F-4D97-AF65-F5344CB8AC3E}">
        <p14:creationId xmlns:p14="http://schemas.microsoft.com/office/powerpoint/2010/main" val="35539446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356CF-E5E9-CECC-B95D-AC6D6A212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E7F2AC6-FE95-8944-6B7C-2FB7CFD4ABD3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C6231AC-41F5-BCFF-2C3F-7F4AA3B4171A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727A4830-BDA6-6189-22BE-85F044D644E8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F89C97D-F289-D262-230F-63FC3C60E5B8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84A5330-E915-242C-AF10-1018EACB802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E147890C-8E39-75D4-EAC1-8FFB026C52D1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7619B5C-6A79-729D-69E8-DDD543F344CC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D217E4B9-EA8E-4C1A-3006-A549D33AFAD2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30490314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512BB-D7AB-EE6E-F40B-8E1B4AEAB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4678C7E-4451-2A5A-056E-8BE8CEC8839C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1AB4FDE-8EC0-4004-EA0E-18393A0D592E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A0C0305-1102-70B5-9FCD-22A794BFB07B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18065A5-462C-37B1-5F8A-C7BADC640AE7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927B617-D15B-BE28-2922-EEDE25D1FA2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9D2436D7-4467-BF2B-98D1-9A9CDE29D98A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9F406AE3-F94E-CDA1-3255-D78D1CE7C932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2FC5E14-C237-727B-66D8-82479C4D988B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F6140261-5717-28CD-8110-5DC9596E624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EB58E9-7FEF-0877-1EAB-F9C0A71D23C7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8F33670-C479-F330-BC9B-D577B0D6BB9E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</p:spTree>
    <p:extLst>
      <p:ext uri="{BB962C8B-B14F-4D97-AF65-F5344CB8AC3E}">
        <p14:creationId xmlns:p14="http://schemas.microsoft.com/office/powerpoint/2010/main" val="16934876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F53E2-269F-D3BC-BF3A-101134439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C77D238-5830-86DC-7754-7B63FECE0BB4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48D6AEF-B660-BFFF-A14D-DC9053F6B76E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C6FF4B19-73CE-39D5-07C1-1457C56B02E6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096921A-85C0-0397-8D48-9493AAEDBBA0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2FFCC4FA-F096-84DB-9A45-E0504579186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3449DB29-B183-2B53-15EE-9C78B688787D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1679600-E739-AB79-511E-D45930DADF65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54CF5F4-773D-90C8-80C8-365D33B2BAA0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9388E6C-426C-DDD6-F234-5F267870F16E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E0091C2-B8CE-DD92-C5A4-45DE6435BE72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AB65953-D17E-E483-0B7D-9DF5BEEDBC59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F587365C-6927-50A2-63FE-805A6F8A2195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4912FF9-9A5A-087F-481B-417CAAC12FA7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</p:spTree>
    <p:extLst>
      <p:ext uri="{BB962C8B-B14F-4D97-AF65-F5344CB8AC3E}">
        <p14:creationId xmlns:p14="http://schemas.microsoft.com/office/powerpoint/2010/main" val="23923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3D7F1-82FC-FA04-C6AC-8637E393B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A291115-DBE7-EC33-0759-3E39DE5B27C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8341159-C5BD-431F-8727-3F800681319B}"/>
              </a:ext>
            </a:extLst>
          </p:cNvPr>
          <p:cNvSpPr txBox="1"/>
          <p:nvPr/>
        </p:nvSpPr>
        <p:spPr>
          <a:xfrm>
            <a:off x="1579371" y="5281290"/>
            <a:ext cx="201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61EACE9-9548-6A1C-08FB-AE324456BEDF}"/>
              </a:ext>
            </a:extLst>
          </p:cNvPr>
          <p:cNvSpPr txBox="1"/>
          <p:nvPr/>
        </p:nvSpPr>
        <p:spPr>
          <a:xfrm>
            <a:off x="4874857" y="5281289"/>
            <a:ext cx="201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29C4CE5-797E-57C1-11F4-3EF3E711697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4EB7CC0C-F4EA-EA88-7736-61DB92299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7540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A6E4D0-908F-B45F-8B86-25BC43FFD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53FE539-B89C-2166-B7D0-C553219D2C70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5D8A49B-B215-D8E0-0659-66888FA9FDC4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C9E5441-5A01-A4FA-9471-EA343CDB89F8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0F1BDD-BFEB-EB8B-77F3-BBDD94FC2F61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1AA93148-4BCF-F373-3FED-75C7042B8EF1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318B04AF-471C-823D-5D5B-0C6E79875EF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92B4E528-F086-8A1F-B48A-890B4AA7D7CB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F3CBE59-02BB-E964-C61C-A0FB6720448A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270D436E-3DF9-5405-B3A3-6233C6CF24D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4C18C5B-14D8-94EE-1BAA-2442A564DE9B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7714C39-E914-076C-1CFA-66630ADD389F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4B259C3-F069-0769-5999-BA037D9A6B19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E2A8FA91-19DC-CD41-4120-F26F82C79372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5A48840-E037-994E-5571-E0415B985428}"/>
              </a:ext>
            </a:extLst>
          </p:cNvPr>
          <p:cNvCxnSpPr/>
          <p:nvPr/>
        </p:nvCxnSpPr>
        <p:spPr>
          <a:xfrm>
            <a:off x="7248329" y="446116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emi-tour 9">
            <a:extLst>
              <a:ext uri="{FF2B5EF4-FFF2-40B4-BE49-F238E27FC236}">
                <a16:creationId xmlns:a16="http://schemas.microsoft.com/office/drawing/2014/main" id="{8858B017-7D4E-ABE1-3650-B901BA7F8A8A}"/>
              </a:ext>
            </a:extLst>
          </p:cNvPr>
          <p:cNvSpPr/>
          <p:nvPr/>
        </p:nvSpPr>
        <p:spPr>
          <a:xfrm>
            <a:off x="6885068" y="3422376"/>
            <a:ext cx="49017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5E8753F-7F78-AD97-7200-12BB0BFDB2AA}"/>
              </a:ext>
            </a:extLst>
          </p:cNvPr>
          <p:cNvSpPr txBox="1"/>
          <p:nvPr/>
        </p:nvSpPr>
        <p:spPr>
          <a:xfrm>
            <a:off x="5611696" y="3766819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AAAB354-39AA-5538-BB79-3B1F79807827}"/>
              </a:ext>
            </a:extLst>
          </p:cNvPr>
          <p:cNvSpPr txBox="1"/>
          <p:nvPr/>
        </p:nvSpPr>
        <p:spPr>
          <a:xfrm>
            <a:off x="9069432" y="2671854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+ 1 =</a:t>
            </a:r>
          </a:p>
        </p:txBody>
      </p:sp>
    </p:spTree>
    <p:extLst>
      <p:ext uri="{BB962C8B-B14F-4D97-AF65-F5344CB8AC3E}">
        <p14:creationId xmlns:p14="http://schemas.microsoft.com/office/powerpoint/2010/main" val="3295116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645C1-2BE4-EF77-4ECC-89B4A33A7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7A7D4275-3289-23FB-1D1D-6166A72274B0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19DEA50-9BA7-3708-FF3A-5EFF53D93193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DF7654D-F9F5-EC20-5F6E-DC5F8898E4E6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DD55403-F2A6-DFD9-A9E5-469A0177DF49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B161142-F528-0738-FC47-DF9FDE413E6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62163B85-DEDB-B923-0199-3BB7521219FA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31C568D-6F9B-74F9-C3AB-369645273B0C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E7B59FE1-5D6A-1EE5-CABE-CE0A0CF3CE9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36FB45A-357A-0525-6326-103AF2FD10B8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3B6B72-D92C-A228-AD5A-2C856F29BADD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BFFF2984-8351-1A7D-3CA7-8E7EF5FEC01B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24357996-E802-C5D1-3D25-E769A9A98DAA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CB1C2AB-F8D0-F7F1-8C17-1A3CF96BC33C}"/>
              </a:ext>
            </a:extLst>
          </p:cNvPr>
          <p:cNvCxnSpPr/>
          <p:nvPr/>
        </p:nvCxnSpPr>
        <p:spPr>
          <a:xfrm>
            <a:off x="7248329" y="446116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emi-tour 9">
            <a:extLst>
              <a:ext uri="{FF2B5EF4-FFF2-40B4-BE49-F238E27FC236}">
                <a16:creationId xmlns:a16="http://schemas.microsoft.com/office/drawing/2014/main" id="{B55098F7-A642-CFFE-4722-A131147B6B5A}"/>
              </a:ext>
            </a:extLst>
          </p:cNvPr>
          <p:cNvSpPr/>
          <p:nvPr/>
        </p:nvSpPr>
        <p:spPr>
          <a:xfrm>
            <a:off x="6885068" y="3422376"/>
            <a:ext cx="49017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75E8DE5-E904-7BBD-17DD-BBE67FEE59EC}"/>
              </a:ext>
            </a:extLst>
          </p:cNvPr>
          <p:cNvSpPr txBox="1"/>
          <p:nvPr/>
        </p:nvSpPr>
        <p:spPr>
          <a:xfrm>
            <a:off x="5832058" y="493777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F161FA9-399D-6DBF-BA0C-E679C8C02851}"/>
              </a:ext>
            </a:extLst>
          </p:cNvPr>
          <p:cNvSpPr txBox="1"/>
          <p:nvPr/>
        </p:nvSpPr>
        <p:spPr>
          <a:xfrm>
            <a:off x="5611696" y="3760959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6C83898-A7DF-1AB3-641E-20BE50938D71}"/>
              </a:ext>
            </a:extLst>
          </p:cNvPr>
          <p:cNvSpPr txBox="1"/>
          <p:nvPr/>
        </p:nvSpPr>
        <p:spPr>
          <a:xfrm>
            <a:off x="9069432" y="2671854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+ 1 = 70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8E2D3EB-983C-78E0-4CFB-E6250A5E5771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</p:spTree>
    <p:extLst>
      <p:ext uri="{BB962C8B-B14F-4D97-AF65-F5344CB8AC3E}">
        <p14:creationId xmlns:p14="http://schemas.microsoft.com/office/powerpoint/2010/main" val="32325918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55A98B-78ED-E33B-DBEF-6A37875F2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EAD1C8F-90A8-62FB-EA0F-3F0613386567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5633D0A-ED4D-F296-DF3C-97D943E4DB0A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B6D6B99B-E299-CB93-BE9E-CF0998A332AF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D6C9A20-516A-39FB-863C-97B6D457074F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AD2EDE9B-26ED-869F-695A-07B1A04D8FC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F5FF63EC-2F03-9AC8-243F-48CF81888243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888798A-2311-8270-2475-176289680EC9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A39951E1-C29C-3AE4-32BC-BD65C94C18DC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90AA8D6-5451-8005-3DDC-3706D3CF9A9C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7F3E540-31D9-1076-D8C7-9F640D7A0CE4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45BDEC8-E171-A7CE-4C3E-3733C558F7B9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477AC4D0-7713-CFC0-9ED3-6DAB2EC5A586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726CD5-5C41-484E-268B-8E6ABBD544A4}"/>
              </a:ext>
            </a:extLst>
          </p:cNvPr>
          <p:cNvCxnSpPr/>
          <p:nvPr/>
        </p:nvCxnSpPr>
        <p:spPr>
          <a:xfrm>
            <a:off x="7248329" y="446116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emi-tour 9">
            <a:extLst>
              <a:ext uri="{FF2B5EF4-FFF2-40B4-BE49-F238E27FC236}">
                <a16:creationId xmlns:a16="http://schemas.microsoft.com/office/drawing/2014/main" id="{DF0C1C0C-6ACA-D600-E30D-6D480303EE2B}"/>
              </a:ext>
            </a:extLst>
          </p:cNvPr>
          <p:cNvSpPr/>
          <p:nvPr/>
        </p:nvSpPr>
        <p:spPr>
          <a:xfrm>
            <a:off x="6885068" y="3422376"/>
            <a:ext cx="49017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498068-CB09-B661-B39A-857BC40A5225}"/>
              </a:ext>
            </a:extLst>
          </p:cNvPr>
          <p:cNvSpPr txBox="1"/>
          <p:nvPr/>
        </p:nvSpPr>
        <p:spPr>
          <a:xfrm>
            <a:off x="5832058" y="493777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1C4FEE4-CF82-71AF-6DC2-808BCA5A9108}"/>
              </a:ext>
            </a:extLst>
          </p:cNvPr>
          <p:cNvSpPr txBox="1"/>
          <p:nvPr/>
        </p:nvSpPr>
        <p:spPr>
          <a:xfrm>
            <a:off x="9069432" y="2671854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+ 1 = 70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D0B4945-95F8-20CA-6B99-69086EB1AB33}"/>
              </a:ext>
            </a:extLst>
          </p:cNvPr>
          <p:cNvSpPr txBox="1"/>
          <p:nvPr/>
        </p:nvSpPr>
        <p:spPr>
          <a:xfrm>
            <a:off x="9069432" y="3153765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+ 4 =</a:t>
            </a:r>
          </a:p>
        </p:txBody>
      </p:sp>
      <p:sp>
        <p:nvSpPr>
          <p:cNvPr id="17" name="Demi-tour 16">
            <a:extLst>
              <a:ext uri="{FF2B5EF4-FFF2-40B4-BE49-F238E27FC236}">
                <a16:creationId xmlns:a16="http://schemas.microsoft.com/office/drawing/2014/main" id="{0A2F67C2-E571-2A40-602D-FCC4A360D62F}"/>
              </a:ext>
            </a:extLst>
          </p:cNvPr>
          <p:cNvSpPr/>
          <p:nvPr/>
        </p:nvSpPr>
        <p:spPr>
          <a:xfrm>
            <a:off x="7234813" y="3429000"/>
            <a:ext cx="192640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AAEEFA0-AB26-5FC6-F6CF-E7687819D8FE}"/>
              </a:ext>
            </a:extLst>
          </p:cNvPr>
          <p:cNvSpPr txBox="1"/>
          <p:nvPr/>
        </p:nvSpPr>
        <p:spPr>
          <a:xfrm>
            <a:off x="7200459" y="3770955"/>
            <a:ext cx="1472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AD79A98-4709-45F2-9A9E-B2FE8E9E6897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FCB85D2-8877-CACA-0E46-4610EB7EA5BE}"/>
              </a:ext>
            </a:extLst>
          </p:cNvPr>
          <p:cNvSpPr txBox="1"/>
          <p:nvPr/>
        </p:nvSpPr>
        <p:spPr>
          <a:xfrm>
            <a:off x="5611696" y="3766819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</p:spTree>
    <p:extLst>
      <p:ext uri="{BB962C8B-B14F-4D97-AF65-F5344CB8AC3E}">
        <p14:creationId xmlns:p14="http://schemas.microsoft.com/office/powerpoint/2010/main" val="406291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C7F51-F5E6-25F0-701F-65A8BE498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E2978C37-825F-B1DE-47E8-50F333EAF51D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50465CB-7854-AAD8-EBCA-7C2DBE66864D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9DBF1A8-8263-D605-E73C-6EDE3C7230D0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4B5A3C0-A288-1C7D-F9F1-095D9A04C007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3B4CA02-6FC0-2756-720A-4A2470335BE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122A87B2-3F65-A054-3FA6-AE72C16E19D6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DC56701-E2B6-F048-D988-EAA6748F5F6F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27345A1-BE99-5DF0-DD03-F407B36E132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31E5163-B641-8A03-061F-53A50484C569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7F39CE5-BF52-4AA3-6D25-8304ED893A62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C722E41-334C-0707-B97F-B23CBF1C4547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8ED4B552-ABD1-A400-E97C-1227C342C814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6CCAE9D-6879-F49D-ECC3-461FEC05692D}"/>
              </a:ext>
            </a:extLst>
          </p:cNvPr>
          <p:cNvCxnSpPr/>
          <p:nvPr/>
        </p:nvCxnSpPr>
        <p:spPr>
          <a:xfrm>
            <a:off x="7248329" y="446116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emi-tour 9">
            <a:extLst>
              <a:ext uri="{FF2B5EF4-FFF2-40B4-BE49-F238E27FC236}">
                <a16:creationId xmlns:a16="http://schemas.microsoft.com/office/drawing/2014/main" id="{25913DA4-3FDE-229D-F5D0-EEB3C8B79E54}"/>
              </a:ext>
            </a:extLst>
          </p:cNvPr>
          <p:cNvSpPr/>
          <p:nvPr/>
        </p:nvSpPr>
        <p:spPr>
          <a:xfrm>
            <a:off x="6885068" y="3422376"/>
            <a:ext cx="49017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E3759E5-3FC3-507A-A903-57DE16C3495F}"/>
              </a:ext>
            </a:extLst>
          </p:cNvPr>
          <p:cNvSpPr txBox="1"/>
          <p:nvPr/>
        </p:nvSpPr>
        <p:spPr>
          <a:xfrm>
            <a:off x="5832058" y="493777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DDCC9A-F7FB-82F4-0B47-3F4D3AF1E07D}"/>
              </a:ext>
            </a:extLst>
          </p:cNvPr>
          <p:cNvSpPr txBox="1"/>
          <p:nvPr/>
        </p:nvSpPr>
        <p:spPr>
          <a:xfrm>
            <a:off x="9069432" y="2671854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+ 1 = 70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2FBDF30-F4DF-0D25-EF12-A6E066A828C1}"/>
              </a:ext>
            </a:extLst>
          </p:cNvPr>
          <p:cNvSpPr txBox="1"/>
          <p:nvPr/>
        </p:nvSpPr>
        <p:spPr>
          <a:xfrm>
            <a:off x="9069432" y="3153765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+ 4 = 74</a:t>
            </a:r>
          </a:p>
        </p:txBody>
      </p:sp>
      <p:sp>
        <p:nvSpPr>
          <p:cNvPr id="17" name="Demi-tour 16">
            <a:extLst>
              <a:ext uri="{FF2B5EF4-FFF2-40B4-BE49-F238E27FC236}">
                <a16:creationId xmlns:a16="http://schemas.microsoft.com/office/drawing/2014/main" id="{2C81B134-78B3-B5D5-75AE-BDA927B7FD83}"/>
              </a:ext>
            </a:extLst>
          </p:cNvPr>
          <p:cNvSpPr/>
          <p:nvPr/>
        </p:nvSpPr>
        <p:spPr>
          <a:xfrm>
            <a:off x="7234813" y="3429000"/>
            <a:ext cx="192640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8AF35B2-F7BE-BAAA-AD6D-9558E76161CF}"/>
              </a:ext>
            </a:extLst>
          </p:cNvPr>
          <p:cNvSpPr txBox="1"/>
          <p:nvPr/>
        </p:nvSpPr>
        <p:spPr>
          <a:xfrm>
            <a:off x="7200459" y="3770955"/>
            <a:ext cx="1472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CBE3CBF-D153-579D-8F5E-2317B63F4196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65365B-8403-B293-5462-C83223162748}"/>
              </a:ext>
            </a:extLst>
          </p:cNvPr>
          <p:cNvSpPr txBox="1"/>
          <p:nvPr/>
        </p:nvSpPr>
        <p:spPr>
          <a:xfrm>
            <a:off x="5611696" y="3766819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9E89175-4F80-0C92-5FC6-26BF8D826E78}"/>
              </a:ext>
            </a:extLst>
          </p:cNvPr>
          <p:cNvSpPr txBox="1"/>
          <p:nvPr/>
        </p:nvSpPr>
        <p:spPr>
          <a:xfrm>
            <a:off x="7384045" y="494088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3892073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3F38A-FFDC-9568-6BBE-0774C656B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9971C1A-4DB8-8538-EA24-4C3B5FF0DD0A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DAC1009-E6A9-F2E8-E6DD-86CD75848D6D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60E14EA-701D-160F-2972-7DD5127165B5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+ 25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40F1A40-133B-B1DA-E501-5729FE7EC006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DD2E5C1-16FF-F9C0-827E-16FDAEDBB64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74</a:t>
            </a:r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CBCC33EC-4CA5-5E82-6866-364130C06610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D2F7BD5-CCA8-A385-8935-972DC05674E1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F44A756B-4849-2E8E-7F23-B31504CC1E01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1F42B0D-9550-BB06-CC45-432A7478B2B1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49 + 20 = 69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EEFF32D-D2AA-7C2C-4E6B-9364F79B8D8B}"/>
              </a:ext>
            </a:extLst>
          </p:cNvPr>
          <p:cNvSpPr txBox="1"/>
          <p:nvPr/>
        </p:nvSpPr>
        <p:spPr>
          <a:xfrm>
            <a:off x="536160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43F8C60-06EF-B016-7AEC-E660705748A0}"/>
              </a:ext>
            </a:extLst>
          </p:cNvPr>
          <p:cNvCxnSpPr/>
          <p:nvPr/>
        </p:nvCxnSpPr>
        <p:spPr>
          <a:xfrm>
            <a:off x="6910400" y="4467790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mi-tour 29">
            <a:extLst>
              <a:ext uri="{FF2B5EF4-FFF2-40B4-BE49-F238E27FC236}">
                <a16:creationId xmlns:a16="http://schemas.microsoft.com/office/drawing/2014/main" id="{07E22C11-4AF4-19EB-2746-32438CDF9651}"/>
              </a:ext>
            </a:extLst>
          </p:cNvPr>
          <p:cNvSpPr/>
          <p:nvPr/>
        </p:nvSpPr>
        <p:spPr>
          <a:xfrm>
            <a:off x="1854651" y="3429000"/>
            <a:ext cx="536818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6ACC825-1934-F548-AE8C-45CFBEE063B7}"/>
              </a:ext>
            </a:extLst>
          </p:cNvPr>
          <p:cNvCxnSpPr/>
          <p:nvPr/>
        </p:nvCxnSpPr>
        <p:spPr>
          <a:xfrm>
            <a:off x="7248329" y="446116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emi-tour 9">
            <a:extLst>
              <a:ext uri="{FF2B5EF4-FFF2-40B4-BE49-F238E27FC236}">
                <a16:creationId xmlns:a16="http://schemas.microsoft.com/office/drawing/2014/main" id="{88B27195-DD8C-04AD-D807-A5C819A2548F}"/>
              </a:ext>
            </a:extLst>
          </p:cNvPr>
          <p:cNvSpPr/>
          <p:nvPr/>
        </p:nvSpPr>
        <p:spPr>
          <a:xfrm>
            <a:off x="6885068" y="3422376"/>
            <a:ext cx="49017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09C8178-2836-AFEA-DB46-70B8F82D5030}"/>
              </a:ext>
            </a:extLst>
          </p:cNvPr>
          <p:cNvSpPr txBox="1"/>
          <p:nvPr/>
        </p:nvSpPr>
        <p:spPr>
          <a:xfrm>
            <a:off x="5832058" y="493777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1E93C26-B239-49A3-1575-CC0BB41AB24E}"/>
              </a:ext>
            </a:extLst>
          </p:cNvPr>
          <p:cNvSpPr txBox="1"/>
          <p:nvPr/>
        </p:nvSpPr>
        <p:spPr>
          <a:xfrm>
            <a:off x="9069432" y="2671854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69 + 1 = 70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90BD87D-AD3F-5855-7587-50AA8D6C9990}"/>
              </a:ext>
            </a:extLst>
          </p:cNvPr>
          <p:cNvSpPr txBox="1"/>
          <p:nvPr/>
        </p:nvSpPr>
        <p:spPr>
          <a:xfrm>
            <a:off x="9069432" y="3153765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70 + 4 = 74</a:t>
            </a:r>
          </a:p>
        </p:txBody>
      </p:sp>
      <p:sp>
        <p:nvSpPr>
          <p:cNvPr id="17" name="Demi-tour 16">
            <a:extLst>
              <a:ext uri="{FF2B5EF4-FFF2-40B4-BE49-F238E27FC236}">
                <a16:creationId xmlns:a16="http://schemas.microsoft.com/office/drawing/2014/main" id="{7E7D0F93-5790-6E7B-05C6-7BE91BA82CF0}"/>
              </a:ext>
            </a:extLst>
          </p:cNvPr>
          <p:cNvSpPr/>
          <p:nvPr/>
        </p:nvSpPr>
        <p:spPr>
          <a:xfrm>
            <a:off x="7234813" y="3429000"/>
            <a:ext cx="192640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DEA0750-8490-6BDE-CC52-39D5D2B6E3CA}"/>
              </a:ext>
            </a:extLst>
          </p:cNvPr>
          <p:cNvSpPr txBox="1"/>
          <p:nvPr/>
        </p:nvSpPr>
        <p:spPr>
          <a:xfrm>
            <a:off x="7200459" y="3770955"/>
            <a:ext cx="1472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238F377-61EB-965F-AFB3-CF3B6114B793}"/>
              </a:ext>
            </a:extLst>
          </p:cNvPr>
          <p:cNvSpPr txBox="1"/>
          <p:nvPr/>
        </p:nvSpPr>
        <p:spPr>
          <a:xfrm>
            <a:off x="2913268" y="3775562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6E3B690-86C7-8CCA-8DD7-822844ABAEE7}"/>
              </a:ext>
            </a:extLst>
          </p:cNvPr>
          <p:cNvSpPr txBox="1"/>
          <p:nvPr/>
        </p:nvSpPr>
        <p:spPr>
          <a:xfrm>
            <a:off x="5611696" y="3766819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9D61300-5569-4462-5230-5DE8F0F3ED37}"/>
              </a:ext>
            </a:extLst>
          </p:cNvPr>
          <p:cNvSpPr txBox="1"/>
          <p:nvPr/>
        </p:nvSpPr>
        <p:spPr>
          <a:xfrm>
            <a:off x="7384045" y="494088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7324879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9070F-2284-B308-A49E-6CA4CFAC5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60758F-C991-68CA-D10E-5D5227C7D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9437E5CD-F4D7-294D-9CE2-6D9AB15680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39C66B8-1110-1BE4-D9E0-1092E9170591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Calcul posé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CAC41C2-CE97-B3AA-47C8-0C6184ED9D93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76F2306-C694-0D90-5340-0CBC629D3B9A}"/>
              </a:ext>
            </a:extLst>
          </p:cNvPr>
          <p:cNvSpPr txBox="1"/>
          <p:nvPr/>
        </p:nvSpPr>
        <p:spPr>
          <a:xfrm>
            <a:off x="5144654" y="4484091"/>
            <a:ext cx="190269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</p:spTree>
    <p:extLst>
      <p:ext uri="{BB962C8B-B14F-4D97-AF65-F5344CB8AC3E}">
        <p14:creationId xmlns:p14="http://schemas.microsoft.com/office/powerpoint/2010/main" val="24306758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8E0C4-8642-E04E-12D4-9EF16574D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8B10D2E-47D5-F42F-C309-66C14110588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277094C-EEA2-C6BB-93FD-00B6D4FFA93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7A43FF0-C13A-5490-61A5-EEBCD645D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145465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9159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1D4DA-10C9-8A3C-38E0-29517A09B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145D1DF-F633-33B1-E94D-238A0345322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6DC9932-D0DE-8421-49BD-A6C0FD0340C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E801243-42F8-3643-FFED-D52361A99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931620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6" name="Image 5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BF3F8251-EEA5-F5B7-55B0-1B18B5B7FB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7546"/>
          <a:stretch>
            <a:fillRect/>
          </a:stretch>
        </p:blipFill>
        <p:spPr>
          <a:xfrm>
            <a:off x="738199" y="1631087"/>
            <a:ext cx="6292520" cy="278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374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7077D-509A-C951-E41C-760ADE30A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252DDDA-BD15-1C9D-B5FA-6FF164B3F0B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911B798-1F8A-B6CE-3191-798AD5249C7C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58F50DD-A93B-DC3A-2E0E-6CD372CE11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98874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4" name="Image 3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F4524D64-7123-2969-3E35-1D8168122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9" y="1631086"/>
            <a:ext cx="6292520" cy="446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815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1CDC6-5E21-EDB0-8919-1B605C6D5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AD4F5CA9-0110-67A4-9A5A-2A1064CA397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2240D9F-E77B-7E44-C4DD-B2DC3CEF176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93E2EA8-E29E-618B-1438-8956DA7B1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825121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63FC268-676E-CBCE-F0A8-D7B6E4855F40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3653229C-733D-252B-56F9-CA0060C2D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9" y="1631086"/>
            <a:ext cx="6292520" cy="4464913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07B6ED5-0A08-4BAE-B7D1-4394BA1B595B}"/>
              </a:ext>
            </a:extLst>
          </p:cNvPr>
          <p:cNvSpPr/>
          <p:nvPr/>
        </p:nvSpPr>
        <p:spPr>
          <a:xfrm>
            <a:off x="4267201" y="2400300"/>
            <a:ext cx="2419349" cy="3288030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991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59813-949F-B185-A91D-94EE97669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B9121D3-9E81-4E26-9310-0EEA26F3E880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81642C3-F55E-201D-7581-53E9CF495CCE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C3C7437-09CD-86FA-F741-66A22EAFEC7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 </a:t>
            </a:r>
          </a:p>
        </p:txBody>
      </p:sp>
      <p:pic>
        <p:nvPicPr>
          <p:cNvPr id="3" name="Image 2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59125C57-1508-1035-A0F3-B94DAE25E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589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75F49-EC2B-D91B-510E-287D34A7A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018AEFB7-B178-2F4E-2839-71058E0B5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9" y="1631086"/>
            <a:ext cx="6292520" cy="4464913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15B2229-426C-FF98-EA03-C90A6FD3609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B90B1EF-7412-65A9-2BFF-1D710C18E4D1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CF5EE1AD-C09E-D4AC-4166-5F36897F0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575228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4" name="Légende : encadrée 1">
            <a:extLst>
              <a:ext uri="{FF2B5EF4-FFF2-40B4-BE49-F238E27FC236}">
                <a16:creationId xmlns:a16="http://schemas.microsoft.com/office/drawing/2014/main" id="{BA406F17-D915-3DE4-AF5E-154B42D08121}"/>
              </a:ext>
            </a:extLst>
          </p:cNvPr>
          <p:cNvSpPr/>
          <p:nvPr/>
        </p:nvSpPr>
        <p:spPr>
          <a:xfrm>
            <a:off x="6835140" y="5795010"/>
            <a:ext cx="1394460" cy="525780"/>
          </a:xfrm>
          <a:prstGeom prst="borderCallout1">
            <a:avLst>
              <a:gd name="adj1" fmla="val 18750"/>
              <a:gd name="adj2" fmla="val -8333"/>
              <a:gd name="adj3" fmla="val -21454"/>
              <a:gd name="adj4" fmla="val -35874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14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B296F66-3C24-CFB8-DD0E-A51F6DD28441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1C868AD-711F-F0E3-AB64-912B7804EE1F}"/>
              </a:ext>
            </a:extLst>
          </p:cNvPr>
          <p:cNvSpPr/>
          <p:nvPr/>
        </p:nvSpPr>
        <p:spPr>
          <a:xfrm>
            <a:off x="4267201" y="2400300"/>
            <a:ext cx="2419349" cy="3288030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6760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9058A-DF25-0FDF-F58A-3E8114774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E860E98F-D085-C5E5-03D4-7545D1CA6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35BED92-88A5-5044-5EA3-DCB570D457D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E0E9E27-F58B-F02A-174E-FE9F7708581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4" name="Légende : encadrée 1">
            <a:extLst>
              <a:ext uri="{FF2B5EF4-FFF2-40B4-BE49-F238E27FC236}">
                <a16:creationId xmlns:a16="http://schemas.microsoft.com/office/drawing/2014/main" id="{C277C933-D6E0-BDED-5B54-68AE59BC8621}"/>
              </a:ext>
            </a:extLst>
          </p:cNvPr>
          <p:cNvSpPr/>
          <p:nvPr/>
        </p:nvSpPr>
        <p:spPr>
          <a:xfrm>
            <a:off x="6835140" y="5795010"/>
            <a:ext cx="1394460" cy="525780"/>
          </a:xfrm>
          <a:prstGeom prst="borderCallout1">
            <a:avLst>
              <a:gd name="adj1" fmla="val 18750"/>
              <a:gd name="adj2" fmla="val -8333"/>
              <a:gd name="adj3" fmla="val -21454"/>
              <a:gd name="adj4" fmla="val -35874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183AC3D-F092-9994-C32E-73635DE95966}"/>
              </a:ext>
            </a:extLst>
          </p:cNvPr>
          <p:cNvSpPr/>
          <p:nvPr/>
        </p:nvSpPr>
        <p:spPr>
          <a:xfrm>
            <a:off x="4400550" y="2132524"/>
            <a:ext cx="2700199" cy="3536756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227DBAC-F069-4C82-6955-888B2FFDA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895046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B09668D-2EC2-036F-FA1C-02439965DA45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2D866E9D-3B87-A192-41F8-868C4F73CF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4355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9AF43-0780-A19C-7C5B-E8D3B6BFF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5EE28A13-D195-77FA-144C-E732C81F7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49CBB750-D28C-925F-3CB9-926BA9C0687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3144D7B-E647-A656-62A3-778013A92149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4" name="Légende : encadrée 1">
            <a:extLst>
              <a:ext uri="{FF2B5EF4-FFF2-40B4-BE49-F238E27FC236}">
                <a16:creationId xmlns:a16="http://schemas.microsoft.com/office/drawing/2014/main" id="{47D83633-CB03-2D67-223B-C105E38B470B}"/>
              </a:ext>
            </a:extLst>
          </p:cNvPr>
          <p:cNvSpPr/>
          <p:nvPr/>
        </p:nvSpPr>
        <p:spPr>
          <a:xfrm>
            <a:off x="6835140" y="5795010"/>
            <a:ext cx="1394460" cy="525780"/>
          </a:xfrm>
          <a:prstGeom prst="borderCallout1">
            <a:avLst>
              <a:gd name="adj1" fmla="val 18750"/>
              <a:gd name="adj2" fmla="val -8333"/>
              <a:gd name="adj3" fmla="val -21454"/>
              <a:gd name="adj4" fmla="val -35874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5D933540-2BF6-5DCD-ED5A-FC1CC3E34C15}"/>
              </a:ext>
            </a:extLst>
          </p:cNvPr>
          <p:cNvSpPr/>
          <p:nvPr/>
        </p:nvSpPr>
        <p:spPr>
          <a:xfrm>
            <a:off x="4400550" y="2132524"/>
            <a:ext cx="2700199" cy="3536756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1A28777-AC65-8ED4-D8DA-F397C740D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566313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67C829A-C054-33BA-220E-409E27220AEC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BDB617B3-67F4-ED2C-C032-B260D439D3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8644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88765-12B0-0848-0B15-0386EF2B0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ECA10F6-CED0-5F49-054F-EA5E157E0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3AA8619-53C4-5A31-A775-F2A229A31C9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E156CB8-F29B-3CB9-9680-94B6C04A7A29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4" name="Légende : encadrée 1">
            <a:extLst>
              <a:ext uri="{FF2B5EF4-FFF2-40B4-BE49-F238E27FC236}">
                <a16:creationId xmlns:a16="http://schemas.microsoft.com/office/drawing/2014/main" id="{5986C1DD-4DBC-FC22-F522-75F655C7D10C}"/>
              </a:ext>
            </a:extLst>
          </p:cNvPr>
          <p:cNvSpPr/>
          <p:nvPr/>
        </p:nvSpPr>
        <p:spPr>
          <a:xfrm>
            <a:off x="6835140" y="5795010"/>
            <a:ext cx="1394460" cy="525780"/>
          </a:xfrm>
          <a:prstGeom prst="borderCallout1">
            <a:avLst>
              <a:gd name="adj1" fmla="val 18750"/>
              <a:gd name="adj2" fmla="val -8333"/>
              <a:gd name="adj3" fmla="val -21454"/>
              <a:gd name="adj4" fmla="val -35874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458C4545-524C-2960-CF50-AB7C38554493}"/>
              </a:ext>
            </a:extLst>
          </p:cNvPr>
          <p:cNvSpPr/>
          <p:nvPr/>
        </p:nvSpPr>
        <p:spPr>
          <a:xfrm>
            <a:off x="4400550" y="2132524"/>
            <a:ext cx="2700199" cy="3536756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20B06DE-7384-58CB-889F-FB84A55D72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449457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AF960A8-ADAE-208D-6B04-DECE9AE8A9B7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AE5A38E1-C2C4-966E-6A2B-83B87A44AE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346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136DD-39E9-EA52-3478-7F4EE35F08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739F870B-2BB0-B02A-8212-92150810E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6213703-FCE9-5355-868A-40A5841AB9A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ABB15D5-8DA0-F4AB-25AB-9D27C13278C3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AD67583-03D4-B9CF-6298-99FD0094DABC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B51DEB3-85CC-5908-6DA4-940BAAE3C11E}"/>
              </a:ext>
            </a:extLst>
          </p:cNvPr>
          <p:cNvSpPr/>
          <p:nvPr/>
        </p:nvSpPr>
        <p:spPr>
          <a:xfrm>
            <a:off x="1016058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A671A300-5226-7361-2E11-8425AA08CF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B421903E-5DF6-1EA9-0474-38919D8004E8}"/>
              </a:ext>
            </a:extLst>
          </p:cNvPr>
          <p:cNvSpPr/>
          <p:nvPr/>
        </p:nvSpPr>
        <p:spPr>
          <a:xfrm>
            <a:off x="738200" y="2132524"/>
            <a:ext cx="4901552" cy="3536756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5526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99EFF-CCB4-C4AF-C2D0-A7968763C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8BED0A12-48F2-A241-380A-D8D7C635C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13B6840-7E72-C793-17BD-EE0A7AE391D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3D385DF-A33F-731B-A066-2D51D40B86E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925ECA01-88ED-04B9-63A5-1135FE169D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581640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941170E-5F65-B1E8-9D4E-4B11A07C7998}"/>
              </a:ext>
            </a:extLst>
          </p:cNvPr>
          <p:cNvSpPr/>
          <p:nvPr/>
        </p:nvSpPr>
        <p:spPr>
          <a:xfrm>
            <a:off x="9666315" y="2220685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99BA81E7-B0E2-4A9E-B67A-C4F539A957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BDDFC19-E76D-28C1-237E-EFE51B51DE69}"/>
              </a:ext>
            </a:extLst>
          </p:cNvPr>
          <p:cNvSpPr/>
          <p:nvPr/>
        </p:nvSpPr>
        <p:spPr>
          <a:xfrm>
            <a:off x="738200" y="2132524"/>
            <a:ext cx="4901552" cy="3536756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68192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0696D-E8D0-F0B5-3F66-147161DF4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214228CC-99E2-DF7A-88C0-7EC2FA5C7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1862022"/>
            <a:ext cx="2722067" cy="400304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DF8948C-BE24-ED00-A4B9-F9727BB0891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49 + 25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74</a:t>
            </a:r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C928D66-F2C3-056B-8595-152629B00400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215FB641-321D-FE8D-7D09-FDDD5858C735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3" name="Image 2" descr="Une image contenant Rectangle, Caractère coloré, ligne, carré&#10;&#10;Le contenu généré par l’IA peut être incorrect.">
            <a:extLst>
              <a:ext uri="{FF2B5EF4-FFF2-40B4-BE49-F238E27FC236}">
                <a16:creationId xmlns:a16="http://schemas.microsoft.com/office/drawing/2014/main" id="{1AB5FE55-48CC-AE04-6516-3DABB49452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1798"/>
          <a:stretch>
            <a:fillRect/>
          </a:stretch>
        </p:blipFill>
        <p:spPr>
          <a:xfrm>
            <a:off x="738199" y="1631086"/>
            <a:ext cx="3662351" cy="4464913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6BF3D4C-0070-1E6B-34A2-FD9347C0C3A4}"/>
              </a:ext>
            </a:extLst>
          </p:cNvPr>
          <p:cNvSpPr/>
          <p:nvPr/>
        </p:nvSpPr>
        <p:spPr>
          <a:xfrm>
            <a:off x="738199" y="2132524"/>
            <a:ext cx="6460617" cy="3536756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04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05055-CE19-64A2-389A-FC2A3A30F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C4E05CA8-D935-95C9-A5C2-0D4FD93C5D06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47DD28-DD66-2693-0FC2-F3B5F27228C8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59C7632-1AF6-C474-D88B-06DF8F6DDC2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pic>
        <p:nvPicPr>
          <p:cNvPr id="2" name="Image 1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84CDCE27-4B4E-2983-F354-EB8325E8C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1F46623-6FA5-AC5A-6D44-F123C8F6D2AC}"/>
              </a:ext>
            </a:extLst>
          </p:cNvPr>
          <p:cNvSpPr/>
          <p:nvPr/>
        </p:nvSpPr>
        <p:spPr>
          <a:xfrm>
            <a:off x="1066801" y="2338931"/>
            <a:ext cx="6714226" cy="148613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228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F2187-1E9F-7343-4E22-6D2833DBE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DDE4C2B4-4D62-2764-5159-4DE22366F337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8168E63-3420-D0CF-7A09-13D10D154010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2693177-410B-DC25-B6F3-7550FE9D7161}"/>
              </a:ext>
            </a:extLst>
          </p:cNvPr>
          <p:cNvGrpSpPr/>
          <p:nvPr/>
        </p:nvGrpSpPr>
        <p:grpSpPr>
          <a:xfrm>
            <a:off x="8992944" y="2667000"/>
            <a:ext cx="1413798" cy="279233"/>
            <a:chOff x="8992944" y="2667000"/>
            <a:chExt cx="1413798" cy="279233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DB19D4DC-02C3-187F-09AE-48EA80C8FB55}"/>
                </a:ext>
              </a:extLst>
            </p:cNvPr>
            <p:cNvCxnSpPr>
              <a:cxnSpLocks/>
            </p:cNvCxnSpPr>
            <p:nvPr/>
          </p:nvCxnSpPr>
          <p:spPr>
            <a:xfrm>
              <a:off x="8992944" y="2698544"/>
              <a:ext cx="599459" cy="24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7F947FF6-0EEA-C60F-1668-B62D1E6B9C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92403" y="2667000"/>
              <a:ext cx="814339" cy="2792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BD2E7D4A-C4C2-55C3-47BB-0BD903D6DD3F}"/>
              </a:ext>
            </a:extLst>
          </p:cNvPr>
          <p:cNvSpPr txBox="1"/>
          <p:nvPr/>
        </p:nvSpPr>
        <p:spPr>
          <a:xfrm>
            <a:off x="8999122" y="2894864"/>
            <a:ext cx="109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6120779-4DF6-E07C-C0CE-ABF1686B6EC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pic>
        <p:nvPicPr>
          <p:cNvPr id="2" name="Image 1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FE9DA865-3B2C-D498-48C5-4DF70242E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8B4BD1C-577E-6D42-10CC-4FDC378F5AE8}"/>
              </a:ext>
            </a:extLst>
          </p:cNvPr>
          <p:cNvSpPr/>
          <p:nvPr/>
        </p:nvSpPr>
        <p:spPr>
          <a:xfrm>
            <a:off x="1066801" y="2338931"/>
            <a:ext cx="6714226" cy="148613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979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D0BF2-080C-3B4C-ED4C-1767B80C1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5FCF8BA9-7C9A-5476-169E-4EB69213BF76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7477C3-3DE9-8D2E-E1CC-82122AEF76A7}"/>
              </a:ext>
            </a:extLst>
          </p:cNvPr>
          <p:cNvSpPr txBox="1"/>
          <p:nvPr/>
        </p:nvSpPr>
        <p:spPr>
          <a:xfrm>
            <a:off x="8113520" y="219108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5u</a:t>
            </a:r>
            <a:r>
              <a:rPr lang="fr-FR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E7DE1A5-25C0-8C1B-F550-4D2D71EDF646}"/>
              </a:ext>
            </a:extLst>
          </p:cNvPr>
          <p:cNvSpPr txBox="1"/>
          <p:nvPr/>
        </p:nvSpPr>
        <p:spPr>
          <a:xfrm>
            <a:off x="8999122" y="2894864"/>
            <a:ext cx="109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</a:t>
            </a:r>
            <a:endParaRPr lang="fr-FR" sz="3200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652FF23-8785-9731-DFC8-E5CEBEEC46B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45 + 23</a:t>
            </a:r>
          </a:p>
        </p:txBody>
      </p:sp>
      <p:pic>
        <p:nvPicPr>
          <p:cNvPr id="3" name="Image 2" descr="Une image contenant ligne, symbole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AD7F8536-B260-28D8-E1F1-6D0126A84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995" y="2003694"/>
            <a:ext cx="6247475" cy="3056457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FB5097A-29C5-DCD7-8F59-8D81BD79B535}"/>
              </a:ext>
            </a:extLst>
          </p:cNvPr>
          <p:cNvSpPr/>
          <p:nvPr/>
        </p:nvSpPr>
        <p:spPr>
          <a:xfrm>
            <a:off x="1077686" y="3751534"/>
            <a:ext cx="6368143" cy="993461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0995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4F215CC-50C4-4136-96EB-4FB2B375DC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A73B99-488B-4AF7-94FA-C396BC36B095}"/>
</file>

<file path=customXml/itemProps3.xml><?xml version="1.0" encoding="utf-8"?>
<ds:datastoreItem xmlns:ds="http://schemas.openxmlformats.org/officeDocument/2006/customXml" ds:itemID="{82250D8A-C726-450C-B1C8-5AD09994903F}">
  <ds:schemaRefs>
    <ds:schemaRef ds:uri="7672d04e-69db-4785-9e07-b6467e700e07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5186</TotalTime>
  <Words>1014</Words>
  <Application>Microsoft Macintosh PowerPoint</Application>
  <PresentationFormat>Grand écran</PresentationFormat>
  <Paragraphs>459</Paragraphs>
  <Slides>66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66</vt:i4>
      </vt:variant>
    </vt:vector>
  </HeadingPairs>
  <TitlesOfParts>
    <vt:vector size="71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roland charnay</dc:creator>
  <cp:lastModifiedBy>cmennesson</cp:lastModifiedBy>
  <cp:revision>123</cp:revision>
  <dcterms:created xsi:type="dcterms:W3CDTF">2024-08-12T08:57:32Z</dcterms:created>
  <dcterms:modified xsi:type="dcterms:W3CDTF">2025-09-07T05:16:28Z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