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0" r:id="rId4"/>
    <p:sldMasterId id="2147483676" r:id="rId5"/>
    <p:sldMasterId id="2147483681" r:id="rId6"/>
  </p:sldMasterIdLst>
  <p:notesMasterIdLst>
    <p:notesMasterId r:id="rId29"/>
  </p:notesMasterIdLst>
  <p:sldIdLst>
    <p:sldId id="256" r:id="rId7"/>
    <p:sldId id="274" r:id="rId8"/>
    <p:sldId id="272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95" r:id="rId17"/>
    <p:sldId id="296" r:id="rId18"/>
    <p:sldId id="297" r:id="rId19"/>
    <p:sldId id="285" r:id="rId20"/>
    <p:sldId id="286" r:id="rId21"/>
    <p:sldId id="287" r:id="rId22"/>
    <p:sldId id="288" r:id="rId23"/>
    <p:sldId id="294" r:id="rId24"/>
    <p:sldId id="290" r:id="rId25"/>
    <p:sldId id="291" r:id="rId26"/>
    <p:sldId id="292" r:id="rId27"/>
    <p:sldId id="293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047C030-E687-B175-014B-7CB338CA2E3F}" name="riviere.jennifer" initials="ri" userId="S::riviere.jennifer_gmail.com#ext#@hachette.onmicrosoft.com::1d9d5009-092f-4c80-8dba-153923be29d4" providerId="AD"/>
  <p188:author id="{33C2CF67-9BF0-36C3-EEE1-09B84C3469D6}" name="BELLEMIN SANDRA" initials="SB" userId="S::SBELLEMIN@editions-hatier.fr::5fe4e071-d3f4-40df-970f-ee8fcf898346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BELLEMIN SANDRA" initials="SB" lastIdx="3" clrIdx="6">
    <p:extLst>
      <p:ext uri="{19B8F6BF-5375-455C-9EA6-DF929625EA0E}">
        <p15:presenceInfo xmlns:p15="http://schemas.microsoft.com/office/powerpoint/2012/main" userId="S::SBELLEMIN@editions-hatier.fr::5fe4e071-d3f4-40df-970f-ee8fcf898346" providerId="AD"/>
      </p:ext>
    </p:extLst>
  </p:cmAuthor>
  <p:cmAuthor id="1" name="CHAUVELLIER ANNE" initials="CA" lastIdx="14" clrIdx="0">
    <p:extLst>
      <p:ext uri="{19B8F6BF-5375-455C-9EA6-DF929625EA0E}">
        <p15:presenceInfo xmlns:p15="http://schemas.microsoft.com/office/powerpoint/2012/main" userId="S::ACHAUVELLIER@editions-hatier.fr::63234966-364e-422f-8c52-45fd5239a521" providerId="AD"/>
      </p:ext>
    </p:extLst>
  </p:cmAuthor>
  <p:cmAuthor id="2" name="omenriah" initials="om" lastIdx="3" clrIdx="1">
    <p:extLst>
      <p:ext uri="{19B8F6BF-5375-455C-9EA6-DF929625EA0E}">
        <p15:presenceInfo xmlns:p15="http://schemas.microsoft.com/office/powerpoint/2012/main" userId="S::omenriah_gmail.com#ext#@hachette.onmicrosoft.com::1c7e23f3-21b9-4451-98c0-15057ee07999" providerId="AD"/>
      </p:ext>
    </p:extLst>
  </p:cmAuthor>
  <p:cmAuthor id="3" name="pauline.negrellion" initials="pa" lastIdx="3" clrIdx="2">
    <p:extLst>
      <p:ext uri="{19B8F6BF-5375-455C-9EA6-DF929625EA0E}">
        <p15:presenceInfo xmlns:p15="http://schemas.microsoft.com/office/powerpoint/2012/main" userId="S::pauline.negrellion_gmail.com#ext#@hachette.onmicrosoft.com::9fb65b54-3bbd-4994-b3cf-42d8602c7eef" providerId="AD"/>
      </p:ext>
    </p:extLst>
  </p:cmAuthor>
  <p:cmAuthor id="4" name="catherine.mallard2" initials="ca" lastIdx="1" clrIdx="3">
    <p:extLst>
      <p:ext uri="{19B8F6BF-5375-455C-9EA6-DF929625EA0E}">
        <p15:presenceInfo xmlns:p15="http://schemas.microsoft.com/office/powerpoint/2012/main" userId="S::catherine.mallard2_gmail.com#ext#@hachette.onmicrosoft.com::943e5806-a044-4790-a0a9-05d7075f8f80" providerId="AD"/>
      </p:ext>
    </p:extLst>
  </p:cmAuthor>
  <p:cmAuthor id="5" name="riviere.jennifer" initials="ri" lastIdx="7" clrIdx="4">
    <p:extLst>
      <p:ext uri="{19B8F6BF-5375-455C-9EA6-DF929625EA0E}">
        <p15:presenceInfo xmlns:p15="http://schemas.microsoft.com/office/powerpoint/2012/main" userId="S::riviere.jennifer_gmail.com#ext#@hachette.onmicrosoft.com::1d9d5009-092f-4c80-8dba-153923be29d4" providerId="AD"/>
      </p:ext>
    </p:extLst>
  </p:cmAuthor>
  <p:cmAuthor id="6" name="jennifer riviere" initials="jr" lastIdx="3" clrIdx="5">
    <p:extLst>
      <p:ext uri="{19B8F6BF-5375-455C-9EA6-DF929625EA0E}">
        <p15:presenceInfo xmlns:p15="http://schemas.microsoft.com/office/powerpoint/2012/main" userId="77148290420568c5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9491"/>
    <a:srgbClr val="61C4D1"/>
    <a:srgbClr val="FFD333"/>
    <a:srgbClr val="EC527E"/>
    <a:srgbClr val="E7E7E8"/>
    <a:srgbClr val="00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37CD784-9286-425C-A86B-EDAAE1523E15}" v="23" dt="2025-03-19T08:32:37.03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84" autoAdjust="0"/>
    <p:restoredTop sz="77358" autoAdjust="0"/>
  </p:normalViewPr>
  <p:slideViewPr>
    <p:cSldViewPr snapToGrid="0">
      <p:cViewPr>
        <p:scale>
          <a:sx n="50" d="100"/>
          <a:sy n="50" d="100"/>
        </p:scale>
        <p:origin x="834" y="7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viewProps" Target="viewProps.xml"/><Relationship Id="rId37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microsoft.com/office/2015/10/relationships/revisionInfo" Target="revisionInfo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commentAuthors" Target="commentAuthors.xml"/><Relationship Id="rId35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43739A1A-BE51-475A-8DA8-F10505FEC2E0}"/>
    <pc:docChg chg="undo custSel modSld">
      <pc:chgData name="BELLEMIN SANDRA" userId="5fe4e071-d3f4-40df-970f-ee8fcf898346" providerId="ADAL" clId="{43739A1A-BE51-475A-8DA8-F10505FEC2E0}" dt="2024-10-28T08:20:33.972" v="100"/>
      <pc:docMkLst>
        <pc:docMk/>
      </pc:docMkLst>
      <pc:sldChg chg="modSp mod modNotesTx">
        <pc:chgData name="BELLEMIN SANDRA" userId="5fe4e071-d3f4-40df-970f-ee8fcf898346" providerId="ADAL" clId="{43739A1A-BE51-475A-8DA8-F10505FEC2E0}" dt="2024-10-28T08:15:56.078" v="3"/>
        <pc:sldMkLst>
          <pc:docMk/>
          <pc:sldMk cId="838659900" sldId="256"/>
        </pc:sldMkLst>
      </pc:sldChg>
      <pc:sldChg chg="modCm modNotesTx">
        <pc:chgData name="BELLEMIN SANDRA" userId="5fe4e071-d3f4-40df-970f-ee8fcf898346" providerId="ADAL" clId="{43739A1A-BE51-475A-8DA8-F10505FEC2E0}" dt="2024-10-28T08:17:05.124" v="93"/>
        <pc:sldMkLst>
          <pc:docMk/>
          <pc:sldMk cId="339513450" sldId="274"/>
        </pc:sldMkLst>
      </pc:sldChg>
      <pc:sldChg chg="addSp delSp modSp mod modCm">
        <pc:chgData name="BELLEMIN SANDRA" userId="5fe4e071-d3f4-40df-970f-ee8fcf898346" providerId="ADAL" clId="{43739A1A-BE51-475A-8DA8-F10505FEC2E0}" dt="2024-10-28T08:20:33.972" v="100"/>
        <pc:sldMkLst>
          <pc:docMk/>
          <pc:sldMk cId="337102635" sldId="293"/>
        </pc:sldMkLst>
      </pc:sldChg>
    </pc:docChg>
  </pc:docChgLst>
  <pc:docChgLst>
    <pc:chgData name="jennifer riviere" userId="77148290420568c5" providerId="LiveId" clId="{6974FAD2-7D6C-4DA2-A4D8-A5ED2C65A643}"/>
    <pc:docChg chg="modSld">
      <pc:chgData name="jennifer riviere" userId="77148290420568c5" providerId="LiveId" clId="{6974FAD2-7D6C-4DA2-A4D8-A5ED2C65A643}" dt="2025-01-21T20:46:52.608" v="0"/>
      <pc:docMkLst>
        <pc:docMk/>
      </pc:docMkLst>
      <pc:sldChg chg="modCm">
        <pc:chgData name="jennifer riviere" userId="77148290420568c5" providerId="LiveId" clId="{6974FAD2-7D6C-4DA2-A4D8-A5ED2C65A643}" dt="2025-01-21T20:46:52.608" v="0"/>
        <pc:sldMkLst>
          <pc:docMk/>
          <pc:sldMk cId="838659900" sldId="256"/>
        </pc:sldMkLst>
      </pc:sldChg>
    </pc:docChg>
  </pc:docChgLst>
  <pc:docChgLst>
    <pc:chgData name="BELLEMIN SANDRA" userId="5fe4e071-d3f4-40df-970f-ee8fcf898346" providerId="ADAL" clId="{E37CD784-9286-425C-A86B-EDAAE1523E15}"/>
    <pc:docChg chg="undo custSel addSld delSld modSld addMainMaster delMainMaster modMainMaster">
      <pc:chgData name="BELLEMIN SANDRA" userId="5fe4e071-d3f4-40df-970f-ee8fcf898346" providerId="ADAL" clId="{E37CD784-9286-425C-A86B-EDAAE1523E15}" dt="2025-03-19T08:32:38.224" v="103" actId="27614"/>
      <pc:docMkLst>
        <pc:docMk/>
      </pc:docMkLst>
      <pc:sldChg chg="addSp delSp modSp add del mod modClrScheme chgLayout">
        <pc:chgData name="BELLEMIN SANDRA" userId="5fe4e071-d3f4-40df-970f-ee8fcf898346" providerId="ADAL" clId="{E37CD784-9286-425C-A86B-EDAAE1523E15}" dt="2025-03-19T08:31:26.152" v="57" actId="27614"/>
        <pc:sldMkLst>
          <pc:docMk/>
          <pc:sldMk cId="838659900" sldId="256"/>
        </pc:sldMkLst>
        <pc:spChg chg="del mod ord">
          <ac:chgData name="BELLEMIN SANDRA" userId="5fe4e071-d3f4-40df-970f-ee8fcf898346" providerId="ADAL" clId="{E37CD784-9286-425C-A86B-EDAAE1523E15}" dt="2025-03-19T08:29:29.594" v="29" actId="478"/>
          <ac:spMkLst>
            <pc:docMk/>
            <pc:sldMk cId="838659900" sldId="256"/>
            <ac:spMk id="2" creationId="{8151996C-ACCB-46F7-84CF-CD773B2A99A3}"/>
          </ac:spMkLst>
        </pc:spChg>
        <pc:picChg chg="add mod">
          <ac:chgData name="BELLEMIN SANDRA" userId="5fe4e071-d3f4-40df-970f-ee8fcf898346" providerId="ADAL" clId="{E37CD784-9286-425C-A86B-EDAAE1523E15}" dt="2025-03-19T08:31:26.152" v="57" actId="27614"/>
          <ac:picMkLst>
            <pc:docMk/>
            <pc:sldMk cId="838659900" sldId="256"/>
            <ac:picMk id="4" creationId="{60D2954C-D0B5-76FB-4CC6-02E9E8266251}"/>
          </ac:picMkLst>
        </pc:picChg>
      </pc:sldChg>
      <pc:sldChg chg="addSp delSp modSp add del mod modClrScheme chgLayout">
        <pc:chgData name="BELLEMIN SANDRA" userId="5fe4e071-d3f4-40df-970f-ee8fcf898346" providerId="ADAL" clId="{E37CD784-9286-425C-A86B-EDAAE1523E15}" dt="2025-03-19T08:31:32.683" v="61" actId="27614"/>
        <pc:sldMkLst>
          <pc:docMk/>
          <pc:sldMk cId="826279875" sldId="272"/>
        </pc:sldMkLst>
        <pc:spChg chg="del mod ord">
          <ac:chgData name="BELLEMIN SANDRA" userId="5fe4e071-d3f4-40df-970f-ee8fcf898346" providerId="ADAL" clId="{E37CD784-9286-425C-A86B-EDAAE1523E15}" dt="2025-03-19T08:29:40.459" v="32" actId="478"/>
          <ac:spMkLst>
            <pc:docMk/>
            <pc:sldMk cId="826279875" sldId="272"/>
            <ac:spMk id="2" creationId="{2F4578D1-C9B0-4B8B-AF7B-9AABE83AE7F1}"/>
          </ac:spMkLst>
        </pc:spChg>
        <pc:spChg chg="del mod ord">
          <ac:chgData name="BELLEMIN SANDRA" userId="5fe4e071-d3f4-40df-970f-ee8fcf898346" providerId="ADAL" clId="{E37CD784-9286-425C-A86B-EDAAE1523E15}" dt="2025-03-19T08:29:42.598" v="33" actId="478"/>
          <ac:spMkLst>
            <pc:docMk/>
            <pc:sldMk cId="826279875" sldId="272"/>
            <ac:spMk id="3" creationId="{3E90E737-753B-4C47-9B7B-E09BF2D42DB1}"/>
          </ac:spMkLst>
        </pc:spChg>
        <pc:picChg chg="add mod">
          <ac:chgData name="BELLEMIN SANDRA" userId="5fe4e071-d3f4-40df-970f-ee8fcf898346" providerId="ADAL" clId="{E37CD784-9286-425C-A86B-EDAAE1523E15}" dt="2025-03-19T08:31:32.683" v="61" actId="27614"/>
          <ac:picMkLst>
            <pc:docMk/>
            <pc:sldMk cId="826279875" sldId="272"/>
            <ac:picMk id="5" creationId="{124DDA39-A595-951B-315A-1D3232BBA456}"/>
          </ac:picMkLst>
        </pc:picChg>
      </pc:sldChg>
      <pc:sldChg chg="addSp delSp modSp add del mod modClrScheme chgLayout">
        <pc:chgData name="BELLEMIN SANDRA" userId="5fe4e071-d3f4-40df-970f-ee8fcf898346" providerId="ADAL" clId="{E37CD784-9286-425C-A86B-EDAAE1523E15}" dt="2025-03-19T08:31:30.490" v="59" actId="27614"/>
        <pc:sldMkLst>
          <pc:docMk/>
          <pc:sldMk cId="339513450" sldId="274"/>
        </pc:sldMkLst>
        <pc:spChg chg="del mod ord">
          <ac:chgData name="BELLEMIN SANDRA" userId="5fe4e071-d3f4-40df-970f-ee8fcf898346" providerId="ADAL" clId="{E37CD784-9286-425C-A86B-EDAAE1523E15}" dt="2025-03-19T08:29:32.252" v="30" actId="478"/>
          <ac:spMkLst>
            <pc:docMk/>
            <pc:sldMk cId="339513450" sldId="274"/>
            <ac:spMk id="2" creationId="{C4D8AD2F-2FE7-4D03-8264-1E851D22592D}"/>
          </ac:spMkLst>
        </pc:spChg>
        <pc:spChg chg="del mod ord">
          <ac:chgData name="BELLEMIN SANDRA" userId="5fe4e071-d3f4-40df-970f-ee8fcf898346" providerId="ADAL" clId="{E37CD784-9286-425C-A86B-EDAAE1523E15}" dt="2025-03-19T08:29:35.466" v="31" actId="478"/>
          <ac:spMkLst>
            <pc:docMk/>
            <pc:sldMk cId="339513450" sldId="274"/>
            <ac:spMk id="3" creationId="{A2647328-8C0C-4442-8A3E-022C80111575}"/>
          </ac:spMkLst>
        </pc:spChg>
        <pc:picChg chg="add mod">
          <ac:chgData name="BELLEMIN SANDRA" userId="5fe4e071-d3f4-40df-970f-ee8fcf898346" providerId="ADAL" clId="{E37CD784-9286-425C-A86B-EDAAE1523E15}" dt="2025-03-19T08:31:30.490" v="59" actId="27614"/>
          <ac:picMkLst>
            <pc:docMk/>
            <pc:sldMk cId="339513450" sldId="274"/>
            <ac:picMk id="5" creationId="{0357304A-4B2B-2A50-BF89-2C34348D9147}"/>
          </ac:picMkLst>
        </pc:picChg>
        <pc:picChg chg="del">
          <ac:chgData name="BELLEMIN SANDRA" userId="5fe4e071-d3f4-40df-970f-ee8fcf898346" providerId="ADAL" clId="{E37CD784-9286-425C-A86B-EDAAE1523E15}" dt="2025-03-19T08:29:32.252" v="30" actId="478"/>
          <ac:picMkLst>
            <pc:docMk/>
            <pc:sldMk cId="339513450" sldId="274"/>
            <ac:picMk id="7" creationId="{299B9755-2C89-4494-A382-69FC27AD3A7F}"/>
          </ac:picMkLst>
        </pc:picChg>
      </pc:sldChg>
      <pc:sldChg chg="addSp delSp modSp add del mod modClrScheme chgLayout">
        <pc:chgData name="BELLEMIN SANDRA" userId="5fe4e071-d3f4-40df-970f-ee8fcf898346" providerId="ADAL" clId="{E37CD784-9286-425C-A86B-EDAAE1523E15}" dt="2025-03-19T08:31:34.633" v="63" actId="27614"/>
        <pc:sldMkLst>
          <pc:docMk/>
          <pc:sldMk cId="3480556924" sldId="275"/>
        </pc:sldMkLst>
        <pc:spChg chg="del mod ord">
          <ac:chgData name="BELLEMIN SANDRA" userId="5fe4e071-d3f4-40df-970f-ee8fcf898346" providerId="ADAL" clId="{E37CD784-9286-425C-A86B-EDAAE1523E15}" dt="2025-03-19T08:29:49.450" v="35" actId="478"/>
          <ac:spMkLst>
            <pc:docMk/>
            <pc:sldMk cId="3480556924" sldId="275"/>
            <ac:spMk id="3" creationId="{EB61B30F-7785-471B-8759-7066CECB51CE}"/>
          </ac:spMkLst>
        </pc:spChg>
        <pc:spChg chg="del mod ord">
          <ac:chgData name="BELLEMIN SANDRA" userId="5fe4e071-d3f4-40df-970f-ee8fcf898346" providerId="ADAL" clId="{E37CD784-9286-425C-A86B-EDAAE1523E15}" dt="2025-03-19T08:29:47.345" v="34" actId="478"/>
          <ac:spMkLst>
            <pc:docMk/>
            <pc:sldMk cId="3480556924" sldId="275"/>
            <ac:spMk id="4" creationId="{6F77553A-BFAE-4E42-83AA-FAD96AEFD909}"/>
          </ac:spMkLst>
        </pc:spChg>
        <pc:picChg chg="add mod">
          <ac:chgData name="BELLEMIN SANDRA" userId="5fe4e071-d3f4-40df-970f-ee8fcf898346" providerId="ADAL" clId="{E37CD784-9286-425C-A86B-EDAAE1523E15}" dt="2025-03-19T08:31:34.633" v="63" actId="27614"/>
          <ac:picMkLst>
            <pc:docMk/>
            <pc:sldMk cId="3480556924" sldId="275"/>
            <ac:picMk id="5" creationId="{7E1E3B54-2F4F-6C68-8B00-61B39716442C}"/>
          </ac:picMkLst>
        </pc:picChg>
      </pc:sldChg>
      <pc:sldChg chg="addSp delSp modSp add del mod modClrScheme chgLayout">
        <pc:chgData name="BELLEMIN SANDRA" userId="5fe4e071-d3f4-40df-970f-ee8fcf898346" providerId="ADAL" clId="{E37CD784-9286-425C-A86B-EDAAE1523E15}" dt="2025-03-19T08:31:40.136" v="65" actId="27614"/>
        <pc:sldMkLst>
          <pc:docMk/>
          <pc:sldMk cId="3683685413" sldId="276"/>
        </pc:sldMkLst>
        <pc:spChg chg="del mod ord">
          <ac:chgData name="BELLEMIN SANDRA" userId="5fe4e071-d3f4-40df-970f-ee8fcf898346" providerId="ADAL" clId="{E37CD784-9286-425C-A86B-EDAAE1523E15}" dt="2025-03-19T08:29:54.314" v="37" actId="478"/>
          <ac:spMkLst>
            <pc:docMk/>
            <pc:sldMk cId="3683685413" sldId="276"/>
            <ac:spMk id="3" creationId="{EB61B30F-7785-471B-8759-7066CECB51CE}"/>
          </ac:spMkLst>
        </pc:spChg>
        <pc:spChg chg="del mod ord">
          <ac:chgData name="BELLEMIN SANDRA" userId="5fe4e071-d3f4-40df-970f-ee8fcf898346" providerId="ADAL" clId="{E37CD784-9286-425C-A86B-EDAAE1523E15}" dt="2025-03-19T08:29:52.347" v="36" actId="478"/>
          <ac:spMkLst>
            <pc:docMk/>
            <pc:sldMk cId="3683685413" sldId="276"/>
            <ac:spMk id="8" creationId="{B1531BB4-202A-4A63-AA1D-DC77C9AD55CF}"/>
          </ac:spMkLst>
        </pc:spChg>
        <pc:picChg chg="add mod">
          <ac:chgData name="BELLEMIN SANDRA" userId="5fe4e071-d3f4-40df-970f-ee8fcf898346" providerId="ADAL" clId="{E37CD784-9286-425C-A86B-EDAAE1523E15}" dt="2025-03-19T08:31:40.136" v="65" actId="27614"/>
          <ac:picMkLst>
            <pc:docMk/>
            <pc:sldMk cId="3683685413" sldId="276"/>
            <ac:picMk id="4" creationId="{C51B85EF-3665-CE65-35E2-75696753417D}"/>
          </ac:picMkLst>
        </pc:picChg>
        <pc:picChg chg="del">
          <ac:chgData name="BELLEMIN SANDRA" userId="5fe4e071-d3f4-40df-970f-ee8fcf898346" providerId="ADAL" clId="{E37CD784-9286-425C-A86B-EDAAE1523E15}" dt="2025-03-19T08:29:55.507" v="38" actId="478"/>
          <ac:picMkLst>
            <pc:docMk/>
            <pc:sldMk cId="3683685413" sldId="276"/>
            <ac:picMk id="7" creationId="{5BC4396C-AB8D-44BE-9688-DE35B7EC82E1}"/>
          </ac:picMkLst>
        </pc:picChg>
      </pc:sldChg>
      <pc:sldChg chg="addSp delSp modSp add del mod modClrScheme chgLayout">
        <pc:chgData name="BELLEMIN SANDRA" userId="5fe4e071-d3f4-40df-970f-ee8fcf898346" providerId="ADAL" clId="{E37CD784-9286-425C-A86B-EDAAE1523E15}" dt="2025-03-19T08:31:42.385" v="67" actId="27614"/>
        <pc:sldMkLst>
          <pc:docMk/>
          <pc:sldMk cId="3926443999" sldId="277"/>
        </pc:sldMkLst>
        <pc:spChg chg="del mod ord">
          <ac:chgData name="BELLEMIN SANDRA" userId="5fe4e071-d3f4-40df-970f-ee8fcf898346" providerId="ADAL" clId="{E37CD784-9286-425C-A86B-EDAAE1523E15}" dt="2025-03-19T08:30:03.706" v="40" actId="478"/>
          <ac:spMkLst>
            <pc:docMk/>
            <pc:sldMk cId="3926443999" sldId="277"/>
            <ac:spMk id="3" creationId="{EB61B30F-7785-471B-8759-7066CECB51CE}"/>
          </ac:spMkLst>
        </pc:spChg>
        <pc:spChg chg="del mod ord">
          <ac:chgData name="BELLEMIN SANDRA" userId="5fe4e071-d3f4-40df-970f-ee8fcf898346" providerId="ADAL" clId="{E37CD784-9286-425C-A86B-EDAAE1523E15}" dt="2025-03-19T08:30:02.122" v="39" actId="478"/>
          <ac:spMkLst>
            <pc:docMk/>
            <pc:sldMk cId="3926443999" sldId="277"/>
            <ac:spMk id="4" creationId="{0600776E-C030-4B12-94CF-2EE730D7A630}"/>
          </ac:spMkLst>
        </pc:spChg>
        <pc:picChg chg="add mod">
          <ac:chgData name="BELLEMIN SANDRA" userId="5fe4e071-d3f4-40df-970f-ee8fcf898346" providerId="ADAL" clId="{E37CD784-9286-425C-A86B-EDAAE1523E15}" dt="2025-03-19T08:31:42.385" v="67" actId="27614"/>
          <ac:picMkLst>
            <pc:docMk/>
            <pc:sldMk cId="3926443999" sldId="277"/>
            <ac:picMk id="5" creationId="{CE21E738-882D-2943-5CCC-F24024C3B04C}"/>
          </ac:picMkLst>
        </pc:picChg>
      </pc:sldChg>
      <pc:sldChg chg="addSp delSp modSp add del mod modClrScheme chgLayout">
        <pc:chgData name="BELLEMIN SANDRA" userId="5fe4e071-d3f4-40df-970f-ee8fcf898346" providerId="ADAL" clId="{E37CD784-9286-425C-A86B-EDAAE1523E15}" dt="2025-03-19T08:31:44.999" v="70" actId="962"/>
        <pc:sldMkLst>
          <pc:docMk/>
          <pc:sldMk cId="2628813145" sldId="278"/>
        </pc:sldMkLst>
        <pc:spChg chg="del mod ord">
          <ac:chgData name="BELLEMIN SANDRA" userId="5fe4e071-d3f4-40df-970f-ee8fcf898346" providerId="ADAL" clId="{E37CD784-9286-425C-A86B-EDAAE1523E15}" dt="2025-03-19T08:30:06.427" v="41" actId="478"/>
          <ac:spMkLst>
            <pc:docMk/>
            <pc:sldMk cId="2628813145" sldId="278"/>
            <ac:spMk id="3" creationId="{EB61B30F-7785-471B-8759-7066CECB51CE}"/>
          </ac:spMkLst>
        </pc:spChg>
        <pc:spChg chg="del mod ord">
          <ac:chgData name="BELLEMIN SANDRA" userId="5fe4e071-d3f4-40df-970f-ee8fcf898346" providerId="ADAL" clId="{E37CD784-9286-425C-A86B-EDAAE1523E15}" dt="2025-03-19T08:30:06.427" v="41" actId="478"/>
          <ac:spMkLst>
            <pc:docMk/>
            <pc:sldMk cId="2628813145" sldId="278"/>
            <ac:spMk id="6" creationId="{E8E107D0-BF63-4652-B156-AF6A70C9947C}"/>
          </ac:spMkLst>
        </pc:spChg>
        <pc:picChg chg="add mod">
          <ac:chgData name="BELLEMIN SANDRA" userId="5fe4e071-d3f4-40df-970f-ee8fcf898346" providerId="ADAL" clId="{E37CD784-9286-425C-A86B-EDAAE1523E15}" dt="2025-03-19T08:31:44.999" v="70" actId="962"/>
          <ac:picMkLst>
            <pc:docMk/>
            <pc:sldMk cId="2628813145" sldId="278"/>
            <ac:picMk id="4" creationId="{A422EDD2-FAF4-2101-4F76-13579425B312}"/>
          </ac:picMkLst>
        </pc:picChg>
        <pc:picChg chg="del">
          <ac:chgData name="BELLEMIN SANDRA" userId="5fe4e071-d3f4-40df-970f-ee8fcf898346" providerId="ADAL" clId="{E37CD784-9286-425C-A86B-EDAAE1523E15}" dt="2025-03-19T08:30:06.427" v="41" actId="478"/>
          <ac:picMkLst>
            <pc:docMk/>
            <pc:sldMk cId="2628813145" sldId="278"/>
            <ac:picMk id="5" creationId="{7CEFA015-6806-4D0D-969B-280D13498169}"/>
          </ac:picMkLst>
        </pc:picChg>
      </pc:sldChg>
      <pc:sldChg chg="addSp delSp modSp add del mod modClrScheme chgLayout">
        <pc:chgData name="BELLEMIN SANDRA" userId="5fe4e071-d3f4-40df-970f-ee8fcf898346" providerId="ADAL" clId="{E37CD784-9286-425C-A86B-EDAAE1523E15}" dt="2025-03-19T08:31:49.283" v="72" actId="27614"/>
        <pc:sldMkLst>
          <pc:docMk/>
          <pc:sldMk cId="3189660336" sldId="279"/>
        </pc:sldMkLst>
        <pc:spChg chg="del mod ord">
          <ac:chgData name="BELLEMIN SANDRA" userId="5fe4e071-d3f4-40df-970f-ee8fcf898346" providerId="ADAL" clId="{E37CD784-9286-425C-A86B-EDAAE1523E15}" dt="2025-03-19T08:30:10.129" v="42" actId="478"/>
          <ac:spMkLst>
            <pc:docMk/>
            <pc:sldMk cId="3189660336" sldId="279"/>
            <ac:spMk id="3" creationId="{EB61B30F-7785-471B-8759-7066CECB51CE}"/>
          </ac:spMkLst>
        </pc:spChg>
        <pc:spChg chg="del mod ord">
          <ac:chgData name="BELLEMIN SANDRA" userId="5fe4e071-d3f4-40df-970f-ee8fcf898346" providerId="ADAL" clId="{E37CD784-9286-425C-A86B-EDAAE1523E15}" dt="2025-03-19T08:30:10.129" v="42" actId="478"/>
          <ac:spMkLst>
            <pc:docMk/>
            <pc:sldMk cId="3189660336" sldId="279"/>
            <ac:spMk id="6" creationId="{9BC49187-0C18-4E37-8FAB-C052331B8E84}"/>
          </ac:spMkLst>
        </pc:spChg>
        <pc:picChg chg="add mod">
          <ac:chgData name="BELLEMIN SANDRA" userId="5fe4e071-d3f4-40df-970f-ee8fcf898346" providerId="ADAL" clId="{E37CD784-9286-425C-A86B-EDAAE1523E15}" dt="2025-03-19T08:31:49.283" v="72" actId="27614"/>
          <ac:picMkLst>
            <pc:docMk/>
            <pc:sldMk cId="3189660336" sldId="279"/>
            <ac:picMk id="4" creationId="{C20C42CA-6F1C-496F-61AC-46A7C3976DA0}"/>
          </ac:picMkLst>
        </pc:picChg>
      </pc:sldChg>
      <pc:sldChg chg="addSp delSp modSp add del mod modClrScheme chgLayout">
        <pc:chgData name="BELLEMIN SANDRA" userId="5fe4e071-d3f4-40df-970f-ee8fcf898346" providerId="ADAL" clId="{E37CD784-9286-425C-A86B-EDAAE1523E15}" dt="2025-03-19T08:31:52.941" v="74" actId="27614"/>
        <pc:sldMkLst>
          <pc:docMk/>
          <pc:sldMk cId="2949365285" sldId="280"/>
        </pc:sldMkLst>
        <pc:spChg chg="del mod ord">
          <ac:chgData name="BELLEMIN SANDRA" userId="5fe4e071-d3f4-40df-970f-ee8fcf898346" providerId="ADAL" clId="{E37CD784-9286-425C-A86B-EDAAE1523E15}" dt="2025-03-19T08:30:13.274" v="43" actId="478"/>
          <ac:spMkLst>
            <pc:docMk/>
            <pc:sldMk cId="2949365285" sldId="280"/>
            <ac:spMk id="3" creationId="{EB61B30F-7785-471B-8759-7066CECB51CE}"/>
          </ac:spMkLst>
        </pc:spChg>
        <pc:spChg chg="del mod ord">
          <ac:chgData name="BELLEMIN SANDRA" userId="5fe4e071-d3f4-40df-970f-ee8fcf898346" providerId="ADAL" clId="{E37CD784-9286-425C-A86B-EDAAE1523E15}" dt="2025-03-19T08:30:13.274" v="43" actId="478"/>
          <ac:spMkLst>
            <pc:docMk/>
            <pc:sldMk cId="2949365285" sldId="280"/>
            <ac:spMk id="6" creationId="{FC06783A-08CD-476E-82F2-C2E7F9E1B83F}"/>
          </ac:spMkLst>
        </pc:spChg>
        <pc:picChg chg="add mod">
          <ac:chgData name="BELLEMIN SANDRA" userId="5fe4e071-d3f4-40df-970f-ee8fcf898346" providerId="ADAL" clId="{E37CD784-9286-425C-A86B-EDAAE1523E15}" dt="2025-03-19T08:31:52.941" v="74" actId="27614"/>
          <ac:picMkLst>
            <pc:docMk/>
            <pc:sldMk cId="2949365285" sldId="280"/>
            <ac:picMk id="4" creationId="{667EA19F-D487-A495-C737-C013829DCEF3}"/>
          </ac:picMkLst>
        </pc:picChg>
        <pc:picChg chg="del">
          <ac:chgData name="BELLEMIN SANDRA" userId="5fe4e071-d3f4-40df-970f-ee8fcf898346" providerId="ADAL" clId="{E37CD784-9286-425C-A86B-EDAAE1523E15}" dt="2025-03-19T08:30:13.274" v="43" actId="478"/>
          <ac:picMkLst>
            <pc:docMk/>
            <pc:sldMk cId="2949365285" sldId="280"/>
            <ac:picMk id="5" creationId="{FA6ED245-FC48-41E3-9819-83ACEC7F57D6}"/>
          </ac:picMkLst>
        </pc:picChg>
      </pc:sldChg>
      <pc:sldChg chg="addSp delSp modSp add del mod modClrScheme chgLayout">
        <pc:chgData name="BELLEMIN SANDRA" userId="5fe4e071-d3f4-40df-970f-ee8fcf898346" providerId="ADAL" clId="{E37CD784-9286-425C-A86B-EDAAE1523E15}" dt="2025-03-19T08:31:57.632" v="76" actId="27614"/>
        <pc:sldMkLst>
          <pc:docMk/>
          <pc:sldMk cId="105122598" sldId="281"/>
        </pc:sldMkLst>
        <pc:spChg chg="del mod ord">
          <ac:chgData name="BELLEMIN SANDRA" userId="5fe4e071-d3f4-40df-970f-ee8fcf898346" providerId="ADAL" clId="{E37CD784-9286-425C-A86B-EDAAE1523E15}" dt="2025-03-19T08:30:15.994" v="44" actId="478"/>
          <ac:spMkLst>
            <pc:docMk/>
            <pc:sldMk cId="105122598" sldId="281"/>
            <ac:spMk id="2" creationId="{DA3DBFA8-35CE-42E6-8218-BDF1C0A02080}"/>
          </ac:spMkLst>
        </pc:spChg>
        <pc:spChg chg="del mod ord">
          <ac:chgData name="BELLEMIN SANDRA" userId="5fe4e071-d3f4-40df-970f-ee8fcf898346" providerId="ADAL" clId="{E37CD784-9286-425C-A86B-EDAAE1523E15}" dt="2025-03-19T08:30:15.994" v="44" actId="478"/>
          <ac:spMkLst>
            <pc:docMk/>
            <pc:sldMk cId="105122598" sldId="281"/>
            <ac:spMk id="3" creationId="{6FC442DB-C127-435E-A40B-F4F679948FE7}"/>
          </ac:spMkLst>
        </pc:spChg>
        <pc:picChg chg="add mod">
          <ac:chgData name="BELLEMIN SANDRA" userId="5fe4e071-d3f4-40df-970f-ee8fcf898346" providerId="ADAL" clId="{E37CD784-9286-425C-A86B-EDAAE1523E15}" dt="2025-03-19T08:31:57.632" v="76" actId="27614"/>
          <ac:picMkLst>
            <pc:docMk/>
            <pc:sldMk cId="105122598" sldId="281"/>
            <ac:picMk id="5" creationId="{8D7C5634-5011-BD0A-EEEE-733DF90FBEF3}"/>
          </ac:picMkLst>
        </pc:picChg>
      </pc:sldChg>
      <pc:sldChg chg="addSp delSp modSp add del mod modClrScheme chgLayout">
        <pc:chgData name="BELLEMIN SANDRA" userId="5fe4e071-d3f4-40df-970f-ee8fcf898346" providerId="ADAL" clId="{E37CD784-9286-425C-A86B-EDAAE1523E15}" dt="2025-03-19T08:32:06.983" v="84" actId="27614"/>
        <pc:sldMkLst>
          <pc:docMk/>
          <pc:sldMk cId="4209608626" sldId="285"/>
        </pc:sldMkLst>
        <pc:spChg chg="del mod ord">
          <ac:chgData name="BELLEMIN SANDRA" userId="5fe4e071-d3f4-40df-970f-ee8fcf898346" providerId="ADAL" clId="{E37CD784-9286-425C-A86B-EDAAE1523E15}" dt="2025-03-19T08:30:28.642" v="48" actId="478"/>
          <ac:spMkLst>
            <pc:docMk/>
            <pc:sldMk cId="4209608626" sldId="285"/>
            <ac:spMk id="2" creationId="{2F6181B1-DE8F-4731-940F-FD45CC6BF944}"/>
          </ac:spMkLst>
        </pc:spChg>
        <pc:spChg chg="del mod ord">
          <ac:chgData name="BELLEMIN SANDRA" userId="5fe4e071-d3f4-40df-970f-ee8fcf898346" providerId="ADAL" clId="{E37CD784-9286-425C-A86B-EDAAE1523E15}" dt="2025-03-19T08:30:28.642" v="48" actId="478"/>
          <ac:spMkLst>
            <pc:docMk/>
            <pc:sldMk cId="4209608626" sldId="285"/>
            <ac:spMk id="3" creationId="{079DE86A-26E0-4E08-9A43-18F5875C5C50}"/>
          </ac:spMkLst>
        </pc:spChg>
        <pc:picChg chg="add mod">
          <ac:chgData name="BELLEMIN SANDRA" userId="5fe4e071-d3f4-40df-970f-ee8fcf898346" providerId="ADAL" clId="{E37CD784-9286-425C-A86B-EDAAE1523E15}" dt="2025-03-19T08:32:06.983" v="84" actId="27614"/>
          <ac:picMkLst>
            <pc:docMk/>
            <pc:sldMk cId="4209608626" sldId="285"/>
            <ac:picMk id="5" creationId="{53F57AE2-6CF5-853C-E06B-03C0AAFFFBBD}"/>
          </ac:picMkLst>
        </pc:picChg>
      </pc:sldChg>
      <pc:sldChg chg="addSp delSp modSp add del mod modClrScheme chgLayout">
        <pc:chgData name="BELLEMIN SANDRA" userId="5fe4e071-d3f4-40df-970f-ee8fcf898346" providerId="ADAL" clId="{E37CD784-9286-425C-A86B-EDAAE1523E15}" dt="2025-03-19T08:32:11.838" v="86" actId="27614"/>
        <pc:sldMkLst>
          <pc:docMk/>
          <pc:sldMk cId="116807617" sldId="286"/>
        </pc:sldMkLst>
        <pc:spChg chg="del mod ord">
          <ac:chgData name="BELLEMIN SANDRA" userId="5fe4e071-d3f4-40df-970f-ee8fcf898346" providerId="ADAL" clId="{E37CD784-9286-425C-A86B-EDAAE1523E15}" dt="2025-03-19T08:30:32.186" v="49" actId="478"/>
          <ac:spMkLst>
            <pc:docMk/>
            <pc:sldMk cId="116807617" sldId="286"/>
            <ac:spMk id="2" creationId="{2F6181B1-DE8F-4731-940F-FD45CC6BF944}"/>
          </ac:spMkLst>
        </pc:spChg>
        <pc:spChg chg="del mod ord">
          <ac:chgData name="BELLEMIN SANDRA" userId="5fe4e071-d3f4-40df-970f-ee8fcf898346" providerId="ADAL" clId="{E37CD784-9286-425C-A86B-EDAAE1523E15}" dt="2025-03-19T08:30:32.186" v="49" actId="478"/>
          <ac:spMkLst>
            <pc:docMk/>
            <pc:sldMk cId="116807617" sldId="286"/>
            <ac:spMk id="3" creationId="{079DE86A-26E0-4E08-9A43-18F5875C5C50}"/>
          </ac:spMkLst>
        </pc:spChg>
        <pc:picChg chg="add mod">
          <ac:chgData name="BELLEMIN SANDRA" userId="5fe4e071-d3f4-40df-970f-ee8fcf898346" providerId="ADAL" clId="{E37CD784-9286-425C-A86B-EDAAE1523E15}" dt="2025-03-19T08:32:11.838" v="86" actId="27614"/>
          <ac:picMkLst>
            <pc:docMk/>
            <pc:sldMk cId="116807617" sldId="286"/>
            <ac:picMk id="5" creationId="{C50B5749-7F1A-7F0A-9210-721BF7BA392C}"/>
          </ac:picMkLst>
        </pc:picChg>
      </pc:sldChg>
      <pc:sldChg chg="addSp delSp modSp add del mod modClrScheme chgLayout">
        <pc:chgData name="BELLEMIN SANDRA" userId="5fe4e071-d3f4-40df-970f-ee8fcf898346" providerId="ADAL" clId="{E37CD784-9286-425C-A86B-EDAAE1523E15}" dt="2025-03-19T08:32:14.744" v="89" actId="962"/>
        <pc:sldMkLst>
          <pc:docMk/>
          <pc:sldMk cId="2995957147" sldId="287"/>
        </pc:sldMkLst>
        <pc:spChg chg="del mod ord">
          <ac:chgData name="BELLEMIN SANDRA" userId="5fe4e071-d3f4-40df-970f-ee8fcf898346" providerId="ADAL" clId="{E37CD784-9286-425C-A86B-EDAAE1523E15}" dt="2025-03-19T08:30:45.277" v="50" actId="478"/>
          <ac:spMkLst>
            <pc:docMk/>
            <pc:sldMk cId="2995957147" sldId="287"/>
            <ac:spMk id="2" creationId="{2F6181B1-DE8F-4731-940F-FD45CC6BF944}"/>
          </ac:spMkLst>
        </pc:spChg>
        <pc:spChg chg="del mod ord">
          <ac:chgData name="BELLEMIN SANDRA" userId="5fe4e071-d3f4-40df-970f-ee8fcf898346" providerId="ADAL" clId="{E37CD784-9286-425C-A86B-EDAAE1523E15}" dt="2025-03-19T08:30:45.277" v="50" actId="478"/>
          <ac:spMkLst>
            <pc:docMk/>
            <pc:sldMk cId="2995957147" sldId="287"/>
            <ac:spMk id="3" creationId="{079DE86A-26E0-4E08-9A43-18F5875C5C50}"/>
          </ac:spMkLst>
        </pc:spChg>
        <pc:picChg chg="add mod">
          <ac:chgData name="BELLEMIN SANDRA" userId="5fe4e071-d3f4-40df-970f-ee8fcf898346" providerId="ADAL" clId="{E37CD784-9286-425C-A86B-EDAAE1523E15}" dt="2025-03-19T08:32:14.744" v="89" actId="962"/>
          <ac:picMkLst>
            <pc:docMk/>
            <pc:sldMk cId="2995957147" sldId="287"/>
            <ac:picMk id="5" creationId="{53741DB0-98B5-2D8F-E737-7FDE0179C73E}"/>
          </ac:picMkLst>
        </pc:picChg>
      </pc:sldChg>
      <pc:sldChg chg="addSp delSp modSp add del mod modClrScheme chgLayout">
        <pc:chgData name="BELLEMIN SANDRA" userId="5fe4e071-d3f4-40df-970f-ee8fcf898346" providerId="ADAL" clId="{E37CD784-9286-425C-A86B-EDAAE1523E15}" dt="2025-03-19T08:32:19.427" v="91" actId="27614"/>
        <pc:sldMkLst>
          <pc:docMk/>
          <pc:sldMk cId="3889894921" sldId="288"/>
        </pc:sldMkLst>
        <pc:spChg chg="del mod ord">
          <ac:chgData name="BELLEMIN SANDRA" userId="5fe4e071-d3f4-40df-970f-ee8fcf898346" providerId="ADAL" clId="{E37CD784-9286-425C-A86B-EDAAE1523E15}" dt="2025-03-19T08:30:48.095" v="51" actId="478"/>
          <ac:spMkLst>
            <pc:docMk/>
            <pc:sldMk cId="3889894921" sldId="288"/>
            <ac:spMk id="2" creationId="{2F6181B1-DE8F-4731-940F-FD45CC6BF944}"/>
          </ac:spMkLst>
        </pc:spChg>
        <pc:spChg chg="del mod ord">
          <ac:chgData name="BELLEMIN SANDRA" userId="5fe4e071-d3f4-40df-970f-ee8fcf898346" providerId="ADAL" clId="{E37CD784-9286-425C-A86B-EDAAE1523E15}" dt="2025-03-19T08:30:48.095" v="51" actId="478"/>
          <ac:spMkLst>
            <pc:docMk/>
            <pc:sldMk cId="3889894921" sldId="288"/>
            <ac:spMk id="3" creationId="{079DE86A-26E0-4E08-9A43-18F5875C5C50}"/>
          </ac:spMkLst>
        </pc:spChg>
        <pc:picChg chg="add mod">
          <ac:chgData name="BELLEMIN SANDRA" userId="5fe4e071-d3f4-40df-970f-ee8fcf898346" providerId="ADAL" clId="{E37CD784-9286-425C-A86B-EDAAE1523E15}" dt="2025-03-19T08:32:19.427" v="91" actId="27614"/>
          <ac:picMkLst>
            <pc:docMk/>
            <pc:sldMk cId="3889894921" sldId="288"/>
            <ac:picMk id="5" creationId="{19F6C6A1-E8F2-3243-7660-67488FC41623}"/>
          </ac:picMkLst>
        </pc:picChg>
      </pc:sldChg>
      <pc:sldChg chg="addSp delSp modSp add del mod modClrScheme chgLayout">
        <pc:chgData name="BELLEMIN SANDRA" userId="5fe4e071-d3f4-40df-970f-ee8fcf898346" providerId="ADAL" clId="{E37CD784-9286-425C-A86B-EDAAE1523E15}" dt="2025-03-19T08:32:25.857" v="96" actId="962"/>
        <pc:sldMkLst>
          <pc:docMk/>
          <pc:sldMk cId="1357971638" sldId="290"/>
        </pc:sldMkLst>
        <pc:spChg chg="del mod ord">
          <ac:chgData name="BELLEMIN SANDRA" userId="5fe4e071-d3f4-40df-970f-ee8fcf898346" providerId="ADAL" clId="{E37CD784-9286-425C-A86B-EDAAE1523E15}" dt="2025-03-19T08:30:54.631" v="53" actId="478"/>
          <ac:spMkLst>
            <pc:docMk/>
            <pc:sldMk cId="1357971638" sldId="290"/>
            <ac:spMk id="2" creationId="{E6C908A7-D755-4E7F-B9E1-B63C5F7DC45E}"/>
          </ac:spMkLst>
        </pc:spChg>
        <pc:picChg chg="del">
          <ac:chgData name="BELLEMIN SANDRA" userId="5fe4e071-d3f4-40df-970f-ee8fcf898346" providerId="ADAL" clId="{E37CD784-9286-425C-A86B-EDAAE1523E15}" dt="2025-03-19T08:30:54.631" v="53" actId="478"/>
          <ac:picMkLst>
            <pc:docMk/>
            <pc:sldMk cId="1357971638" sldId="290"/>
            <ac:picMk id="4" creationId="{05E8ABC3-D873-45C9-A7B8-0EB84B6B024F}"/>
          </ac:picMkLst>
        </pc:picChg>
        <pc:picChg chg="add mod">
          <ac:chgData name="BELLEMIN SANDRA" userId="5fe4e071-d3f4-40df-970f-ee8fcf898346" providerId="ADAL" clId="{E37CD784-9286-425C-A86B-EDAAE1523E15}" dt="2025-03-19T08:32:25.857" v="96" actId="962"/>
          <ac:picMkLst>
            <pc:docMk/>
            <pc:sldMk cId="1357971638" sldId="290"/>
            <ac:picMk id="5" creationId="{2F37A0BE-DC90-DE16-E99B-18EDC63D12F3}"/>
          </ac:picMkLst>
        </pc:picChg>
      </pc:sldChg>
      <pc:sldChg chg="addSp delSp modSp add del mod modClrScheme chgLayout">
        <pc:chgData name="BELLEMIN SANDRA" userId="5fe4e071-d3f4-40df-970f-ee8fcf898346" providerId="ADAL" clId="{E37CD784-9286-425C-A86B-EDAAE1523E15}" dt="2025-03-19T08:32:30.673" v="98" actId="27614"/>
        <pc:sldMkLst>
          <pc:docMk/>
          <pc:sldMk cId="385138808" sldId="291"/>
        </pc:sldMkLst>
        <pc:spChg chg="del mod ord">
          <ac:chgData name="BELLEMIN SANDRA" userId="5fe4e071-d3f4-40df-970f-ee8fcf898346" providerId="ADAL" clId="{E37CD784-9286-425C-A86B-EDAAE1523E15}" dt="2025-03-19T08:30:58.239" v="54" actId="478"/>
          <ac:spMkLst>
            <pc:docMk/>
            <pc:sldMk cId="385138808" sldId="291"/>
            <ac:spMk id="2" creationId="{E6C908A7-D755-4E7F-B9E1-B63C5F7DC45E}"/>
          </ac:spMkLst>
        </pc:spChg>
        <pc:picChg chg="del">
          <ac:chgData name="BELLEMIN SANDRA" userId="5fe4e071-d3f4-40df-970f-ee8fcf898346" providerId="ADAL" clId="{E37CD784-9286-425C-A86B-EDAAE1523E15}" dt="2025-03-19T08:30:58.239" v="54" actId="478"/>
          <ac:picMkLst>
            <pc:docMk/>
            <pc:sldMk cId="385138808" sldId="291"/>
            <ac:picMk id="4" creationId="{05E8ABC3-D873-45C9-A7B8-0EB84B6B024F}"/>
          </ac:picMkLst>
        </pc:picChg>
        <pc:picChg chg="add mod">
          <ac:chgData name="BELLEMIN SANDRA" userId="5fe4e071-d3f4-40df-970f-ee8fcf898346" providerId="ADAL" clId="{E37CD784-9286-425C-A86B-EDAAE1523E15}" dt="2025-03-19T08:32:30.673" v="98" actId="27614"/>
          <ac:picMkLst>
            <pc:docMk/>
            <pc:sldMk cId="385138808" sldId="291"/>
            <ac:picMk id="5" creationId="{36B93863-D031-45DD-81F6-FDD66723F9AF}"/>
          </ac:picMkLst>
        </pc:picChg>
      </pc:sldChg>
      <pc:sldChg chg="addSp delSp modSp add del mod modClrScheme chgLayout">
        <pc:chgData name="BELLEMIN SANDRA" userId="5fe4e071-d3f4-40df-970f-ee8fcf898346" providerId="ADAL" clId="{E37CD784-9286-425C-A86B-EDAAE1523E15}" dt="2025-03-19T08:32:34.998" v="101" actId="962"/>
        <pc:sldMkLst>
          <pc:docMk/>
          <pc:sldMk cId="208344971" sldId="292"/>
        </pc:sldMkLst>
        <pc:spChg chg="del mod ord">
          <ac:chgData name="BELLEMIN SANDRA" userId="5fe4e071-d3f4-40df-970f-ee8fcf898346" providerId="ADAL" clId="{E37CD784-9286-425C-A86B-EDAAE1523E15}" dt="2025-03-19T08:31:01.043" v="55" actId="478"/>
          <ac:spMkLst>
            <pc:docMk/>
            <pc:sldMk cId="208344971" sldId="292"/>
            <ac:spMk id="2" creationId="{618BC93F-DBDC-4D4C-BDDD-D41E0798DDB7}"/>
          </ac:spMkLst>
        </pc:spChg>
        <pc:picChg chg="del">
          <ac:chgData name="BELLEMIN SANDRA" userId="5fe4e071-d3f4-40df-970f-ee8fcf898346" providerId="ADAL" clId="{E37CD784-9286-425C-A86B-EDAAE1523E15}" dt="2025-03-19T08:31:01.043" v="55" actId="478"/>
          <ac:picMkLst>
            <pc:docMk/>
            <pc:sldMk cId="208344971" sldId="292"/>
            <ac:picMk id="4" creationId="{0C0CF149-04BF-4757-AF38-6574E8C0FB5A}"/>
          </ac:picMkLst>
        </pc:picChg>
        <pc:picChg chg="add mod">
          <ac:chgData name="BELLEMIN SANDRA" userId="5fe4e071-d3f4-40df-970f-ee8fcf898346" providerId="ADAL" clId="{E37CD784-9286-425C-A86B-EDAAE1523E15}" dt="2025-03-19T08:32:34.998" v="101" actId="962"/>
          <ac:picMkLst>
            <pc:docMk/>
            <pc:sldMk cId="208344971" sldId="292"/>
            <ac:picMk id="5" creationId="{1B259098-E14B-121C-ED42-5188310EBC43}"/>
          </ac:picMkLst>
        </pc:picChg>
      </pc:sldChg>
      <pc:sldChg chg="addSp delSp modSp add del mod modClrScheme chgLayout">
        <pc:chgData name="BELLEMIN SANDRA" userId="5fe4e071-d3f4-40df-970f-ee8fcf898346" providerId="ADAL" clId="{E37CD784-9286-425C-A86B-EDAAE1523E15}" dt="2025-03-19T08:32:38.224" v="103" actId="27614"/>
        <pc:sldMkLst>
          <pc:docMk/>
          <pc:sldMk cId="337102635" sldId="293"/>
        </pc:sldMkLst>
        <pc:spChg chg="del mod ord">
          <ac:chgData name="BELLEMIN SANDRA" userId="5fe4e071-d3f4-40df-970f-ee8fcf898346" providerId="ADAL" clId="{E37CD784-9286-425C-A86B-EDAAE1523E15}" dt="2025-03-19T08:29:19.185" v="26" actId="478"/>
          <ac:spMkLst>
            <pc:docMk/>
            <pc:sldMk cId="337102635" sldId="293"/>
            <ac:spMk id="2" creationId="{DC9FC45D-5C70-4359-B71E-AB0DF83388A6}"/>
          </ac:spMkLst>
        </pc:spChg>
        <pc:picChg chg="add mod">
          <ac:chgData name="BELLEMIN SANDRA" userId="5fe4e071-d3f4-40df-970f-ee8fcf898346" providerId="ADAL" clId="{E37CD784-9286-425C-A86B-EDAAE1523E15}" dt="2025-03-19T08:32:38.224" v="103" actId="27614"/>
          <ac:picMkLst>
            <pc:docMk/>
            <pc:sldMk cId="337102635" sldId="293"/>
            <ac:picMk id="4" creationId="{83E8EA79-9597-6102-E1B0-9F772BD99A4E}"/>
          </ac:picMkLst>
        </pc:picChg>
        <pc:picChg chg="del">
          <ac:chgData name="BELLEMIN SANDRA" userId="5fe4e071-d3f4-40df-970f-ee8fcf898346" providerId="ADAL" clId="{E37CD784-9286-425C-A86B-EDAAE1523E15}" dt="2025-03-19T08:29:17.284" v="25" actId="478"/>
          <ac:picMkLst>
            <pc:docMk/>
            <pc:sldMk cId="337102635" sldId="293"/>
            <ac:picMk id="5" creationId="{B66A1B45-7C54-C78C-AA17-553C3AE80AC2}"/>
          </ac:picMkLst>
        </pc:picChg>
      </pc:sldChg>
      <pc:sldChg chg="addSp delSp modSp add del mod modClrScheme chgLayout">
        <pc:chgData name="BELLEMIN SANDRA" userId="5fe4e071-d3f4-40df-970f-ee8fcf898346" providerId="ADAL" clId="{E37CD784-9286-425C-A86B-EDAAE1523E15}" dt="2025-03-19T08:32:22.449" v="93" actId="27614"/>
        <pc:sldMkLst>
          <pc:docMk/>
          <pc:sldMk cId="3791588977" sldId="294"/>
        </pc:sldMkLst>
        <pc:spChg chg="del mod ord">
          <ac:chgData name="BELLEMIN SANDRA" userId="5fe4e071-d3f4-40df-970f-ee8fcf898346" providerId="ADAL" clId="{E37CD784-9286-425C-A86B-EDAAE1523E15}" dt="2025-03-19T08:30:50.960" v="52" actId="478"/>
          <ac:spMkLst>
            <pc:docMk/>
            <pc:sldMk cId="3791588977" sldId="294"/>
            <ac:spMk id="5" creationId="{5266D9F6-B955-4A31-8BA8-B57E00AB51DF}"/>
          </ac:spMkLst>
        </pc:spChg>
        <pc:picChg chg="add mod">
          <ac:chgData name="BELLEMIN SANDRA" userId="5fe4e071-d3f4-40df-970f-ee8fcf898346" providerId="ADAL" clId="{E37CD784-9286-425C-A86B-EDAAE1523E15}" dt="2025-03-19T08:32:22.449" v="93" actId="27614"/>
          <ac:picMkLst>
            <pc:docMk/>
            <pc:sldMk cId="3791588977" sldId="294"/>
            <ac:picMk id="3" creationId="{0DF0039E-8182-FED6-AC4A-2AF003C8DDAC}"/>
          </ac:picMkLst>
        </pc:picChg>
        <pc:picChg chg="del">
          <ac:chgData name="BELLEMIN SANDRA" userId="5fe4e071-d3f4-40df-970f-ee8fcf898346" providerId="ADAL" clId="{E37CD784-9286-425C-A86B-EDAAE1523E15}" dt="2025-03-19T08:30:50.960" v="52" actId="478"/>
          <ac:picMkLst>
            <pc:docMk/>
            <pc:sldMk cId="3791588977" sldId="294"/>
            <ac:picMk id="4" creationId="{53D1231B-888C-492C-9C32-754A74FAE521}"/>
          </ac:picMkLst>
        </pc:picChg>
      </pc:sldChg>
      <pc:sldChg chg="addSp delSp modSp add del mod modClrScheme chgLayout">
        <pc:chgData name="BELLEMIN SANDRA" userId="5fe4e071-d3f4-40df-970f-ee8fcf898346" providerId="ADAL" clId="{E37CD784-9286-425C-A86B-EDAAE1523E15}" dt="2025-03-19T08:31:59.704" v="78" actId="27614"/>
        <pc:sldMkLst>
          <pc:docMk/>
          <pc:sldMk cId="2853120314" sldId="295"/>
        </pc:sldMkLst>
        <pc:spChg chg="del mod ord">
          <ac:chgData name="BELLEMIN SANDRA" userId="5fe4e071-d3f4-40df-970f-ee8fcf898346" providerId="ADAL" clId="{E37CD784-9286-425C-A86B-EDAAE1523E15}" dt="2025-03-19T08:30:19.033" v="45" actId="478"/>
          <ac:spMkLst>
            <pc:docMk/>
            <pc:sldMk cId="2853120314" sldId="295"/>
            <ac:spMk id="3" creationId="{687EA436-69FB-4490-936A-829735146528}"/>
          </ac:spMkLst>
        </pc:spChg>
        <pc:spChg chg="del">
          <ac:chgData name="BELLEMIN SANDRA" userId="5fe4e071-d3f4-40df-970f-ee8fcf898346" providerId="ADAL" clId="{E37CD784-9286-425C-A86B-EDAAE1523E15}" dt="2025-03-19T08:30:19.033" v="45" actId="478"/>
          <ac:spMkLst>
            <pc:docMk/>
            <pc:sldMk cId="2853120314" sldId="295"/>
            <ac:spMk id="4" creationId="{4AA7EA4E-1A9B-4E93-9F90-9C7DC24DF0D8}"/>
          </ac:spMkLst>
        </pc:spChg>
        <pc:grpChg chg="del">
          <ac:chgData name="BELLEMIN SANDRA" userId="5fe4e071-d3f4-40df-970f-ee8fcf898346" providerId="ADAL" clId="{E37CD784-9286-425C-A86B-EDAAE1523E15}" dt="2025-03-19T08:30:19.033" v="45" actId="478"/>
          <ac:grpSpMkLst>
            <pc:docMk/>
            <pc:sldMk cId="2853120314" sldId="295"/>
            <ac:grpSpMk id="5" creationId="{61BDB843-A666-4309-952B-CCB67FFC440E}"/>
          </ac:grpSpMkLst>
        </pc:grpChg>
        <pc:picChg chg="add mod">
          <ac:chgData name="BELLEMIN SANDRA" userId="5fe4e071-d3f4-40df-970f-ee8fcf898346" providerId="ADAL" clId="{E37CD784-9286-425C-A86B-EDAAE1523E15}" dt="2025-03-19T08:31:59.704" v="78" actId="27614"/>
          <ac:picMkLst>
            <pc:docMk/>
            <pc:sldMk cId="2853120314" sldId="295"/>
            <ac:picMk id="8" creationId="{9DCD117C-67B8-EC83-A9FF-111104E7651D}"/>
          </ac:picMkLst>
        </pc:picChg>
      </pc:sldChg>
      <pc:sldChg chg="addSp delSp modSp add del mod modClrScheme chgLayout">
        <pc:chgData name="BELLEMIN SANDRA" userId="5fe4e071-d3f4-40df-970f-ee8fcf898346" providerId="ADAL" clId="{E37CD784-9286-425C-A86B-EDAAE1523E15}" dt="2025-03-19T08:32:02.615" v="80" actId="27614"/>
        <pc:sldMkLst>
          <pc:docMk/>
          <pc:sldMk cId="3117704232" sldId="296"/>
        </pc:sldMkLst>
        <pc:spChg chg="del mod ord">
          <ac:chgData name="BELLEMIN SANDRA" userId="5fe4e071-d3f4-40df-970f-ee8fcf898346" providerId="ADAL" clId="{E37CD784-9286-425C-A86B-EDAAE1523E15}" dt="2025-03-19T08:30:22.498" v="46" actId="478"/>
          <ac:spMkLst>
            <pc:docMk/>
            <pc:sldMk cId="3117704232" sldId="296"/>
            <ac:spMk id="3" creationId="{41890056-28B1-4F9A-86B4-AE6B9D046FCF}"/>
          </ac:spMkLst>
        </pc:spChg>
        <pc:grpChg chg="del">
          <ac:chgData name="BELLEMIN SANDRA" userId="5fe4e071-d3f4-40df-970f-ee8fcf898346" providerId="ADAL" clId="{E37CD784-9286-425C-A86B-EDAAE1523E15}" dt="2025-03-19T08:30:22.498" v="46" actId="478"/>
          <ac:grpSpMkLst>
            <pc:docMk/>
            <pc:sldMk cId="3117704232" sldId="296"/>
            <ac:grpSpMk id="5" creationId="{4871505A-A6CA-452E-88E6-F868D1479466}"/>
          </ac:grpSpMkLst>
        </pc:grpChg>
        <pc:picChg chg="add mod">
          <ac:chgData name="BELLEMIN SANDRA" userId="5fe4e071-d3f4-40df-970f-ee8fcf898346" providerId="ADAL" clId="{E37CD784-9286-425C-A86B-EDAAE1523E15}" dt="2025-03-19T08:32:02.615" v="80" actId="27614"/>
          <ac:picMkLst>
            <pc:docMk/>
            <pc:sldMk cId="3117704232" sldId="296"/>
            <ac:picMk id="4" creationId="{E8C29654-B471-8B69-AF27-9B2A31E3368F}"/>
          </ac:picMkLst>
        </pc:picChg>
      </pc:sldChg>
      <pc:sldChg chg="addSp delSp modSp add del mod modClrScheme chgLayout modNotesTx">
        <pc:chgData name="BELLEMIN SANDRA" userId="5fe4e071-d3f4-40df-970f-ee8fcf898346" providerId="ADAL" clId="{E37CD784-9286-425C-A86B-EDAAE1523E15}" dt="2025-03-19T08:32:04.701" v="82" actId="27614"/>
        <pc:sldMkLst>
          <pc:docMk/>
          <pc:sldMk cId="4102190434" sldId="297"/>
        </pc:sldMkLst>
        <pc:spChg chg="del mod ord">
          <ac:chgData name="BELLEMIN SANDRA" userId="5fe4e071-d3f4-40df-970f-ee8fcf898346" providerId="ADAL" clId="{E37CD784-9286-425C-A86B-EDAAE1523E15}" dt="2025-03-19T08:30:25.449" v="47" actId="478"/>
          <ac:spMkLst>
            <pc:docMk/>
            <pc:sldMk cId="4102190434" sldId="297"/>
            <ac:spMk id="3" creationId="{41890056-28B1-4F9A-86B4-AE6B9D046FCF}"/>
          </ac:spMkLst>
        </pc:spChg>
        <pc:grpChg chg="del">
          <ac:chgData name="BELLEMIN SANDRA" userId="5fe4e071-d3f4-40df-970f-ee8fcf898346" providerId="ADAL" clId="{E37CD784-9286-425C-A86B-EDAAE1523E15}" dt="2025-03-19T08:30:25.449" v="47" actId="478"/>
          <ac:grpSpMkLst>
            <pc:docMk/>
            <pc:sldMk cId="4102190434" sldId="297"/>
            <ac:grpSpMk id="5" creationId="{4871505A-A6CA-452E-88E6-F868D1479466}"/>
          </ac:grpSpMkLst>
        </pc:grpChg>
        <pc:picChg chg="add mod">
          <ac:chgData name="BELLEMIN SANDRA" userId="5fe4e071-d3f4-40df-970f-ee8fcf898346" providerId="ADAL" clId="{E37CD784-9286-425C-A86B-EDAAE1523E15}" dt="2025-03-19T08:32:04.701" v="82" actId="27614"/>
          <ac:picMkLst>
            <pc:docMk/>
            <pc:sldMk cId="4102190434" sldId="297"/>
            <ac:picMk id="4" creationId="{233AE1E7-10F0-3D52-B0F3-35171F7D621D}"/>
          </ac:picMkLst>
        </pc:picChg>
      </pc:sldChg>
      <pc:sldMasterChg chg="add del addSldLayout delSldLayout">
        <pc:chgData name="BELLEMIN SANDRA" userId="5fe4e071-d3f4-40df-970f-ee8fcf898346" providerId="ADAL" clId="{E37CD784-9286-425C-A86B-EDAAE1523E15}" dt="2025-03-19T08:29:11.185" v="9" actId="700"/>
        <pc:sldMasterMkLst>
          <pc:docMk/>
          <pc:sldMasterMk cId="1099315086" sldId="2147483660"/>
        </pc:sldMasterMkLst>
        <pc:sldLayoutChg chg="add del">
          <pc:chgData name="BELLEMIN SANDRA" userId="5fe4e071-d3f4-40df-970f-ee8fcf898346" providerId="ADAL" clId="{E37CD784-9286-425C-A86B-EDAAE1523E15}" dt="2025-03-19T08:29:11.185" v="9" actId="700"/>
          <pc:sldLayoutMkLst>
            <pc:docMk/>
            <pc:sldMasterMk cId="1099315086" sldId="2147483660"/>
            <pc:sldLayoutMk cId="2245769894" sldId="2147483661"/>
          </pc:sldLayoutMkLst>
        </pc:sldLayoutChg>
        <pc:sldLayoutChg chg="add del">
          <pc:chgData name="BELLEMIN SANDRA" userId="5fe4e071-d3f4-40df-970f-ee8fcf898346" providerId="ADAL" clId="{E37CD784-9286-425C-A86B-EDAAE1523E15}" dt="2025-03-19T08:29:11.185" v="9" actId="700"/>
          <pc:sldLayoutMkLst>
            <pc:docMk/>
            <pc:sldMasterMk cId="1099315086" sldId="2147483660"/>
            <pc:sldLayoutMk cId="1653235573" sldId="2147483662"/>
          </pc:sldLayoutMkLst>
        </pc:sldLayoutChg>
        <pc:sldLayoutChg chg="add del">
          <pc:chgData name="BELLEMIN SANDRA" userId="5fe4e071-d3f4-40df-970f-ee8fcf898346" providerId="ADAL" clId="{E37CD784-9286-425C-A86B-EDAAE1523E15}" dt="2025-03-19T08:29:11.185" v="9" actId="700"/>
          <pc:sldLayoutMkLst>
            <pc:docMk/>
            <pc:sldMasterMk cId="1099315086" sldId="2147483660"/>
            <pc:sldLayoutMk cId="440475260" sldId="2147483664"/>
          </pc:sldLayoutMkLst>
        </pc:sldLayoutChg>
        <pc:sldLayoutChg chg="add del">
          <pc:chgData name="BELLEMIN SANDRA" userId="5fe4e071-d3f4-40df-970f-ee8fcf898346" providerId="ADAL" clId="{E37CD784-9286-425C-A86B-EDAAE1523E15}" dt="2025-03-19T08:29:11.185" v="9" actId="700"/>
          <pc:sldLayoutMkLst>
            <pc:docMk/>
            <pc:sldMasterMk cId="1099315086" sldId="2147483660"/>
            <pc:sldLayoutMk cId="3928445906" sldId="2147483667"/>
          </pc:sldLayoutMkLst>
        </pc:sldLayoutChg>
      </pc:sldMasterChg>
      <pc:sldMasterChg chg="modSldLayout">
        <pc:chgData name="BELLEMIN SANDRA" userId="5fe4e071-d3f4-40df-970f-ee8fcf898346" providerId="ADAL" clId="{E37CD784-9286-425C-A86B-EDAAE1523E15}" dt="2025-03-19T08:29:03.632" v="8" actId="478"/>
        <pc:sldMasterMkLst>
          <pc:docMk/>
          <pc:sldMasterMk cId="303890418" sldId="2147483670"/>
        </pc:sldMasterMkLst>
        <pc:sldLayoutChg chg="delSp mod">
          <pc:chgData name="BELLEMIN SANDRA" userId="5fe4e071-d3f4-40df-970f-ee8fcf898346" providerId="ADAL" clId="{E37CD784-9286-425C-A86B-EDAAE1523E15}" dt="2025-03-19T08:29:03.632" v="8" actId="478"/>
          <pc:sldLayoutMkLst>
            <pc:docMk/>
            <pc:sldMasterMk cId="303890418" sldId="2147483670"/>
            <pc:sldLayoutMk cId="99336288" sldId="2147483685"/>
          </pc:sldLayoutMkLst>
          <pc:spChg chg="del">
            <ac:chgData name="BELLEMIN SANDRA" userId="5fe4e071-d3f4-40df-970f-ee8fcf898346" providerId="ADAL" clId="{E37CD784-9286-425C-A86B-EDAAE1523E15}" dt="2025-03-19T08:29:03.632" v="8" actId="478"/>
            <ac:spMkLst>
              <pc:docMk/>
              <pc:sldMasterMk cId="303890418" sldId="2147483670"/>
              <pc:sldLayoutMk cId="99336288" sldId="2147483685"/>
              <ac:spMk id="2" creationId="{00000000-0000-0000-0000-000000000000}"/>
            </ac:spMkLst>
          </pc:spChg>
        </pc:sldLayoutChg>
      </pc:sldMasterChg>
    </pc:docChg>
  </pc:docChgLst>
  <pc:docChgLst>
    <pc:chgData name="jennifer riviere" userId="77148290420568c5" providerId="LiveId" clId="{CF13517D-3C51-434E-9D46-F11CC21F9039}"/>
    <pc:docChg chg="modSld">
      <pc:chgData name="jennifer riviere" userId="77148290420568c5" providerId="LiveId" clId="{CF13517D-3C51-434E-9D46-F11CC21F9039}" dt="2024-10-24T19:54:02.002" v="3"/>
      <pc:docMkLst>
        <pc:docMk/>
      </pc:docMkLst>
      <pc:sldChg chg="modCm">
        <pc:chgData name="jennifer riviere" userId="77148290420568c5" providerId="LiveId" clId="{CF13517D-3C51-434E-9D46-F11CC21F9039}" dt="2024-10-24T19:51:04.792" v="1"/>
        <pc:sldMkLst>
          <pc:docMk/>
          <pc:sldMk cId="838659900" sldId="256"/>
        </pc:sldMkLst>
      </pc:sldChg>
      <pc:sldChg chg="modCm">
        <pc:chgData name="jennifer riviere" userId="77148290420568c5" providerId="LiveId" clId="{CF13517D-3C51-434E-9D46-F11CC21F9039}" dt="2024-10-24T19:54:02.002" v="3"/>
        <pc:sldMkLst>
          <pc:docMk/>
          <pc:sldMk cId="339513450" sldId="274"/>
        </pc:sldMkLst>
      </pc:sldChg>
    </pc:docChg>
  </pc:docChgLst>
  <pc:docChgLst>
    <pc:chgData name="BELLEMIN SANDRA" userId="5fe4e071-d3f4-40df-970f-ee8fcf898346" providerId="ADAL" clId="{9292F1E7-6B76-401B-9996-4F2A7DD63BF0}"/>
    <pc:docChg chg="modSld">
      <pc:chgData name="BELLEMIN SANDRA" userId="5fe4e071-d3f4-40df-970f-ee8fcf898346" providerId="ADAL" clId="{9292F1E7-6B76-401B-9996-4F2A7DD63BF0}" dt="2025-02-19T16:08:46.407" v="6" actId="20577"/>
      <pc:docMkLst>
        <pc:docMk/>
      </pc:docMkLst>
      <pc:sldChg chg="modCm">
        <pc:chgData name="BELLEMIN SANDRA" userId="5fe4e071-d3f4-40df-970f-ee8fcf898346" providerId="ADAL" clId="{9292F1E7-6B76-401B-9996-4F2A7DD63BF0}" dt="2025-02-19T16:04:31.175" v="0"/>
        <pc:sldMkLst>
          <pc:docMk/>
          <pc:sldMk cId="838659900" sldId="256"/>
        </pc:sldMkLst>
      </pc:sldChg>
      <pc:sldChg chg="modSp mod">
        <pc:chgData name="BELLEMIN SANDRA" userId="5fe4e071-d3f4-40df-970f-ee8fcf898346" providerId="ADAL" clId="{9292F1E7-6B76-401B-9996-4F2A7DD63BF0}" dt="2025-02-19T16:07:43.769" v="1" actId="20577"/>
        <pc:sldMkLst>
          <pc:docMk/>
          <pc:sldMk cId="339513450" sldId="274"/>
        </pc:sldMkLst>
      </pc:sldChg>
      <pc:sldChg chg="modSp mod">
        <pc:chgData name="BELLEMIN SANDRA" userId="5fe4e071-d3f4-40df-970f-ee8fcf898346" providerId="ADAL" clId="{9292F1E7-6B76-401B-9996-4F2A7DD63BF0}" dt="2025-02-19T16:08:19.246" v="2" actId="20577"/>
        <pc:sldMkLst>
          <pc:docMk/>
          <pc:sldMk cId="105122598" sldId="281"/>
        </pc:sldMkLst>
      </pc:sldChg>
      <pc:sldChg chg="modNotesTx">
        <pc:chgData name="BELLEMIN SANDRA" userId="5fe4e071-d3f4-40df-970f-ee8fcf898346" providerId="ADAL" clId="{9292F1E7-6B76-401B-9996-4F2A7DD63BF0}" dt="2025-02-19T16:08:39.049" v="4" actId="20577"/>
        <pc:sldMkLst>
          <pc:docMk/>
          <pc:sldMk cId="2853120314" sldId="295"/>
        </pc:sldMkLst>
      </pc:sldChg>
      <pc:sldChg chg="modNotesTx">
        <pc:chgData name="BELLEMIN SANDRA" userId="5fe4e071-d3f4-40df-970f-ee8fcf898346" providerId="ADAL" clId="{9292F1E7-6B76-401B-9996-4F2A7DD63BF0}" dt="2025-02-19T16:08:46.407" v="6" actId="20577"/>
        <pc:sldMkLst>
          <pc:docMk/>
          <pc:sldMk cId="3117704232" sldId="296"/>
        </pc:sldMkLst>
      </pc:sldChg>
    </pc:docChg>
  </pc:docChgLst>
  <pc:docChgLst>
    <pc:chgData name="jennifer riviere" userId="77148290420568c5" providerId="LiveId" clId="{218091B9-7502-4C25-8F59-221A7051759D}"/>
    <pc:docChg chg="modSld">
      <pc:chgData name="jennifer riviere" userId="77148290420568c5" providerId="LiveId" clId="{218091B9-7502-4C25-8F59-221A7051759D}" dt="2024-10-24T20:56:41.137" v="17"/>
      <pc:docMkLst>
        <pc:docMk/>
      </pc:docMkLst>
      <pc:sldChg chg="modCm">
        <pc:chgData name="jennifer riviere" userId="77148290420568c5" providerId="LiveId" clId="{218091B9-7502-4C25-8F59-221A7051759D}" dt="2024-10-24T20:36:58.210" v="16"/>
        <pc:sldMkLst>
          <pc:docMk/>
          <pc:sldMk cId="838659900" sldId="256"/>
        </pc:sldMkLst>
      </pc:sldChg>
      <pc:sldChg chg="modCm">
        <pc:chgData name="jennifer riviere" userId="77148290420568c5" providerId="LiveId" clId="{218091B9-7502-4C25-8F59-221A7051759D}" dt="2024-10-24T20:56:41.137" v="17"/>
        <pc:sldMkLst>
          <pc:docMk/>
          <pc:sldMk cId="337102635" sldId="293"/>
        </pc:sldMkLst>
      </pc:sldChg>
    </pc:docChg>
  </pc:docChgLst>
  <pc:docChgLst>
    <pc:chgData name="riviere.jennifer" userId="S::riviere.jennifer_gmail.com#ext#@hachette.onmicrosoft.com::1d9d5009-092f-4c80-8dba-153923be29d4" providerId="AD" clId="Web-{D8973326-2285-D436-8527-C63F96A24F74}"/>
    <pc:docChg chg="mod modSld">
      <pc:chgData name="riviere.jennifer" userId="S::riviere.jennifer_gmail.com#ext#@hachette.onmicrosoft.com::1d9d5009-092f-4c80-8dba-153923be29d4" providerId="AD" clId="Web-{D8973326-2285-D436-8527-C63F96A24F74}" dt="2025-02-12T10:26:40.492" v="2"/>
      <pc:docMkLst>
        <pc:docMk/>
      </pc:docMkLst>
      <pc:sldChg chg="modNotes">
        <pc:chgData name="riviere.jennifer" userId="S::riviere.jennifer_gmail.com#ext#@hachette.onmicrosoft.com::1d9d5009-092f-4c80-8dba-153923be29d4" providerId="AD" clId="Web-{D8973326-2285-D436-8527-C63F96A24F74}" dt="2025-02-12T10:21:34.138" v="1"/>
        <pc:sldMkLst>
          <pc:docMk/>
          <pc:sldMk cId="339513450" sldId="274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470AB8-E483-4FFD-B222-30C933BD9122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5038E3-B7CF-455E-96F4-A4DE1B14344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8865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Aujourd’hui, nous allons travailler avec les nombres jusqu’à 5 : les dire, les montrer sur les doigts et compter des objets. 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34128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Valider les réponses au fur et à mesure que les ardoises se lèvent (le plus discrètement possible). </a:t>
            </a:r>
          </a:p>
          <a:p>
            <a:r>
              <a:rPr lang="fr-FR" dirty="0"/>
              <a:t>Corriger en dessinant le jeton (ou en le faisant dessiner par un élève au tableau). 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1048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Même démarche.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2155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Même démarche.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88557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79576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83209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802463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Pour commencer, nous allons compter tous ensemble de 1 à 5, puis nous compterons à reculons, comme</a:t>
            </a:r>
            <a:r>
              <a:rPr lang="fr-FR" sz="1200" i="1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le compte à rebours d’une fusée.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i="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Pointer du </a:t>
            </a:r>
            <a:r>
              <a:rPr lang="fr-FR" dirty="0"/>
              <a:t>doigt</a:t>
            </a:r>
            <a:r>
              <a:rPr lang="fr-FR" sz="1200" i="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les nombres l’un après l’autre afin que les élèves les énoncent. </a:t>
            </a:r>
            <a:endParaRPr lang="fr-FR" sz="1200" i="0" kern="1200" dirty="0">
              <a:solidFill>
                <a:schemeClr val="tx1"/>
              </a:solidFill>
              <a:latin typeface="+mn-lt"/>
              <a:ea typeface="Calibri"/>
              <a:cs typeface="Calibri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54611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Maintenant, je</a:t>
            </a:r>
            <a:r>
              <a:rPr lang="fr-FR" sz="1200" i="1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1200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vais dire un nombre et vous allez le montrer avec les doigts.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33205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Accepter toutes les configurations montrant 3 doigts, mais expliquer aux élèves qu’il faut connaitre la collection témoin, présentant les doigts dans l’ordre. </a:t>
            </a:r>
            <a:r>
              <a:rPr lang="fr-F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5831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Vous allez compter les jetons bleus qui vont s’afficher. Comptez dans votre tête et gardez la réponse secrète. 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22217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Attendre quelques secondes puis interroger un élève. </a:t>
            </a:r>
          </a:p>
          <a:p>
            <a:r>
              <a:rPr lang="fr-FR" b="0" i="1" dirty="0"/>
              <a:t>Combien y a-t-il de jetons ? → 1.</a:t>
            </a:r>
          </a:p>
          <a:p>
            <a:r>
              <a:rPr lang="fr-FR" b="0" i="0" dirty="0"/>
              <a:t>P</a:t>
            </a:r>
            <a:r>
              <a:rPr lang="fr-FR" b="0" dirty="0"/>
              <a:t>ointer avec le doigt le jeton. Écrire la réponse dans le cadre.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662148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Attendre quelques secondes puis interroger un élève. </a:t>
            </a:r>
          </a:p>
          <a:p>
            <a:r>
              <a:rPr lang="fr-FR" b="0" i="1" dirty="0"/>
              <a:t>Combien y a-t-il de jetons ? → 5.</a:t>
            </a:r>
          </a:p>
          <a:p>
            <a:r>
              <a:rPr lang="fr-FR" b="0" i="0" dirty="0"/>
              <a:t>P</a:t>
            </a:r>
            <a:r>
              <a:rPr lang="fr-FR" b="0" dirty="0"/>
              <a:t>ointer les jetons avec le doigt pendant que l’élève récite la comptine (ou faire une marque au feutre effaçable pour signifier qu’il a été compté). </a:t>
            </a:r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60158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fr-FR" dirty="0"/>
              <a:t>Même démarche avec l'item 3.</a:t>
            </a:r>
          </a:p>
          <a:p>
            <a:pPr>
              <a:defRPr/>
            </a:pPr>
            <a:r>
              <a:rPr lang="fr-FR" dirty="0">
                <a:cs typeface="Calibri"/>
              </a:rPr>
              <a:t>Verbaliser : </a:t>
            </a:r>
            <a:r>
              <a:rPr lang="fr-FR" i="1" dirty="0">
                <a:cs typeface="Calibri"/>
              </a:rPr>
              <a:t>4 c'est un, encore un, encore un et encore un. On peut aussi dire que c'est 3 et encore un.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82841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Prenez vos ardoises. Vous allez maintenant devoir dessiner des jetons, c’est-à-dire des ronds. 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870220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solidFill>
              <a:schemeClr val="tx1"/>
            </a:solidFill>
          </a:ln>
        </p:spPr>
        <p:txBody>
          <a:bodyPr anchor="b">
            <a:normAutofit/>
          </a:bodyPr>
          <a:lstStyle>
            <a:lvl1pPr algn="ctr"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0594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468" y="0"/>
            <a:ext cx="4113032" cy="476673"/>
          </a:xfrm>
          <a:solidFill>
            <a:srgbClr val="61C4D1"/>
          </a:solidFill>
          <a:ln>
            <a:solidFill>
              <a:srgbClr val="61C4D1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6CAAE2-55C8-4641-AF5B-70C164E04F98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4965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B48304-ADE7-40EB-BE0B-B8A13AB90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" y="0"/>
            <a:ext cx="3886200" cy="476672"/>
          </a:xfrm>
          <a:ln>
            <a:solidFill>
              <a:srgbClr val="61C4D1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5F7E42F8-B1F5-47A3-ADEF-DAA3AA70E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657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336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solidFill>
            <a:srgbClr val="EC527E"/>
          </a:solidFill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Entrainement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6CAAE2-55C8-4641-AF5B-70C164E04F98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2F2D2A1-E8AE-495C-8936-72478B76DB0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597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5715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Entrainement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DE7DBB5-1F03-46CE-B10C-5CDC8755E6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127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B48304-ADE7-40EB-BE0B-B8A13AB90E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Entrainement</a:t>
            </a:r>
            <a:endParaRPr lang="en-US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5AE12C4-B456-45A6-A54A-1DC6E079BE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7222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solidFill>
              <a:schemeClr val="tx1"/>
            </a:solidFill>
          </a:ln>
        </p:spPr>
        <p:txBody>
          <a:bodyPr anchor="b">
            <a:normAutofit/>
          </a:bodyPr>
          <a:lstStyle>
            <a:lvl1pPr algn="ctr"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9609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468" y="0"/>
            <a:ext cx="4113032" cy="476673"/>
          </a:xfrm>
          <a:solidFill>
            <a:srgbClr val="FFD333"/>
          </a:solidFill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6CAAE2-55C8-4641-AF5B-70C164E04F98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4C65665-6FE2-401A-B842-C3DEB7009B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494" y="-257514"/>
            <a:ext cx="914402" cy="1225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533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B48304-ADE7-40EB-BE0B-B8A13AB90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" y="0"/>
            <a:ext cx="3886200" cy="476672"/>
          </a:xfrm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E1A8575-15E1-4A83-BC2B-AF05099E66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494" y="-257514"/>
            <a:ext cx="914402" cy="1225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793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solidFill>
              <a:schemeClr val="tx1"/>
            </a:solidFill>
          </a:ln>
        </p:spPr>
        <p:txBody>
          <a:bodyPr anchor="b">
            <a:normAutofit/>
          </a:bodyPr>
          <a:lstStyle>
            <a:lvl1pPr algn="ctr"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0468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890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85" r:id="rId2"/>
    <p:sldLayoutId id="2147483672" r:id="rId3"/>
    <p:sldLayoutId id="2147483673" r:id="rId4"/>
    <p:sldLayoutId id="214748367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398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1797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graphisme, dessin humoristique&#10;&#10;Le contenu généré par l’IA peut être incorrect.">
            <a:extLst>
              <a:ext uri="{FF2B5EF4-FFF2-40B4-BE49-F238E27FC236}">
                <a16:creationId xmlns:a16="http://schemas.microsoft.com/office/drawing/2014/main" id="{60D2954C-D0B5-76FB-4CC6-02E9E82662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6599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8D7C5634-5011-BD0A-EEEE-733DF90FBE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225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capture d’écran, diagramme, Système d’exploitation&#10;&#10;Le contenu généré par l’IA peut être incorrect.">
            <a:extLst>
              <a:ext uri="{FF2B5EF4-FFF2-40B4-BE49-F238E27FC236}">
                <a16:creationId xmlns:a16="http://schemas.microsoft.com/office/drawing/2014/main" id="{9DCD117C-67B8-EC83-A9FF-111104E765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1203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diagramme, conception&#10;&#10;Le contenu généré par l’IA peut être incorrect.">
            <a:extLst>
              <a:ext uri="{FF2B5EF4-FFF2-40B4-BE49-F238E27FC236}">
                <a16:creationId xmlns:a16="http://schemas.microsoft.com/office/drawing/2014/main" id="{E8C29654-B471-8B69-AF27-9B2A31E336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7042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diagramme, conception&#10;&#10;Le contenu généré par l’IA peut être incorrect.">
            <a:extLst>
              <a:ext uri="{FF2B5EF4-FFF2-40B4-BE49-F238E27FC236}">
                <a16:creationId xmlns:a16="http://schemas.microsoft.com/office/drawing/2014/main" id="{233AE1E7-10F0-3D52-B0F3-35171F7D62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1904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Police, logiciel&#10;&#10;Le contenu généré par l’IA peut être incorrect.">
            <a:extLst>
              <a:ext uri="{FF2B5EF4-FFF2-40B4-BE49-F238E27FC236}">
                <a16:creationId xmlns:a16="http://schemas.microsoft.com/office/drawing/2014/main" id="{53F57AE2-6CF5-853C-E06B-03C0AAFFFB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6086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Police, logiciel&#10;&#10;Le contenu généré par l’IA peut être incorrect.">
            <a:extLst>
              <a:ext uri="{FF2B5EF4-FFF2-40B4-BE49-F238E27FC236}">
                <a16:creationId xmlns:a16="http://schemas.microsoft.com/office/drawing/2014/main" id="{C50B5749-7F1A-7F0A-9210-721BF7BA39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076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Police, logiciel&#10;&#10;Le contenu généré par l’IA peut être incorrect.">
            <a:extLst>
              <a:ext uri="{FF2B5EF4-FFF2-40B4-BE49-F238E27FC236}">
                <a16:creationId xmlns:a16="http://schemas.microsoft.com/office/drawing/2014/main" id="{53741DB0-98B5-2D8F-E737-7FDE0179C7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9571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Police, logiciel&#10;&#10;Le contenu généré par l’IA peut être incorrect.">
            <a:extLst>
              <a:ext uri="{FF2B5EF4-FFF2-40B4-BE49-F238E27FC236}">
                <a16:creationId xmlns:a16="http://schemas.microsoft.com/office/drawing/2014/main" id="{19F6C6A1-E8F2-3243-7660-67488FC416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8949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logiciel, Page web&#10;&#10;Le contenu généré par l’IA peut être incorrect.">
            <a:extLst>
              <a:ext uri="{FF2B5EF4-FFF2-40B4-BE49-F238E27FC236}">
                <a16:creationId xmlns:a16="http://schemas.microsoft.com/office/drawing/2014/main" id="{0DF0039E-8182-FED6-AC4A-2AF003C8DD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5889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logiciel, Icône d’ordinateur&#10;&#10;Le contenu généré par l’IA peut être incorrect.">
            <a:extLst>
              <a:ext uri="{FF2B5EF4-FFF2-40B4-BE49-F238E27FC236}">
                <a16:creationId xmlns:a16="http://schemas.microsoft.com/office/drawing/2014/main" id="{2F37A0BE-DC90-DE16-E99B-18EDC63D12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9716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0357304A-4B2B-2A50-BF89-2C34348D9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134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diagramme, Rectangle&#10;&#10;Le contenu généré par l’IA peut être incorrect.">
            <a:extLst>
              <a:ext uri="{FF2B5EF4-FFF2-40B4-BE49-F238E27FC236}">
                <a16:creationId xmlns:a16="http://schemas.microsoft.com/office/drawing/2014/main" id="{36B93863-D031-45DD-81F6-FDD66723F9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388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1B259098-E14B-121C-ED42-5188310EBC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449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83E8EA79-9597-6102-E1B0-9F772BD99A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026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124DDA39-A595-951B-315A-1D3232BBA4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2798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Police, logiciel&#10;&#10;Le contenu généré par l’IA peut être incorrect.">
            <a:extLst>
              <a:ext uri="{FF2B5EF4-FFF2-40B4-BE49-F238E27FC236}">
                <a16:creationId xmlns:a16="http://schemas.microsoft.com/office/drawing/2014/main" id="{7E1E3B54-2F4F-6C68-8B00-61B397164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5569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personne, main&#10;&#10;Le contenu généré par l’IA peut être incorrect.">
            <a:extLst>
              <a:ext uri="{FF2B5EF4-FFF2-40B4-BE49-F238E27FC236}">
                <a16:creationId xmlns:a16="http://schemas.microsoft.com/office/drawing/2014/main" id="{C51B85EF-3665-CE65-35E2-7569675341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6854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Police, logiciel&#10;&#10;Le contenu généré par l’IA peut être incorrect.">
            <a:extLst>
              <a:ext uri="{FF2B5EF4-FFF2-40B4-BE49-F238E27FC236}">
                <a16:creationId xmlns:a16="http://schemas.microsoft.com/office/drawing/2014/main" id="{CE21E738-882D-2943-5CCC-F24024C3B0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4439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main&#10;&#10;Le contenu généré par l’IA peut être incorrect.">
            <a:extLst>
              <a:ext uri="{FF2B5EF4-FFF2-40B4-BE49-F238E27FC236}">
                <a16:creationId xmlns:a16="http://schemas.microsoft.com/office/drawing/2014/main" id="{A422EDD2-FAF4-2101-4F76-13579425B3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8131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Police, logiciel&#10;&#10;Le contenu généré par l’IA peut être incorrect.">
            <a:extLst>
              <a:ext uri="{FF2B5EF4-FFF2-40B4-BE49-F238E27FC236}">
                <a16:creationId xmlns:a16="http://schemas.microsoft.com/office/drawing/2014/main" id="{C20C42CA-6F1C-496F-61AC-46A7C3976D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6603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667EA19F-D487-A495-C737-C013829DC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365285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D1979698DF1E409B2B7EB07AB6DCB7" ma:contentTypeVersion="11" ma:contentTypeDescription="Crée un document." ma:contentTypeScope="" ma:versionID="ec0aa7ed66a7a26c77cccaf660251685">
  <xsd:schema xmlns:xsd="http://www.w3.org/2001/XMLSchema" xmlns:xs="http://www.w3.org/2001/XMLSchema" xmlns:p="http://schemas.microsoft.com/office/2006/metadata/properties" xmlns:ns2="23cf7a0d-57af-4434-867c-c099e6f87b4a" targetNamespace="http://schemas.microsoft.com/office/2006/metadata/properties" ma:root="true" ma:fieldsID="845a7ad382637897703b55a84309d506" ns2:_="">
    <xsd:import namespace="23cf7a0d-57af-4434-867c-c099e6f87b4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cf7a0d-57af-4434-867c-c099e6f87b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3cf7a0d-57af-4434-867c-c099e6f87b4a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3AD6E93-9B95-4056-BF85-2BD0A4A736E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276D34B-C096-465C-8ECE-FBBC1D6C129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3cf7a0d-57af-4434-867c-c099e6f87b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5FBA27F-D21F-4DCA-8718-6907820D6510}">
  <ds:schemaRefs>
    <ds:schemaRef ds:uri="http://schemas.microsoft.com/office/2006/documentManagement/types"/>
    <ds:schemaRef ds:uri="http://schemas.microsoft.com/office/2006/metadata/properties"/>
    <ds:schemaRef ds:uri="http://purl.org/dc/dcmitype/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www.w3.org/XML/1998/namespace"/>
    <ds:schemaRef ds:uri="23cf7a0d-57af-4434-867c-c099e6f87b4a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5077</TotalTime>
  <Words>307</Words>
  <Application>Microsoft Office PowerPoint</Application>
  <PresentationFormat>Affichage à l'écran (4:3)</PresentationFormat>
  <Paragraphs>34</Paragraphs>
  <Slides>22</Slides>
  <Notes>15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22</vt:i4>
      </vt:variant>
    </vt:vector>
  </HeadingPairs>
  <TitlesOfParts>
    <vt:vector size="28" baseType="lpstr">
      <vt:lpstr>Calibri Light</vt:lpstr>
      <vt:lpstr>Calibri</vt:lpstr>
      <vt:lpstr>Arial</vt:lpstr>
      <vt:lpstr>1_Thème Office</vt:lpstr>
      <vt:lpstr>2_Thème Office</vt:lpstr>
      <vt:lpstr>3_Thème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EDITIONS HATIER</dc:creator>
  <cp:lastModifiedBy>BELLEMIN SANDRA</cp:lastModifiedBy>
  <cp:revision>54</cp:revision>
  <dcterms:created xsi:type="dcterms:W3CDTF">2022-01-07T11:15:07Z</dcterms:created>
  <dcterms:modified xsi:type="dcterms:W3CDTF">2025-03-19T08:32:39Z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0x010100B5D1979698DF1E409B2B7EB07AB6DCB7</vt:lpwstr>
  </property>
  <property fmtid="{D5CDD505-2E9C-101B-9397-08002B2CF9AE}" pid="3" name="MediaServiceImageTags">
    <vt:lpwstr/>
  </property>
</Properties>
</file>