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93" r:id="rId5"/>
    <p:sldMasterId id="2147483698" r:id="rId6"/>
    <p:sldMasterId id="2147483703" r:id="rId7"/>
    <p:sldMasterId id="2147483708" r:id="rId8"/>
  </p:sldMasterIdLst>
  <p:notesMasterIdLst>
    <p:notesMasterId r:id="rId27"/>
  </p:notesMasterIdLst>
  <p:handoutMasterIdLst>
    <p:handoutMasterId r:id="rId28"/>
  </p:handoutMasterIdLst>
  <p:sldIdLst>
    <p:sldId id="276" r:id="rId9"/>
    <p:sldId id="277" r:id="rId10"/>
    <p:sldId id="373" r:id="rId11"/>
    <p:sldId id="375" r:id="rId12"/>
    <p:sldId id="376" r:id="rId13"/>
    <p:sldId id="378" r:id="rId14"/>
    <p:sldId id="393" r:id="rId15"/>
    <p:sldId id="396" r:id="rId16"/>
    <p:sldId id="391" r:id="rId17"/>
    <p:sldId id="394" r:id="rId18"/>
    <p:sldId id="397" r:id="rId19"/>
    <p:sldId id="377" r:id="rId20"/>
    <p:sldId id="386" r:id="rId21"/>
    <p:sldId id="387" r:id="rId22"/>
    <p:sldId id="388" r:id="rId23"/>
    <p:sldId id="389" r:id="rId24"/>
    <p:sldId id="398" r:id="rId25"/>
    <p:sldId id="395" r:id="rId26"/>
  </p:sldIdLst>
  <p:sldSz cx="9144000" cy="6858000" type="screen4x3"/>
  <p:notesSz cx="6858000" cy="9144000"/>
  <p:embeddedFontLst>
    <p:embeddedFont>
      <p:font typeface="Verdana" panose="020B0604030504040204" pitchFamily="34" charset="0"/>
      <p:regular r:id="rId29"/>
      <p:bold r:id="rId30"/>
      <p:italic r:id="rId31"/>
      <p:boldItalic r:id="rId3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16" clrIdx="0">
    <p:extLst>
      <p:ext uri="{19B8F6BF-5375-455C-9EA6-DF929625EA0E}">
        <p15:presenceInfo xmlns:p15="http://schemas.microsoft.com/office/powerpoint/2012/main" userId="S::ACHAUVELLIER@editions-hatier.fr::63234966-364e-422f-8c52-45fd5239a521" providerId="AD"/>
      </p:ext>
    </p:extLst>
  </p:cmAuthor>
  <p:cmAuthor id="2" name="pauline.negrellion" initials="pa" lastIdx="10" clrIdx="1">
    <p:extLst>
      <p:ext uri="{19B8F6BF-5375-455C-9EA6-DF929625EA0E}">
        <p15:presenceInfo xmlns:p15="http://schemas.microsoft.com/office/powerpoint/2012/main" userId="S::pauline.negrellion_gmail.com#ext#@hachette.onmicrosoft.com::9fb65b54-3bbd-4994-b3cf-42d8602c7eef" providerId="AD"/>
      </p:ext>
    </p:extLst>
  </p:cmAuthor>
  <p:cmAuthor id="3" name="riviere.jennifer" initials="ri" lastIdx="10" clrIdx="2">
    <p:extLst>
      <p:ext uri="{19B8F6BF-5375-455C-9EA6-DF929625EA0E}">
        <p15:presenceInfo xmlns:p15="http://schemas.microsoft.com/office/powerpoint/2012/main" userId="S::riviere.jennifer_gmail.com#ext#@hachette.onmicrosoft.com::1d9d5009-092f-4c80-8dba-153923be29d4" providerId="AD"/>
      </p:ext>
    </p:extLst>
  </p:cmAuthor>
  <p:cmAuthor id="4" name="omenriah" initials="om" lastIdx="10" clrIdx="3">
    <p:extLst>
      <p:ext uri="{19B8F6BF-5375-455C-9EA6-DF929625EA0E}">
        <p15:presenceInfo xmlns:p15="http://schemas.microsoft.com/office/powerpoint/2012/main" userId="S::omenriah_gmail.com#ext#@hachette.onmicrosoft.com::1c7e23f3-21b9-4451-98c0-15057ee079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9491"/>
    <a:srgbClr val="984807"/>
    <a:srgbClr val="FFFFFF"/>
    <a:srgbClr val="FF9966"/>
    <a:srgbClr val="61C4D1"/>
    <a:srgbClr val="FFD333"/>
    <a:srgbClr val="EC527E"/>
    <a:srgbClr val="E7E7E8"/>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00507D-5E38-4D03-93DB-9E2EE585C3AA}" v="18" dt="2025-03-19T12:06:45.2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073" autoAdjust="0"/>
  </p:normalViewPr>
  <p:slideViewPr>
    <p:cSldViewPr snapToGrid="0">
      <p:cViewPr>
        <p:scale>
          <a:sx n="50" d="100"/>
          <a:sy n="50" d="100"/>
        </p:scale>
        <p:origin x="1674" y="45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font" Target="fonts/font4.fntdata"/><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handoutMaster" Target="handoutMasters/handoutMaster1.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LLEMIN SANDRA" userId="5fe4e071-d3f4-40df-970f-ee8fcf898346" providerId="ADAL" clId="{B200507D-5E38-4D03-93DB-9E2EE585C3AA}"/>
    <pc:docChg chg="custSel modSld modMainMaster">
      <pc:chgData name="BELLEMIN SANDRA" userId="5fe4e071-d3f4-40df-970f-ee8fcf898346" providerId="ADAL" clId="{B200507D-5E38-4D03-93DB-9E2EE585C3AA}" dt="2025-03-19T12:06:45.756" v="64" actId="27614"/>
      <pc:docMkLst>
        <pc:docMk/>
      </pc:docMkLst>
      <pc:sldChg chg="addSp delSp modSp mod modClrScheme chgLayout">
        <pc:chgData name="BELLEMIN SANDRA" userId="5fe4e071-d3f4-40df-970f-ee8fcf898346" providerId="ADAL" clId="{B200507D-5E38-4D03-93DB-9E2EE585C3AA}" dt="2025-03-19T12:06:08.254" v="22" actId="27614"/>
        <pc:sldMkLst>
          <pc:docMk/>
          <pc:sldMk cId="1167145136" sldId="276"/>
        </pc:sldMkLst>
        <pc:spChg chg="del">
          <ac:chgData name="BELLEMIN SANDRA" userId="5fe4e071-d3f4-40df-970f-ee8fcf898346" providerId="ADAL" clId="{B200507D-5E38-4D03-93DB-9E2EE585C3AA}" dt="2025-03-19T12:05:53.493" v="19" actId="478"/>
          <ac:spMkLst>
            <pc:docMk/>
            <pc:sldMk cId="1167145136" sldId="276"/>
            <ac:spMk id="3" creationId="{013A2E0A-CD12-462B-B4A8-9DB595DB6E28}"/>
          </ac:spMkLst>
        </pc:spChg>
        <pc:spChg chg="add del mod">
          <ac:chgData name="BELLEMIN SANDRA" userId="5fe4e071-d3f4-40df-970f-ee8fcf898346" providerId="ADAL" clId="{B200507D-5E38-4D03-93DB-9E2EE585C3AA}" dt="2025-03-19T12:06:00.379" v="20" actId="700"/>
          <ac:spMkLst>
            <pc:docMk/>
            <pc:sldMk cId="1167145136" sldId="276"/>
            <ac:spMk id="4" creationId="{71129153-E5EC-05D1-2F00-517DC1C3495D}"/>
          </ac:spMkLst>
        </pc:spChg>
        <pc:spChg chg="del">
          <ac:chgData name="BELLEMIN SANDRA" userId="5fe4e071-d3f4-40df-970f-ee8fcf898346" providerId="ADAL" clId="{B200507D-5E38-4D03-93DB-9E2EE585C3AA}" dt="2025-03-19T12:05:53.493" v="19" actId="478"/>
          <ac:spMkLst>
            <pc:docMk/>
            <pc:sldMk cId="1167145136" sldId="276"/>
            <ac:spMk id="6" creationId="{94D8D623-2B5E-4170-A263-C607C356EFD2}"/>
          </ac:spMkLst>
        </pc:spChg>
        <pc:picChg chg="add mod">
          <ac:chgData name="BELLEMIN SANDRA" userId="5fe4e071-d3f4-40df-970f-ee8fcf898346" providerId="ADAL" clId="{B200507D-5E38-4D03-93DB-9E2EE585C3AA}" dt="2025-03-19T12:06:08.254" v="22" actId="27614"/>
          <ac:picMkLst>
            <pc:docMk/>
            <pc:sldMk cId="1167145136" sldId="276"/>
            <ac:picMk id="7" creationId="{9A300FA3-80B5-3EA9-5C17-0EAD141E449A}"/>
          </ac:picMkLst>
        </pc:picChg>
      </pc:sldChg>
      <pc:sldChg chg="addSp delSp modSp mod modClrScheme chgLayout">
        <pc:chgData name="BELLEMIN SANDRA" userId="5fe4e071-d3f4-40df-970f-ee8fcf898346" providerId="ADAL" clId="{B200507D-5E38-4D03-93DB-9E2EE585C3AA}" dt="2025-03-19T12:06:09.729" v="24" actId="27614"/>
        <pc:sldMkLst>
          <pc:docMk/>
          <pc:sldMk cId="1709531901" sldId="277"/>
        </pc:sldMkLst>
        <pc:spChg chg="del">
          <ac:chgData name="BELLEMIN SANDRA" userId="5fe4e071-d3f4-40df-970f-ee8fcf898346" providerId="ADAL" clId="{B200507D-5E38-4D03-93DB-9E2EE585C3AA}" dt="2025-03-19T12:05:51.854" v="18" actId="478"/>
          <ac:spMkLst>
            <pc:docMk/>
            <pc:sldMk cId="1709531901" sldId="277"/>
            <ac:spMk id="2" creationId="{EE4D648B-2210-49E2-B5C5-733984A93C11}"/>
          </ac:spMkLst>
        </pc:spChg>
        <pc:spChg chg="add del mod">
          <ac:chgData name="BELLEMIN SANDRA" userId="5fe4e071-d3f4-40df-970f-ee8fcf898346" providerId="ADAL" clId="{B200507D-5E38-4D03-93DB-9E2EE585C3AA}" dt="2025-03-19T12:06:00.379" v="20" actId="700"/>
          <ac:spMkLst>
            <pc:docMk/>
            <pc:sldMk cId="1709531901" sldId="277"/>
            <ac:spMk id="8" creationId="{E13919CD-6D84-056E-7DBB-C8B677010DC1}"/>
          </ac:spMkLst>
        </pc:spChg>
        <pc:grpChg chg="del">
          <ac:chgData name="BELLEMIN SANDRA" userId="5fe4e071-d3f4-40df-970f-ee8fcf898346" providerId="ADAL" clId="{B200507D-5E38-4D03-93DB-9E2EE585C3AA}" dt="2025-03-19T12:05:51.854" v="18" actId="478"/>
          <ac:grpSpMkLst>
            <pc:docMk/>
            <pc:sldMk cId="1709531901" sldId="277"/>
            <ac:grpSpMk id="6" creationId="{A33777A9-E9A0-4789-B4E0-968BCBB0FBD2}"/>
          </ac:grpSpMkLst>
        </pc:grpChg>
        <pc:picChg chg="add mod">
          <ac:chgData name="BELLEMIN SANDRA" userId="5fe4e071-d3f4-40df-970f-ee8fcf898346" providerId="ADAL" clId="{B200507D-5E38-4D03-93DB-9E2EE585C3AA}" dt="2025-03-19T12:06:09.729" v="24" actId="27614"/>
          <ac:picMkLst>
            <pc:docMk/>
            <pc:sldMk cId="1709531901" sldId="277"/>
            <ac:picMk id="11" creationId="{61D1CF25-474E-8ED7-92D7-007346EE82B0}"/>
          </ac:picMkLst>
        </pc:picChg>
        <pc:cxnChg chg="del">
          <ac:chgData name="BELLEMIN SANDRA" userId="5fe4e071-d3f4-40df-970f-ee8fcf898346" providerId="ADAL" clId="{B200507D-5E38-4D03-93DB-9E2EE585C3AA}" dt="2025-03-19T12:05:51.854" v="18" actId="478"/>
          <ac:cxnSpMkLst>
            <pc:docMk/>
            <pc:sldMk cId="1709531901" sldId="277"/>
            <ac:cxnSpMk id="10" creationId="{8DEEE106-4C3B-4DED-B832-C90B14E0FF1C}"/>
          </ac:cxnSpMkLst>
        </pc:cxnChg>
      </pc:sldChg>
      <pc:sldChg chg="addSp delSp modSp mod modClrScheme chgLayout">
        <pc:chgData name="BELLEMIN SANDRA" userId="5fe4e071-d3f4-40df-970f-ee8fcf898346" providerId="ADAL" clId="{B200507D-5E38-4D03-93DB-9E2EE585C3AA}" dt="2025-03-19T12:06:11.182" v="26" actId="27614"/>
        <pc:sldMkLst>
          <pc:docMk/>
          <pc:sldMk cId="2380287438" sldId="373"/>
        </pc:sldMkLst>
        <pc:spChg chg="del">
          <ac:chgData name="BELLEMIN SANDRA" userId="5fe4e071-d3f4-40df-970f-ee8fcf898346" providerId="ADAL" clId="{B200507D-5E38-4D03-93DB-9E2EE585C3AA}" dt="2025-03-19T12:05:50.496" v="17" actId="478"/>
          <ac:spMkLst>
            <pc:docMk/>
            <pc:sldMk cId="2380287438" sldId="373"/>
            <ac:spMk id="2" creationId="{EE4D648B-2210-49E2-B5C5-733984A93C11}"/>
          </ac:spMkLst>
        </pc:spChg>
        <pc:spChg chg="add del mod">
          <ac:chgData name="BELLEMIN SANDRA" userId="5fe4e071-d3f4-40df-970f-ee8fcf898346" providerId="ADAL" clId="{B200507D-5E38-4D03-93DB-9E2EE585C3AA}" dt="2025-03-19T12:06:00.379" v="20" actId="700"/>
          <ac:spMkLst>
            <pc:docMk/>
            <pc:sldMk cId="2380287438" sldId="373"/>
            <ac:spMk id="8" creationId="{2C187FB3-8863-BB27-AD4F-7793461FA5FD}"/>
          </ac:spMkLst>
        </pc:spChg>
        <pc:grpChg chg="del">
          <ac:chgData name="BELLEMIN SANDRA" userId="5fe4e071-d3f4-40df-970f-ee8fcf898346" providerId="ADAL" clId="{B200507D-5E38-4D03-93DB-9E2EE585C3AA}" dt="2025-03-19T12:05:50.496" v="17" actId="478"/>
          <ac:grpSpMkLst>
            <pc:docMk/>
            <pc:sldMk cId="2380287438" sldId="373"/>
            <ac:grpSpMk id="6" creationId="{A33777A9-E9A0-4789-B4E0-968BCBB0FBD2}"/>
          </ac:grpSpMkLst>
        </pc:grpChg>
        <pc:picChg chg="add mod">
          <ac:chgData name="BELLEMIN SANDRA" userId="5fe4e071-d3f4-40df-970f-ee8fcf898346" providerId="ADAL" clId="{B200507D-5E38-4D03-93DB-9E2EE585C3AA}" dt="2025-03-19T12:06:11.182" v="26" actId="27614"/>
          <ac:picMkLst>
            <pc:docMk/>
            <pc:sldMk cId="2380287438" sldId="373"/>
            <ac:picMk id="10" creationId="{79F19355-35C0-10D2-4AED-79AB2A421952}"/>
          </ac:picMkLst>
        </pc:picChg>
      </pc:sldChg>
      <pc:sldChg chg="addSp delSp modSp mod modClrScheme chgLayout">
        <pc:chgData name="BELLEMIN SANDRA" userId="5fe4e071-d3f4-40df-970f-ee8fcf898346" providerId="ADAL" clId="{B200507D-5E38-4D03-93DB-9E2EE585C3AA}" dt="2025-03-19T12:06:13" v="29" actId="962"/>
        <pc:sldMkLst>
          <pc:docMk/>
          <pc:sldMk cId="2337633740" sldId="375"/>
        </pc:sldMkLst>
        <pc:spChg chg="del">
          <ac:chgData name="BELLEMIN SANDRA" userId="5fe4e071-d3f4-40df-970f-ee8fcf898346" providerId="ADAL" clId="{B200507D-5E38-4D03-93DB-9E2EE585C3AA}" dt="2025-03-19T12:05:48.990" v="16" actId="478"/>
          <ac:spMkLst>
            <pc:docMk/>
            <pc:sldMk cId="2337633740" sldId="375"/>
            <ac:spMk id="2" creationId="{EE4D648B-2210-49E2-B5C5-733984A93C11}"/>
          </ac:spMkLst>
        </pc:spChg>
        <pc:spChg chg="del">
          <ac:chgData name="BELLEMIN SANDRA" userId="5fe4e071-d3f4-40df-970f-ee8fcf898346" providerId="ADAL" clId="{B200507D-5E38-4D03-93DB-9E2EE585C3AA}" dt="2025-03-19T12:05:48.990" v="16" actId="478"/>
          <ac:spMkLst>
            <pc:docMk/>
            <pc:sldMk cId="2337633740" sldId="375"/>
            <ac:spMk id="7" creationId="{DE7ADC60-7465-4C60-BDFC-9BB18382E374}"/>
          </ac:spMkLst>
        </pc:spChg>
        <pc:spChg chg="del">
          <ac:chgData name="BELLEMIN SANDRA" userId="5fe4e071-d3f4-40df-970f-ee8fcf898346" providerId="ADAL" clId="{B200507D-5E38-4D03-93DB-9E2EE585C3AA}" dt="2025-03-19T12:05:48.990" v="16" actId="478"/>
          <ac:spMkLst>
            <pc:docMk/>
            <pc:sldMk cId="2337633740" sldId="375"/>
            <ac:spMk id="8" creationId="{D68255B7-221A-404B-A58B-15669D140EB9}"/>
          </ac:spMkLst>
        </pc:spChg>
        <pc:spChg chg="add del mod">
          <ac:chgData name="BELLEMIN SANDRA" userId="5fe4e071-d3f4-40df-970f-ee8fcf898346" providerId="ADAL" clId="{B200507D-5E38-4D03-93DB-9E2EE585C3AA}" dt="2025-03-19T12:06:00.379" v="20" actId="700"/>
          <ac:spMkLst>
            <pc:docMk/>
            <pc:sldMk cId="2337633740" sldId="375"/>
            <ac:spMk id="11" creationId="{812D6316-0622-4F2B-1A43-1FF35563E6A6}"/>
          </ac:spMkLst>
        </pc:spChg>
        <pc:grpChg chg="del">
          <ac:chgData name="BELLEMIN SANDRA" userId="5fe4e071-d3f4-40df-970f-ee8fcf898346" providerId="ADAL" clId="{B200507D-5E38-4D03-93DB-9E2EE585C3AA}" dt="2025-03-19T12:05:48.990" v="16" actId="478"/>
          <ac:grpSpMkLst>
            <pc:docMk/>
            <pc:sldMk cId="2337633740" sldId="375"/>
            <ac:grpSpMk id="6" creationId="{A33777A9-E9A0-4789-B4E0-968BCBB0FBD2}"/>
          </ac:grpSpMkLst>
        </pc:grpChg>
        <pc:picChg chg="del">
          <ac:chgData name="BELLEMIN SANDRA" userId="5fe4e071-d3f4-40df-970f-ee8fcf898346" providerId="ADAL" clId="{B200507D-5E38-4D03-93DB-9E2EE585C3AA}" dt="2025-03-19T12:05:48.990" v="16" actId="478"/>
          <ac:picMkLst>
            <pc:docMk/>
            <pc:sldMk cId="2337633740" sldId="375"/>
            <ac:picMk id="9" creationId="{7258C215-59ED-40B4-99D5-716527CE9088}"/>
          </ac:picMkLst>
        </pc:picChg>
        <pc:picChg chg="add mod">
          <ac:chgData name="BELLEMIN SANDRA" userId="5fe4e071-d3f4-40df-970f-ee8fcf898346" providerId="ADAL" clId="{B200507D-5E38-4D03-93DB-9E2EE585C3AA}" dt="2025-03-19T12:06:13" v="29" actId="962"/>
          <ac:picMkLst>
            <pc:docMk/>
            <pc:sldMk cId="2337633740" sldId="375"/>
            <ac:picMk id="13" creationId="{B01BBC1A-B295-075A-A497-DC24D9CE942D}"/>
          </ac:picMkLst>
        </pc:picChg>
      </pc:sldChg>
      <pc:sldChg chg="addSp delSp modSp mod modClrScheme chgLayout">
        <pc:chgData name="BELLEMIN SANDRA" userId="5fe4e071-d3f4-40df-970f-ee8fcf898346" providerId="ADAL" clId="{B200507D-5E38-4D03-93DB-9E2EE585C3AA}" dt="2025-03-19T12:06:14.630" v="31" actId="27614"/>
        <pc:sldMkLst>
          <pc:docMk/>
          <pc:sldMk cId="1450182235" sldId="376"/>
        </pc:sldMkLst>
        <pc:spChg chg="del">
          <ac:chgData name="BELLEMIN SANDRA" userId="5fe4e071-d3f4-40df-970f-ee8fcf898346" providerId="ADAL" clId="{B200507D-5E38-4D03-93DB-9E2EE585C3AA}" dt="2025-03-19T12:05:47.518" v="15" actId="478"/>
          <ac:spMkLst>
            <pc:docMk/>
            <pc:sldMk cId="1450182235" sldId="376"/>
            <ac:spMk id="2" creationId="{EE4D648B-2210-49E2-B5C5-733984A93C11}"/>
          </ac:spMkLst>
        </pc:spChg>
        <pc:spChg chg="add del mod">
          <ac:chgData name="BELLEMIN SANDRA" userId="5fe4e071-d3f4-40df-970f-ee8fcf898346" providerId="ADAL" clId="{B200507D-5E38-4D03-93DB-9E2EE585C3AA}" dt="2025-03-19T12:06:00.379" v="20" actId="700"/>
          <ac:spMkLst>
            <pc:docMk/>
            <pc:sldMk cId="1450182235" sldId="376"/>
            <ac:spMk id="4" creationId="{97069242-1A69-2D6F-022B-20EF24A621F3}"/>
          </ac:spMkLst>
        </pc:spChg>
        <pc:spChg chg="del">
          <ac:chgData name="BELLEMIN SANDRA" userId="5fe4e071-d3f4-40df-970f-ee8fcf898346" providerId="ADAL" clId="{B200507D-5E38-4D03-93DB-9E2EE585C3AA}" dt="2025-03-19T12:05:47.518" v="15" actId="478"/>
          <ac:spMkLst>
            <pc:docMk/>
            <pc:sldMk cId="1450182235" sldId="376"/>
            <ac:spMk id="7" creationId="{DE7ADC60-7465-4C60-BDFC-9BB18382E374}"/>
          </ac:spMkLst>
        </pc:spChg>
        <pc:spChg chg="del">
          <ac:chgData name="BELLEMIN SANDRA" userId="5fe4e071-d3f4-40df-970f-ee8fcf898346" providerId="ADAL" clId="{B200507D-5E38-4D03-93DB-9E2EE585C3AA}" dt="2025-03-19T12:05:47.518" v="15" actId="478"/>
          <ac:spMkLst>
            <pc:docMk/>
            <pc:sldMk cId="1450182235" sldId="376"/>
            <ac:spMk id="18" creationId="{0A8D5397-DFCF-4868-B830-B5FA00947899}"/>
          </ac:spMkLst>
        </pc:spChg>
        <pc:grpChg chg="del">
          <ac:chgData name="BELLEMIN SANDRA" userId="5fe4e071-d3f4-40df-970f-ee8fcf898346" providerId="ADAL" clId="{B200507D-5E38-4D03-93DB-9E2EE585C3AA}" dt="2025-03-19T12:05:47.518" v="15" actId="478"/>
          <ac:grpSpMkLst>
            <pc:docMk/>
            <pc:sldMk cId="1450182235" sldId="376"/>
            <ac:grpSpMk id="21" creationId="{8FD620A3-B9F9-4636-A5F6-0CF4DBC01F8E}"/>
          </ac:grpSpMkLst>
        </pc:grpChg>
        <pc:picChg chg="add mod">
          <ac:chgData name="BELLEMIN SANDRA" userId="5fe4e071-d3f4-40df-970f-ee8fcf898346" providerId="ADAL" clId="{B200507D-5E38-4D03-93DB-9E2EE585C3AA}" dt="2025-03-19T12:06:14.630" v="31" actId="27614"/>
          <ac:picMkLst>
            <pc:docMk/>
            <pc:sldMk cId="1450182235" sldId="376"/>
            <ac:picMk id="6" creationId="{AC6D1700-EFF2-7E12-97AB-61A2D27B786C}"/>
          </ac:picMkLst>
        </pc:picChg>
        <pc:picChg chg="del">
          <ac:chgData name="BELLEMIN SANDRA" userId="5fe4e071-d3f4-40df-970f-ee8fcf898346" providerId="ADAL" clId="{B200507D-5E38-4D03-93DB-9E2EE585C3AA}" dt="2025-03-19T12:05:47.518" v="15" actId="478"/>
          <ac:picMkLst>
            <pc:docMk/>
            <pc:sldMk cId="1450182235" sldId="376"/>
            <ac:picMk id="9" creationId="{7258C215-59ED-40B4-99D5-716527CE9088}"/>
          </ac:picMkLst>
        </pc:picChg>
        <pc:picChg chg="del">
          <ac:chgData name="BELLEMIN SANDRA" userId="5fe4e071-d3f4-40df-970f-ee8fcf898346" providerId="ADAL" clId="{B200507D-5E38-4D03-93DB-9E2EE585C3AA}" dt="2025-03-19T12:05:47.518" v="15" actId="478"/>
          <ac:picMkLst>
            <pc:docMk/>
            <pc:sldMk cId="1450182235" sldId="376"/>
            <ac:picMk id="14" creationId="{523E2140-A080-404E-B5B9-B35D8D1D5FA1}"/>
          </ac:picMkLst>
        </pc:picChg>
      </pc:sldChg>
      <pc:sldChg chg="addSp delSp modSp mod modClrScheme chgLayout">
        <pc:chgData name="BELLEMIN SANDRA" userId="5fe4e071-d3f4-40df-970f-ee8fcf898346" providerId="ADAL" clId="{B200507D-5E38-4D03-93DB-9E2EE585C3AA}" dt="2025-03-19T12:06:30.101" v="48" actId="962"/>
        <pc:sldMkLst>
          <pc:docMk/>
          <pc:sldMk cId="795466147" sldId="377"/>
        </pc:sldMkLst>
        <pc:spChg chg="add del mod">
          <ac:chgData name="BELLEMIN SANDRA" userId="5fe4e071-d3f4-40df-970f-ee8fcf898346" providerId="ADAL" clId="{B200507D-5E38-4D03-93DB-9E2EE585C3AA}" dt="2025-03-19T12:06:00.379" v="20" actId="700"/>
          <ac:spMkLst>
            <pc:docMk/>
            <pc:sldMk cId="795466147" sldId="377"/>
            <ac:spMk id="3" creationId="{20184D6D-0145-9EB3-B203-0E9570DBD389}"/>
          </ac:spMkLst>
        </pc:spChg>
        <pc:spChg chg="del">
          <ac:chgData name="BELLEMIN SANDRA" userId="5fe4e071-d3f4-40df-970f-ee8fcf898346" providerId="ADAL" clId="{B200507D-5E38-4D03-93DB-9E2EE585C3AA}" dt="2025-03-19T12:05:34.694" v="8" actId="478"/>
          <ac:spMkLst>
            <pc:docMk/>
            <pc:sldMk cId="795466147" sldId="377"/>
            <ac:spMk id="7" creationId="{DE7ADC60-7465-4C60-BDFC-9BB18382E374}"/>
          </ac:spMkLst>
        </pc:spChg>
        <pc:spChg chg="del">
          <ac:chgData name="BELLEMIN SANDRA" userId="5fe4e071-d3f4-40df-970f-ee8fcf898346" providerId="ADAL" clId="{B200507D-5E38-4D03-93DB-9E2EE585C3AA}" dt="2025-03-19T12:05:34.694" v="8" actId="478"/>
          <ac:spMkLst>
            <pc:docMk/>
            <pc:sldMk cId="795466147" sldId="377"/>
            <ac:spMk id="18" creationId="{0A8D5397-DFCF-4868-B830-B5FA00947899}"/>
          </ac:spMkLst>
        </pc:spChg>
        <pc:spChg chg="del">
          <ac:chgData name="BELLEMIN SANDRA" userId="5fe4e071-d3f4-40df-970f-ee8fcf898346" providerId="ADAL" clId="{B200507D-5E38-4D03-93DB-9E2EE585C3AA}" dt="2025-03-19T12:05:34.694" v="8" actId="478"/>
          <ac:spMkLst>
            <pc:docMk/>
            <pc:sldMk cId="795466147" sldId="377"/>
            <ac:spMk id="19" creationId="{7B087E1C-DF91-4ED1-855F-5752F247634E}"/>
          </ac:spMkLst>
        </pc:spChg>
        <pc:spChg chg="del">
          <ac:chgData name="BELLEMIN SANDRA" userId="5fe4e071-d3f4-40df-970f-ee8fcf898346" providerId="ADAL" clId="{B200507D-5E38-4D03-93DB-9E2EE585C3AA}" dt="2025-03-19T12:05:34.694" v="8" actId="478"/>
          <ac:spMkLst>
            <pc:docMk/>
            <pc:sldMk cId="795466147" sldId="377"/>
            <ac:spMk id="20" creationId="{FB1E0DEB-4C5C-476E-B800-A91FC46578E8}"/>
          </ac:spMkLst>
        </pc:spChg>
        <pc:spChg chg="del">
          <ac:chgData name="BELLEMIN SANDRA" userId="5fe4e071-d3f4-40df-970f-ee8fcf898346" providerId="ADAL" clId="{B200507D-5E38-4D03-93DB-9E2EE585C3AA}" dt="2025-03-19T12:05:34.694" v="8" actId="478"/>
          <ac:spMkLst>
            <pc:docMk/>
            <pc:sldMk cId="795466147" sldId="377"/>
            <ac:spMk id="25" creationId="{5ABFB0DD-663D-4B24-9AF0-C7A7D2EB3E05}"/>
          </ac:spMkLst>
        </pc:spChg>
        <pc:picChg chg="add mod">
          <ac:chgData name="BELLEMIN SANDRA" userId="5fe4e071-d3f4-40df-970f-ee8fcf898346" providerId="ADAL" clId="{B200507D-5E38-4D03-93DB-9E2EE585C3AA}" dt="2025-03-19T12:06:30.101" v="48" actId="962"/>
          <ac:picMkLst>
            <pc:docMk/>
            <pc:sldMk cId="795466147" sldId="377"/>
            <ac:picMk id="5" creationId="{65505F35-E88F-D874-9136-1F70954B4F85}"/>
          </ac:picMkLst>
        </pc:picChg>
        <pc:picChg chg="del">
          <ac:chgData name="BELLEMIN SANDRA" userId="5fe4e071-d3f4-40df-970f-ee8fcf898346" providerId="ADAL" clId="{B200507D-5E38-4D03-93DB-9E2EE585C3AA}" dt="2025-03-19T12:05:34.694" v="8" actId="478"/>
          <ac:picMkLst>
            <pc:docMk/>
            <pc:sldMk cId="795466147" sldId="377"/>
            <ac:picMk id="14" creationId="{523E2140-A080-404E-B5B9-B35D8D1D5FA1}"/>
          </ac:picMkLst>
        </pc:picChg>
        <pc:picChg chg="del">
          <ac:chgData name="BELLEMIN SANDRA" userId="5fe4e071-d3f4-40df-970f-ee8fcf898346" providerId="ADAL" clId="{B200507D-5E38-4D03-93DB-9E2EE585C3AA}" dt="2025-03-19T12:05:34.694" v="8" actId="478"/>
          <ac:picMkLst>
            <pc:docMk/>
            <pc:sldMk cId="795466147" sldId="377"/>
            <ac:picMk id="23" creationId="{B12CF0F2-B74D-4427-893D-E9AAE1056B28}"/>
          </ac:picMkLst>
        </pc:picChg>
      </pc:sldChg>
      <pc:sldChg chg="addSp delSp modSp mod modClrScheme chgLayout">
        <pc:chgData name="BELLEMIN SANDRA" userId="5fe4e071-d3f4-40df-970f-ee8fcf898346" providerId="ADAL" clId="{B200507D-5E38-4D03-93DB-9E2EE585C3AA}" dt="2025-03-19T12:06:16.334" v="33" actId="27614"/>
        <pc:sldMkLst>
          <pc:docMk/>
          <pc:sldMk cId="3268791717" sldId="378"/>
        </pc:sldMkLst>
        <pc:spChg chg="del">
          <ac:chgData name="BELLEMIN SANDRA" userId="5fe4e071-d3f4-40df-970f-ee8fcf898346" providerId="ADAL" clId="{B200507D-5E38-4D03-93DB-9E2EE585C3AA}" dt="2025-03-19T12:05:46.094" v="14" actId="478"/>
          <ac:spMkLst>
            <pc:docMk/>
            <pc:sldMk cId="3268791717" sldId="378"/>
            <ac:spMk id="2" creationId="{EE4D648B-2210-49E2-B5C5-733984A93C11}"/>
          </ac:spMkLst>
        </pc:spChg>
        <pc:spChg chg="del">
          <ac:chgData name="BELLEMIN SANDRA" userId="5fe4e071-d3f4-40df-970f-ee8fcf898346" providerId="ADAL" clId="{B200507D-5E38-4D03-93DB-9E2EE585C3AA}" dt="2025-03-19T12:05:46.094" v="14" actId="478"/>
          <ac:spMkLst>
            <pc:docMk/>
            <pc:sldMk cId="3268791717" sldId="378"/>
            <ac:spMk id="8" creationId="{91099CAE-0C19-4381-BF64-E1D1E6F55E28}"/>
          </ac:spMkLst>
        </pc:spChg>
        <pc:spChg chg="add del mod">
          <ac:chgData name="BELLEMIN SANDRA" userId="5fe4e071-d3f4-40df-970f-ee8fcf898346" providerId="ADAL" clId="{B200507D-5E38-4D03-93DB-9E2EE585C3AA}" dt="2025-03-19T12:06:00.379" v="20" actId="700"/>
          <ac:spMkLst>
            <pc:docMk/>
            <pc:sldMk cId="3268791717" sldId="378"/>
            <ac:spMk id="9" creationId="{10859506-E070-FF74-C739-7E2B36164C79}"/>
          </ac:spMkLst>
        </pc:spChg>
        <pc:grpChg chg="del">
          <ac:chgData name="BELLEMIN SANDRA" userId="5fe4e071-d3f4-40df-970f-ee8fcf898346" providerId="ADAL" clId="{B200507D-5E38-4D03-93DB-9E2EE585C3AA}" dt="2025-03-19T12:05:46.094" v="14" actId="478"/>
          <ac:grpSpMkLst>
            <pc:docMk/>
            <pc:sldMk cId="3268791717" sldId="378"/>
            <ac:grpSpMk id="6" creationId="{A33777A9-E9A0-4789-B4E0-968BCBB0FBD2}"/>
          </ac:grpSpMkLst>
        </pc:grpChg>
        <pc:picChg chg="add mod">
          <ac:chgData name="BELLEMIN SANDRA" userId="5fe4e071-d3f4-40df-970f-ee8fcf898346" providerId="ADAL" clId="{B200507D-5E38-4D03-93DB-9E2EE585C3AA}" dt="2025-03-19T12:06:16.334" v="33" actId="27614"/>
          <ac:picMkLst>
            <pc:docMk/>
            <pc:sldMk cId="3268791717" sldId="378"/>
            <ac:picMk id="11" creationId="{0020719B-18B6-3D4E-E384-E1B252E2D9E0}"/>
          </ac:picMkLst>
        </pc:picChg>
      </pc:sldChg>
      <pc:sldChg chg="addSp delSp modSp mod modClrScheme chgLayout">
        <pc:chgData name="BELLEMIN SANDRA" userId="5fe4e071-d3f4-40df-970f-ee8fcf898346" providerId="ADAL" clId="{B200507D-5E38-4D03-93DB-9E2EE585C3AA}" dt="2025-03-19T12:06:32.748" v="51" actId="962"/>
        <pc:sldMkLst>
          <pc:docMk/>
          <pc:sldMk cId="2798938247" sldId="386"/>
        </pc:sldMkLst>
        <pc:spChg chg="del">
          <ac:chgData name="BELLEMIN SANDRA" userId="5fe4e071-d3f4-40df-970f-ee8fcf898346" providerId="ADAL" clId="{B200507D-5E38-4D03-93DB-9E2EE585C3AA}" dt="2025-03-19T12:05:32.320" v="7" actId="478"/>
          <ac:spMkLst>
            <pc:docMk/>
            <pc:sldMk cId="2798938247" sldId="386"/>
            <ac:spMk id="2" creationId="{81B4D036-D39B-4688-89D2-7321D4118C3A}"/>
          </ac:spMkLst>
        </pc:spChg>
        <pc:spChg chg="del">
          <ac:chgData name="BELLEMIN SANDRA" userId="5fe4e071-d3f4-40df-970f-ee8fcf898346" providerId="ADAL" clId="{B200507D-5E38-4D03-93DB-9E2EE585C3AA}" dt="2025-03-19T12:05:32.320" v="7" actId="478"/>
          <ac:spMkLst>
            <pc:docMk/>
            <pc:sldMk cId="2798938247" sldId="386"/>
            <ac:spMk id="3" creationId="{F682D096-A67E-4E1D-BE35-9E03A4DCDCBA}"/>
          </ac:spMkLst>
        </pc:spChg>
        <pc:spChg chg="del">
          <ac:chgData name="BELLEMIN SANDRA" userId="5fe4e071-d3f4-40df-970f-ee8fcf898346" providerId="ADAL" clId="{B200507D-5E38-4D03-93DB-9E2EE585C3AA}" dt="2025-03-19T12:05:32.320" v="7" actId="478"/>
          <ac:spMkLst>
            <pc:docMk/>
            <pc:sldMk cId="2798938247" sldId="386"/>
            <ac:spMk id="5" creationId="{F3A4FD14-68D0-403D-935E-ECA1973E5FFB}"/>
          </ac:spMkLst>
        </pc:spChg>
        <pc:spChg chg="del">
          <ac:chgData name="BELLEMIN SANDRA" userId="5fe4e071-d3f4-40df-970f-ee8fcf898346" providerId="ADAL" clId="{B200507D-5E38-4D03-93DB-9E2EE585C3AA}" dt="2025-03-19T12:05:32.320" v="7" actId="478"/>
          <ac:spMkLst>
            <pc:docMk/>
            <pc:sldMk cId="2798938247" sldId="386"/>
            <ac:spMk id="8" creationId="{03362156-B39E-4145-82B4-3B0BB296D99E}"/>
          </ac:spMkLst>
        </pc:spChg>
        <pc:spChg chg="del">
          <ac:chgData name="BELLEMIN SANDRA" userId="5fe4e071-d3f4-40df-970f-ee8fcf898346" providerId="ADAL" clId="{B200507D-5E38-4D03-93DB-9E2EE585C3AA}" dt="2025-03-19T12:05:32.320" v="7" actId="478"/>
          <ac:spMkLst>
            <pc:docMk/>
            <pc:sldMk cId="2798938247" sldId="386"/>
            <ac:spMk id="10" creationId="{15E6ABD3-2210-4B1F-AD41-2ABC9CA9B861}"/>
          </ac:spMkLst>
        </pc:spChg>
        <pc:spChg chg="add del mod">
          <ac:chgData name="BELLEMIN SANDRA" userId="5fe4e071-d3f4-40df-970f-ee8fcf898346" providerId="ADAL" clId="{B200507D-5E38-4D03-93DB-9E2EE585C3AA}" dt="2025-03-19T12:06:00.379" v="20" actId="700"/>
          <ac:spMkLst>
            <pc:docMk/>
            <pc:sldMk cId="2798938247" sldId="386"/>
            <ac:spMk id="13" creationId="{85193464-54DA-8288-75A6-2AB91D3A9540}"/>
          </ac:spMkLst>
        </pc:spChg>
        <pc:spChg chg="del">
          <ac:chgData name="BELLEMIN SANDRA" userId="5fe4e071-d3f4-40df-970f-ee8fcf898346" providerId="ADAL" clId="{B200507D-5E38-4D03-93DB-9E2EE585C3AA}" dt="2025-03-19T12:05:32.320" v="7" actId="478"/>
          <ac:spMkLst>
            <pc:docMk/>
            <pc:sldMk cId="2798938247" sldId="386"/>
            <ac:spMk id="15" creationId="{E7CB3C6A-8A16-4F0B-9D91-4A0E2D1E0485}"/>
          </ac:spMkLst>
        </pc:spChg>
        <pc:spChg chg="add del mod">
          <ac:chgData name="BELLEMIN SANDRA" userId="5fe4e071-d3f4-40df-970f-ee8fcf898346" providerId="ADAL" clId="{B200507D-5E38-4D03-93DB-9E2EE585C3AA}" dt="2025-03-19T12:06:00.379" v="20" actId="700"/>
          <ac:spMkLst>
            <pc:docMk/>
            <pc:sldMk cId="2798938247" sldId="386"/>
            <ac:spMk id="16" creationId="{E3E4DFE9-3FA8-9B94-D9A8-394A1F22D048}"/>
          </ac:spMkLst>
        </pc:spChg>
        <pc:grpChg chg="del">
          <ac:chgData name="BELLEMIN SANDRA" userId="5fe4e071-d3f4-40df-970f-ee8fcf898346" providerId="ADAL" clId="{B200507D-5E38-4D03-93DB-9E2EE585C3AA}" dt="2025-03-19T12:05:32.320" v="7" actId="478"/>
          <ac:grpSpMkLst>
            <pc:docMk/>
            <pc:sldMk cId="2798938247" sldId="386"/>
            <ac:grpSpMk id="12" creationId="{2E00D606-2A30-4A28-BAB9-01724EB7EF7A}"/>
          </ac:grpSpMkLst>
        </pc:grpChg>
        <pc:picChg chg="del">
          <ac:chgData name="BELLEMIN SANDRA" userId="5fe4e071-d3f4-40df-970f-ee8fcf898346" providerId="ADAL" clId="{B200507D-5E38-4D03-93DB-9E2EE585C3AA}" dt="2025-03-19T12:05:32.320" v="7" actId="478"/>
          <ac:picMkLst>
            <pc:docMk/>
            <pc:sldMk cId="2798938247" sldId="386"/>
            <ac:picMk id="11" creationId="{7C806FCC-B083-4514-A49C-417F6BFFFC3D}"/>
          </ac:picMkLst>
        </pc:picChg>
        <pc:picChg chg="add mod">
          <ac:chgData name="BELLEMIN SANDRA" userId="5fe4e071-d3f4-40df-970f-ee8fcf898346" providerId="ADAL" clId="{B200507D-5E38-4D03-93DB-9E2EE585C3AA}" dt="2025-03-19T12:06:32.748" v="51" actId="962"/>
          <ac:picMkLst>
            <pc:docMk/>
            <pc:sldMk cId="2798938247" sldId="386"/>
            <ac:picMk id="18" creationId="{7CAD7FC9-9389-DA7D-2F86-117A6C6639BB}"/>
          </ac:picMkLst>
        </pc:picChg>
      </pc:sldChg>
      <pc:sldChg chg="addSp delSp modSp mod modClrScheme chgLayout">
        <pc:chgData name="BELLEMIN SANDRA" userId="5fe4e071-d3f4-40df-970f-ee8fcf898346" providerId="ADAL" clId="{B200507D-5E38-4D03-93DB-9E2EE585C3AA}" dt="2025-03-19T12:06:35.014" v="54" actId="962"/>
        <pc:sldMkLst>
          <pc:docMk/>
          <pc:sldMk cId="3624740103" sldId="387"/>
        </pc:sldMkLst>
        <pc:spChg chg="del">
          <ac:chgData name="BELLEMIN SANDRA" userId="5fe4e071-d3f4-40df-970f-ee8fcf898346" providerId="ADAL" clId="{B200507D-5E38-4D03-93DB-9E2EE585C3AA}" dt="2025-03-19T12:05:29.670" v="6" actId="478"/>
          <ac:spMkLst>
            <pc:docMk/>
            <pc:sldMk cId="3624740103" sldId="387"/>
            <ac:spMk id="3" creationId="{F682D096-A67E-4E1D-BE35-9E03A4DCDCBA}"/>
          </ac:spMkLst>
        </pc:spChg>
        <pc:spChg chg="add del mod">
          <ac:chgData name="BELLEMIN SANDRA" userId="5fe4e071-d3f4-40df-970f-ee8fcf898346" providerId="ADAL" clId="{B200507D-5E38-4D03-93DB-9E2EE585C3AA}" dt="2025-03-19T12:06:00.379" v="20" actId="700"/>
          <ac:spMkLst>
            <pc:docMk/>
            <pc:sldMk cId="3624740103" sldId="387"/>
            <ac:spMk id="4" creationId="{56C5EC5C-F3D0-C154-3BB9-B1D4C625FA88}"/>
          </ac:spMkLst>
        </pc:spChg>
        <pc:spChg chg="del">
          <ac:chgData name="BELLEMIN SANDRA" userId="5fe4e071-d3f4-40df-970f-ee8fcf898346" providerId="ADAL" clId="{B200507D-5E38-4D03-93DB-9E2EE585C3AA}" dt="2025-03-19T12:05:29.670" v="6" actId="478"/>
          <ac:spMkLst>
            <pc:docMk/>
            <pc:sldMk cId="3624740103" sldId="387"/>
            <ac:spMk id="5" creationId="{F3A4FD14-68D0-403D-935E-ECA1973E5FFB}"/>
          </ac:spMkLst>
        </pc:spChg>
        <pc:spChg chg="add del mod">
          <ac:chgData name="BELLEMIN SANDRA" userId="5fe4e071-d3f4-40df-970f-ee8fcf898346" providerId="ADAL" clId="{B200507D-5E38-4D03-93DB-9E2EE585C3AA}" dt="2025-03-19T12:06:00.379" v="20" actId="700"/>
          <ac:spMkLst>
            <pc:docMk/>
            <pc:sldMk cId="3624740103" sldId="387"/>
            <ac:spMk id="7" creationId="{629BF92E-33F0-2436-7A95-59064B69F728}"/>
          </ac:spMkLst>
        </pc:spChg>
        <pc:spChg chg="del">
          <ac:chgData name="BELLEMIN SANDRA" userId="5fe4e071-d3f4-40df-970f-ee8fcf898346" providerId="ADAL" clId="{B200507D-5E38-4D03-93DB-9E2EE585C3AA}" dt="2025-03-19T12:05:29.670" v="6" actId="478"/>
          <ac:spMkLst>
            <pc:docMk/>
            <pc:sldMk cId="3624740103" sldId="387"/>
            <ac:spMk id="8" creationId="{03362156-B39E-4145-82B4-3B0BB296D99E}"/>
          </ac:spMkLst>
        </pc:spChg>
        <pc:spChg chg="del">
          <ac:chgData name="BELLEMIN SANDRA" userId="5fe4e071-d3f4-40df-970f-ee8fcf898346" providerId="ADAL" clId="{B200507D-5E38-4D03-93DB-9E2EE585C3AA}" dt="2025-03-19T12:05:29.670" v="6" actId="478"/>
          <ac:spMkLst>
            <pc:docMk/>
            <pc:sldMk cId="3624740103" sldId="387"/>
            <ac:spMk id="10" creationId="{15E6ABD3-2210-4B1F-AD41-2ABC9CA9B861}"/>
          </ac:spMkLst>
        </pc:spChg>
        <pc:spChg chg="del">
          <ac:chgData name="BELLEMIN SANDRA" userId="5fe4e071-d3f4-40df-970f-ee8fcf898346" providerId="ADAL" clId="{B200507D-5E38-4D03-93DB-9E2EE585C3AA}" dt="2025-03-19T12:05:29.670" v="6" actId="478"/>
          <ac:spMkLst>
            <pc:docMk/>
            <pc:sldMk cId="3624740103" sldId="387"/>
            <ac:spMk id="17" creationId="{2C8C6855-3DCA-4FEF-BBFF-01D9B5200859}"/>
          </ac:spMkLst>
        </pc:spChg>
        <pc:spChg chg="del">
          <ac:chgData name="BELLEMIN SANDRA" userId="5fe4e071-d3f4-40df-970f-ee8fcf898346" providerId="ADAL" clId="{B200507D-5E38-4D03-93DB-9E2EE585C3AA}" dt="2025-03-19T12:05:29.670" v="6" actId="478"/>
          <ac:spMkLst>
            <pc:docMk/>
            <pc:sldMk cId="3624740103" sldId="387"/>
            <ac:spMk id="18" creationId="{B8EF7975-6C08-484B-A555-FA2A54CC3E61}"/>
          </ac:spMkLst>
        </pc:spChg>
        <pc:grpChg chg="del">
          <ac:chgData name="BELLEMIN SANDRA" userId="5fe4e071-d3f4-40df-970f-ee8fcf898346" providerId="ADAL" clId="{B200507D-5E38-4D03-93DB-9E2EE585C3AA}" dt="2025-03-19T12:05:29.670" v="6" actId="478"/>
          <ac:grpSpMkLst>
            <pc:docMk/>
            <pc:sldMk cId="3624740103" sldId="387"/>
            <ac:grpSpMk id="9" creationId="{B92EA96B-18BC-4B03-B26D-76E90B83A4DA}"/>
          </ac:grpSpMkLst>
        </pc:grpChg>
        <pc:picChg chg="del">
          <ac:chgData name="BELLEMIN SANDRA" userId="5fe4e071-d3f4-40df-970f-ee8fcf898346" providerId="ADAL" clId="{B200507D-5E38-4D03-93DB-9E2EE585C3AA}" dt="2025-03-19T12:05:29.670" v="6" actId="478"/>
          <ac:picMkLst>
            <pc:docMk/>
            <pc:sldMk cId="3624740103" sldId="387"/>
            <ac:picMk id="11" creationId="{7C806FCC-B083-4514-A49C-417F6BFFFC3D}"/>
          </ac:picMkLst>
        </pc:picChg>
        <pc:picChg chg="add mod">
          <ac:chgData name="BELLEMIN SANDRA" userId="5fe4e071-d3f4-40df-970f-ee8fcf898346" providerId="ADAL" clId="{B200507D-5E38-4D03-93DB-9E2EE585C3AA}" dt="2025-03-19T12:06:35.014" v="54" actId="962"/>
          <ac:picMkLst>
            <pc:docMk/>
            <pc:sldMk cId="3624740103" sldId="387"/>
            <ac:picMk id="14" creationId="{15AA40E8-B367-77AA-F6F3-04EDCBEB722F}"/>
          </ac:picMkLst>
        </pc:picChg>
      </pc:sldChg>
      <pc:sldChg chg="addSp delSp modSp mod modClrScheme chgLayout">
        <pc:chgData name="BELLEMIN SANDRA" userId="5fe4e071-d3f4-40df-970f-ee8fcf898346" providerId="ADAL" clId="{B200507D-5E38-4D03-93DB-9E2EE585C3AA}" dt="2025-03-19T12:06:38.897" v="56" actId="27614"/>
        <pc:sldMkLst>
          <pc:docMk/>
          <pc:sldMk cId="2453014498" sldId="388"/>
        </pc:sldMkLst>
        <pc:spChg chg="del">
          <ac:chgData name="BELLEMIN SANDRA" userId="5fe4e071-d3f4-40df-970f-ee8fcf898346" providerId="ADAL" clId="{B200507D-5E38-4D03-93DB-9E2EE585C3AA}" dt="2025-03-19T12:05:28.167" v="5" actId="478"/>
          <ac:spMkLst>
            <pc:docMk/>
            <pc:sldMk cId="2453014498" sldId="388"/>
            <ac:spMk id="2" creationId="{45F8C507-C9A1-4B68-90C4-AD146D985EA7}"/>
          </ac:spMkLst>
        </pc:spChg>
        <pc:spChg chg="add del mod">
          <ac:chgData name="BELLEMIN SANDRA" userId="5fe4e071-d3f4-40df-970f-ee8fcf898346" providerId="ADAL" clId="{B200507D-5E38-4D03-93DB-9E2EE585C3AA}" dt="2025-03-19T12:06:00.379" v="20" actId="700"/>
          <ac:spMkLst>
            <pc:docMk/>
            <pc:sldMk cId="2453014498" sldId="388"/>
            <ac:spMk id="5" creationId="{79420C3E-2C69-4D50-E2A4-25D95172321B}"/>
          </ac:spMkLst>
        </pc:spChg>
        <pc:picChg chg="del">
          <ac:chgData name="BELLEMIN SANDRA" userId="5fe4e071-d3f4-40df-970f-ee8fcf898346" providerId="ADAL" clId="{B200507D-5E38-4D03-93DB-9E2EE585C3AA}" dt="2025-03-19T12:05:28.167" v="5" actId="478"/>
          <ac:picMkLst>
            <pc:docMk/>
            <pc:sldMk cId="2453014498" sldId="388"/>
            <ac:picMk id="4" creationId="{848AC181-E5FA-490C-AB63-04694607A7D2}"/>
          </ac:picMkLst>
        </pc:picChg>
        <pc:picChg chg="add mod">
          <ac:chgData name="BELLEMIN SANDRA" userId="5fe4e071-d3f4-40df-970f-ee8fcf898346" providerId="ADAL" clId="{B200507D-5E38-4D03-93DB-9E2EE585C3AA}" dt="2025-03-19T12:06:38.897" v="56" actId="27614"/>
          <ac:picMkLst>
            <pc:docMk/>
            <pc:sldMk cId="2453014498" sldId="388"/>
            <ac:picMk id="7" creationId="{1887599D-4C8D-4304-74DF-B2C0ECF9612B}"/>
          </ac:picMkLst>
        </pc:picChg>
      </pc:sldChg>
      <pc:sldChg chg="addSp delSp modSp mod modClrScheme chgLayout">
        <pc:chgData name="BELLEMIN SANDRA" userId="5fe4e071-d3f4-40df-970f-ee8fcf898346" providerId="ADAL" clId="{B200507D-5E38-4D03-93DB-9E2EE585C3AA}" dt="2025-03-19T12:06:40.691" v="59" actId="962"/>
        <pc:sldMkLst>
          <pc:docMk/>
          <pc:sldMk cId="2247514621" sldId="389"/>
        </pc:sldMkLst>
        <pc:spChg chg="del">
          <ac:chgData name="BELLEMIN SANDRA" userId="5fe4e071-d3f4-40df-970f-ee8fcf898346" providerId="ADAL" clId="{B200507D-5E38-4D03-93DB-9E2EE585C3AA}" dt="2025-03-19T12:05:26.832" v="4" actId="478"/>
          <ac:spMkLst>
            <pc:docMk/>
            <pc:sldMk cId="2247514621" sldId="389"/>
            <ac:spMk id="2" creationId="{EF534E5A-466F-4B58-99D1-6E959FACEDD5}"/>
          </ac:spMkLst>
        </pc:spChg>
        <pc:spChg chg="add del mod">
          <ac:chgData name="BELLEMIN SANDRA" userId="5fe4e071-d3f4-40df-970f-ee8fcf898346" providerId="ADAL" clId="{B200507D-5E38-4D03-93DB-9E2EE585C3AA}" dt="2025-03-19T12:06:00.379" v="20" actId="700"/>
          <ac:spMkLst>
            <pc:docMk/>
            <pc:sldMk cId="2247514621" sldId="389"/>
            <ac:spMk id="8" creationId="{52F3A913-EE16-9391-FDDE-7F61B3D3BCA4}"/>
          </ac:spMkLst>
        </pc:spChg>
        <pc:picChg chg="del">
          <ac:chgData name="BELLEMIN SANDRA" userId="5fe4e071-d3f4-40df-970f-ee8fcf898346" providerId="ADAL" clId="{B200507D-5E38-4D03-93DB-9E2EE585C3AA}" dt="2025-03-19T12:05:26.832" v="4" actId="478"/>
          <ac:picMkLst>
            <pc:docMk/>
            <pc:sldMk cId="2247514621" sldId="389"/>
            <ac:picMk id="4" creationId="{8732DD56-B4B0-4720-B945-81906FF56C68}"/>
          </ac:picMkLst>
        </pc:picChg>
        <pc:picChg chg="del">
          <ac:chgData name="BELLEMIN SANDRA" userId="5fe4e071-d3f4-40df-970f-ee8fcf898346" providerId="ADAL" clId="{B200507D-5E38-4D03-93DB-9E2EE585C3AA}" dt="2025-03-19T12:05:26.832" v="4" actId="478"/>
          <ac:picMkLst>
            <pc:docMk/>
            <pc:sldMk cId="2247514621" sldId="389"/>
            <ac:picMk id="5" creationId="{68B2F98E-AEC2-D2EA-5634-83B925E48CC2}"/>
          </ac:picMkLst>
        </pc:picChg>
        <pc:picChg chg="add mod">
          <ac:chgData name="BELLEMIN SANDRA" userId="5fe4e071-d3f4-40df-970f-ee8fcf898346" providerId="ADAL" clId="{B200507D-5E38-4D03-93DB-9E2EE585C3AA}" dt="2025-03-19T12:06:40.691" v="59" actId="962"/>
          <ac:picMkLst>
            <pc:docMk/>
            <pc:sldMk cId="2247514621" sldId="389"/>
            <ac:picMk id="10" creationId="{896A5F01-E918-1FAB-740A-94A24CC3A58D}"/>
          </ac:picMkLst>
        </pc:picChg>
      </pc:sldChg>
      <pc:sldChg chg="addSp delSp modSp mod modClrScheme chgLayout">
        <pc:chgData name="BELLEMIN SANDRA" userId="5fe4e071-d3f4-40df-970f-ee8fcf898346" providerId="ADAL" clId="{B200507D-5E38-4D03-93DB-9E2EE585C3AA}" dt="2025-03-19T12:06:25.348" v="41" actId="27614"/>
        <pc:sldMkLst>
          <pc:docMk/>
          <pc:sldMk cId="2332185970" sldId="391"/>
        </pc:sldMkLst>
        <pc:spChg chg="del">
          <ac:chgData name="BELLEMIN SANDRA" userId="5fe4e071-d3f4-40df-970f-ee8fcf898346" providerId="ADAL" clId="{B200507D-5E38-4D03-93DB-9E2EE585C3AA}" dt="2025-03-19T12:05:40.230" v="11" actId="478"/>
          <ac:spMkLst>
            <pc:docMk/>
            <pc:sldMk cId="2332185970" sldId="391"/>
            <ac:spMk id="2" creationId="{EE4D648B-2210-49E2-B5C5-733984A93C11}"/>
          </ac:spMkLst>
        </pc:spChg>
        <pc:spChg chg="del">
          <ac:chgData name="BELLEMIN SANDRA" userId="5fe4e071-d3f4-40df-970f-ee8fcf898346" providerId="ADAL" clId="{B200507D-5E38-4D03-93DB-9E2EE585C3AA}" dt="2025-03-19T12:05:40.230" v="11" actId="478"/>
          <ac:spMkLst>
            <pc:docMk/>
            <pc:sldMk cId="2332185970" sldId="391"/>
            <ac:spMk id="7" creationId="{DCB6A333-F65A-4ADD-A68C-861650A81951}"/>
          </ac:spMkLst>
        </pc:spChg>
        <pc:spChg chg="add del mod">
          <ac:chgData name="BELLEMIN SANDRA" userId="5fe4e071-d3f4-40df-970f-ee8fcf898346" providerId="ADAL" clId="{B200507D-5E38-4D03-93DB-9E2EE585C3AA}" dt="2025-03-19T12:06:00.379" v="20" actId="700"/>
          <ac:spMkLst>
            <pc:docMk/>
            <pc:sldMk cId="2332185970" sldId="391"/>
            <ac:spMk id="9" creationId="{79C12C11-AA3F-6747-7A1F-5D7E51CA539F}"/>
          </ac:spMkLst>
        </pc:spChg>
        <pc:grpChg chg="del">
          <ac:chgData name="BELLEMIN SANDRA" userId="5fe4e071-d3f4-40df-970f-ee8fcf898346" providerId="ADAL" clId="{B200507D-5E38-4D03-93DB-9E2EE585C3AA}" dt="2025-03-19T12:05:40.230" v="11" actId="478"/>
          <ac:grpSpMkLst>
            <pc:docMk/>
            <pc:sldMk cId="2332185970" sldId="391"/>
            <ac:grpSpMk id="6" creationId="{EF986703-151D-4177-8D47-9E858162FE4E}"/>
          </ac:grpSpMkLst>
        </pc:grpChg>
        <pc:picChg chg="add mod">
          <ac:chgData name="BELLEMIN SANDRA" userId="5fe4e071-d3f4-40df-970f-ee8fcf898346" providerId="ADAL" clId="{B200507D-5E38-4D03-93DB-9E2EE585C3AA}" dt="2025-03-19T12:06:25.348" v="41" actId="27614"/>
          <ac:picMkLst>
            <pc:docMk/>
            <pc:sldMk cId="2332185970" sldId="391"/>
            <ac:picMk id="11" creationId="{A8A89017-B575-01FE-4EA8-DC5914ED3E9E}"/>
          </ac:picMkLst>
        </pc:picChg>
      </pc:sldChg>
      <pc:sldChg chg="addSp delSp modSp mod modClrScheme chgLayout">
        <pc:chgData name="BELLEMIN SANDRA" userId="5fe4e071-d3f4-40df-970f-ee8fcf898346" providerId="ADAL" clId="{B200507D-5E38-4D03-93DB-9E2EE585C3AA}" dt="2025-03-19T12:06:18.176" v="36" actId="962"/>
        <pc:sldMkLst>
          <pc:docMk/>
          <pc:sldMk cId="1386395881" sldId="393"/>
        </pc:sldMkLst>
        <pc:spChg chg="del">
          <ac:chgData name="BELLEMIN SANDRA" userId="5fe4e071-d3f4-40df-970f-ee8fcf898346" providerId="ADAL" clId="{B200507D-5E38-4D03-93DB-9E2EE585C3AA}" dt="2025-03-19T12:05:44.342" v="13" actId="478"/>
          <ac:spMkLst>
            <pc:docMk/>
            <pc:sldMk cId="1386395881" sldId="393"/>
            <ac:spMk id="3" creationId="{D310626A-E5F1-4BF6-84CC-76EA3FA07BBD}"/>
          </ac:spMkLst>
        </pc:spChg>
        <pc:spChg chg="add del mod">
          <ac:chgData name="BELLEMIN SANDRA" userId="5fe4e071-d3f4-40df-970f-ee8fcf898346" providerId="ADAL" clId="{B200507D-5E38-4D03-93DB-9E2EE585C3AA}" dt="2025-03-19T12:06:00.379" v="20" actId="700"/>
          <ac:spMkLst>
            <pc:docMk/>
            <pc:sldMk cId="1386395881" sldId="393"/>
            <ac:spMk id="4" creationId="{32B4DE6A-1308-84C4-8EB0-751675D39F8A}"/>
          </ac:spMkLst>
        </pc:spChg>
        <pc:spChg chg="del">
          <ac:chgData name="BELLEMIN SANDRA" userId="5fe4e071-d3f4-40df-970f-ee8fcf898346" providerId="ADAL" clId="{B200507D-5E38-4D03-93DB-9E2EE585C3AA}" dt="2025-03-19T12:05:44.342" v="13" actId="478"/>
          <ac:spMkLst>
            <pc:docMk/>
            <pc:sldMk cId="1386395881" sldId="393"/>
            <ac:spMk id="23" creationId="{8D442DD7-1BCD-4D0C-A19C-7FA80F392E39}"/>
          </ac:spMkLst>
        </pc:spChg>
        <pc:grpChg chg="del">
          <ac:chgData name="BELLEMIN SANDRA" userId="5fe4e071-d3f4-40df-970f-ee8fcf898346" providerId="ADAL" clId="{B200507D-5E38-4D03-93DB-9E2EE585C3AA}" dt="2025-03-19T12:05:44.342" v="13" actId="478"/>
          <ac:grpSpMkLst>
            <pc:docMk/>
            <pc:sldMk cId="1386395881" sldId="393"/>
            <ac:grpSpMk id="26" creationId="{72BC1077-4F82-4459-8EAB-93FCCF9FAF7A}"/>
          </ac:grpSpMkLst>
        </pc:grpChg>
        <pc:picChg chg="add mod">
          <ac:chgData name="BELLEMIN SANDRA" userId="5fe4e071-d3f4-40df-970f-ee8fcf898346" providerId="ADAL" clId="{B200507D-5E38-4D03-93DB-9E2EE585C3AA}" dt="2025-03-19T12:06:18.176" v="36" actId="962"/>
          <ac:picMkLst>
            <pc:docMk/>
            <pc:sldMk cId="1386395881" sldId="393"/>
            <ac:picMk id="13" creationId="{15E944B5-FDD3-D193-A88F-3AB26E831988}"/>
          </ac:picMkLst>
        </pc:picChg>
      </pc:sldChg>
      <pc:sldChg chg="addSp delSp modSp mod modClrScheme chgLayout">
        <pc:chgData name="BELLEMIN SANDRA" userId="5fe4e071-d3f4-40df-970f-ee8fcf898346" providerId="ADAL" clId="{B200507D-5E38-4D03-93DB-9E2EE585C3AA}" dt="2025-03-19T12:06:26.811" v="43" actId="27614"/>
        <pc:sldMkLst>
          <pc:docMk/>
          <pc:sldMk cId="3811793837" sldId="394"/>
        </pc:sldMkLst>
        <pc:spChg chg="add del mod">
          <ac:chgData name="BELLEMIN SANDRA" userId="5fe4e071-d3f4-40df-970f-ee8fcf898346" providerId="ADAL" clId="{B200507D-5E38-4D03-93DB-9E2EE585C3AA}" dt="2025-03-19T12:06:00.379" v="20" actId="700"/>
          <ac:spMkLst>
            <pc:docMk/>
            <pc:sldMk cId="3811793837" sldId="394"/>
            <ac:spMk id="3" creationId="{EB50EBFB-1343-33C3-0818-D5F64966D500}"/>
          </ac:spMkLst>
        </pc:spChg>
        <pc:spChg chg="del">
          <ac:chgData name="BELLEMIN SANDRA" userId="5fe4e071-d3f4-40df-970f-ee8fcf898346" providerId="ADAL" clId="{B200507D-5E38-4D03-93DB-9E2EE585C3AA}" dt="2025-03-19T12:05:37.894" v="10" actId="478"/>
          <ac:spMkLst>
            <pc:docMk/>
            <pc:sldMk cId="3811793837" sldId="394"/>
            <ac:spMk id="12" creationId="{71D0BEB4-5B53-412D-A402-82BA2235C325}"/>
          </ac:spMkLst>
        </pc:spChg>
        <pc:spChg chg="del">
          <ac:chgData name="BELLEMIN SANDRA" userId="5fe4e071-d3f4-40df-970f-ee8fcf898346" providerId="ADAL" clId="{B200507D-5E38-4D03-93DB-9E2EE585C3AA}" dt="2025-03-19T12:05:37.894" v="10" actId="478"/>
          <ac:spMkLst>
            <pc:docMk/>
            <pc:sldMk cId="3811793837" sldId="394"/>
            <ac:spMk id="15" creationId="{07EDDB6A-A71B-40FD-9B4E-B3D31D405988}"/>
          </ac:spMkLst>
        </pc:spChg>
        <pc:grpChg chg="del">
          <ac:chgData name="BELLEMIN SANDRA" userId="5fe4e071-d3f4-40df-970f-ee8fcf898346" providerId="ADAL" clId="{B200507D-5E38-4D03-93DB-9E2EE585C3AA}" dt="2025-03-19T12:05:37.894" v="10" actId="478"/>
          <ac:grpSpMkLst>
            <pc:docMk/>
            <pc:sldMk cId="3811793837" sldId="394"/>
            <ac:grpSpMk id="4" creationId="{E68F7A23-CF2E-465B-99F1-478FA89EF171}"/>
          </ac:grpSpMkLst>
        </pc:grpChg>
        <pc:grpChg chg="del">
          <ac:chgData name="BELLEMIN SANDRA" userId="5fe4e071-d3f4-40df-970f-ee8fcf898346" providerId="ADAL" clId="{B200507D-5E38-4D03-93DB-9E2EE585C3AA}" dt="2025-03-19T12:05:37.894" v="10" actId="478"/>
          <ac:grpSpMkLst>
            <pc:docMk/>
            <pc:sldMk cId="3811793837" sldId="394"/>
            <ac:grpSpMk id="5" creationId="{B518697C-226E-4795-A532-DADA6E0D8325}"/>
          </ac:grpSpMkLst>
        </pc:grpChg>
        <pc:picChg chg="del">
          <ac:chgData name="BELLEMIN SANDRA" userId="5fe4e071-d3f4-40df-970f-ee8fcf898346" providerId="ADAL" clId="{B200507D-5E38-4D03-93DB-9E2EE585C3AA}" dt="2025-03-19T12:05:37.894" v="10" actId="478"/>
          <ac:picMkLst>
            <pc:docMk/>
            <pc:sldMk cId="3811793837" sldId="394"/>
            <ac:picMk id="6" creationId="{D2716CC8-154D-4402-AEFE-461E065BA43C}"/>
          </ac:picMkLst>
        </pc:picChg>
        <pc:picChg chg="add mod">
          <ac:chgData name="BELLEMIN SANDRA" userId="5fe4e071-d3f4-40df-970f-ee8fcf898346" providerId="ADAL" clId="{B200507D-5E38-4D03-93DB-9E2EE585C3AA}" dt="2025-03-19T12:06:26.811" v="43" actId="27614"/>
          <ac:picMkLst>
            <pc:docMk/>
            <pc:sldMk cId="3811793837" sldId="394"/>
            <ac:picMk id="14" creationId="{07476FB9-B134-2A6E-825A-1AA3884C1667}"/>
          </ac:picMkLst>
        </pc:picChg>
        <pc:cxnChg chg="del">
          <ac:chgData name="BELLEMIN SANDRA" userId="5fe4e071-d3f4-40df-970f-ee8fcf898346" providerId="ADAL" clId="{B200507D-5E38-4D03-93DB-9E2EE585C3AA}" dt="2025-03-19T12:05:37.894" v="10" actId="478"/>
          <ac:cxnSpMkLst>
            <pc:docMk/>
            <pc:sldMk cId="3811793837" sldId="394"/>
            <ac:cxnSpMk id="7" creationId="{B0CF1924-3FF7-46FB-ADBF-55CD6BE654A6}"/>
          </ac:cxnSpMkLst>
        </pc:cxnChg>
      </pc:sldChg>
      <pc:sldChg chg="addSp delSp modSp mod modClrScheme chgLayout">
        <pc:chgData name="BELLEMIN SANDRA" userId="5fe4e071-d3f4-40df-970f-ee8fcf898346" providerId="ADAL" clId="{B200507D-5E38-4D03-93DB-9E2EE585C3AA}" dt="2025-03-19T12:06:45.756" v="64" actId="27614"/>
        <pc:sldMkLst>
          <pc:docMk/>
          <pc:sldMk cId="95752774" sldId="395"/>
        </pc:sldMkLst>
        <pc:spChg chg="del">
          <ac:chgData name="BELLEMIN SANDRA" userId="5fe4e071-d3f4-40df-970f-ee8fcf898346" providerId="ADAL" clId="{B200507D-5E38-4D03-93DB-9E2EE585C3AA}" dt="2025-03-19T12:05:24.094" v="2" actId="478"/>
          <ac:spMkLst>
            <pc:docMk/>
            <pc:sldMk cId="95752774" sldId="395"/>
            <ac:spMk id="2" creationId="{793288B7-4D1A-4C2F-90D3-235B1AE5FA4B}"/>
          </ac:spMkLst>
        </pc:spChg>
        <pc:spChg chg="add del mod">
          <ac:chgData name="BELLEMIN SANDRA" userId="5fe4e071-d3f4-40df-970f-ee8fcf898346" providerId="ADAL" clId="{B200507D-5E38-4D03-93DB-9E2EE585C3AA}" dt="2025-03-19T12:06:00.379" v="20" actId="700"/>
          <ac:spMkLst>
            <pc:docMk/>
            <pc:sldMk cId="95752774" sldId="395"/>
            <ac:spMk id="7" creationId="{9DA654CA-6C40-D2C0-FE2A-F4D970B62A43}"/>
          </ac:spMkLst>
        </pc:spChg>
        <pc:picChg chg="del">
          <ac:chgData name="BELLEMIN SANDRA" userId="5fe4e071-d3f4-40df-970f-ee8fcf898346" providerId="ADAL" clId="{B200507D-5E38-4D03-93DB-9E2EE585C3AA}" dt="2025-03-19T12:05:24.094" v="2" actId="478"/>
          <ac:picMkLst>
            <pc:docMk/>
            <pc:sldMk cId="95752774" sldId="395"/>
            <ac:picMk id="5" creationId="{44B88705-7E08-6AEC-D483-CA1295CD408C}"/>
          </ac:picMkLst>
        </pc:picChg>
        <pc:picChg chg="add mod">
          <ac:chgData name="BELLEMIN SANDRA" userId="5fe4e071-d3f4-40df-970f-ee8fcf898346" providerId="ADAL" clId="{B200507D-5E38-4D03-93DB-9E2EE585C3AA}" dt="2025-03-19T12:06:45.756" v="64" actId="27614"/>
          <ac:picMkLst>
            <pc:docMk/>
            <pc:sldMk cId="95752774" sldId="395"/>
            <ac:picMk id="9" creationId="{B14B302E-F3F0-FF3E-25DA-A7C655F0E0FA}"/>
          </ac:picMkLst>
        </pc:picChg>
      </pc:sldChg>
      <pc:sldChg chg="addSp delSp modSp mod modClrScheme chgLayout">
        <pc:chgData name="BELLEMIN SANDRA" userId="5fe4e071-d3f4-40df-970f-ee8fcf898346" providerId="ADAL" clId="{B200507D-5E38-4D03-93DB-9E2EE585C3AA}" dt="2025-03-19T12:06:21.531" v="39" actId="962"/>
        <pc:sldMkLst>
          <pc:docMk/>
          <pc:sldMk cId="2427935575" sldId="396"/>
        </pc:sldMkLst>
        <pc:spChg chg="del">
          <ac:chgData name="BELLEMIN SANDRA" userId="5fe4e071-d3f4-40df-970f-ee8fcf898346" providerId="ADAL" clId="{B200507D-5E38-4D03-93DB-9E2EE585C3AA}" dt="2025-03-19T12:05:41.835" v="12" actId="478"/>
          <ac:spMkLst>
            <pc:docMk/>
            <pc:sldMk cId="2427935575" sldId="396"/>
            <ac:spMk id="2" creationId="{9409802E-C37E-EDD5-CA4F-6D661DA90A13}"/>
          </ac:spMkLst>
        </pc:spChg>
        <pc:spChg chg="del">
          <ac:chgData name="BELLEMIN SANDRA" userId="5fe4e071-d3f4-40df-970f-ee8fcf898346" providerId="ADAL" clId="{B200507D-5E38-4D03-93DB-9E2EE585C3AA}" dt="2025-03-19T12:05:41.835" v="12" actId="478"/>
          <ac:spMkLst>
            <pc:docMk/>
            <pc:sldMk cId="2427935575" sldId="396"/>
            <ac:spMk id="7" creationId="{B7519EF7-591D-386A-071F-D9737D2B2DC7}"/>
          </ac:spMkLst>
        </pc:spChg>
        <pc:spChg chg="del">
          <ac:chgData name="BELLEMIN SANDRA" userId="5fe4e071-d3f4-40df-970f-ee8fcf898346" providerId="ADAL" clId="{B200507D-5E38-4D03-93DB-9E2EE585C3AA}" dt="2025-03-19T12:05:41.835" v="12" actId="478"/>
          <ac:spMkLst>
            <pc:docMk/>
            <pc:sldMk cId="2427935575" sldId="396"/>
            <ac:spMk id="8" creationId="{2C49DC3D-669C-9026-EA73-8502276F84D6}"/>
          </ac:spMkLst>
        </pc:spChg>
        <pc:spChg chg="add del mod">
          <ac:chgData name="BELLEMIN SANDRA" userId="5fe4e071-d3f4-40df-970f-ee8fcf898346" providerId="ADAL" clId="{B200507D-5E38-4D03-93DB-9E2EE585C3AA}" dt="2025-03-19T12:06:00.379" v="20" actId="700"/>
          <ac:spMkLst>
            <pc:docMk/>
            <pc:sldMk cId="2427935575" sldId="396"/>
            <ac:spMk id="11" creationId="{2414380E-B607-D285-10B8-DBF90281DB32}"/>
          </ac:spMkLst>
        </pc:spChg>
        <pc:grpChg chg="del">
          <ac:chgData name="BELLEMIN SANDRA" userId="5fe4e071-d3f4-40df-970f-ee8fcf898346" providerId="ADAL" clId="{B200507D-5E38-4D03-93DB-9E2EE585C3AA}" dt="2025-03-19T12:05:41.835" v="12" actId="478"/>
          <ac:grpSpMkLst>
            <pc:docMk/>
            <pc:sldMk cId="2427935575" sldId="396"/>
            <ac:grpSpMk id="6" creationId="{BB24F2D5-4013-68A1-B073-0208DF8DECF0}"/>
          </ac:grpSpMkLst>
        </pc:grpChg>
        <pc:picChg chg="del">
          <ac:chgData name="BELLEMIN SANDRA" userId="5fe4e071-d3f4-40df-970f-ee8fcf898346" providerId="ADAL" clId="{B200507D-5E38-4D03-93DB-9E2EE585C3AA}" dt="2025-03-19T12:05:41.835" v="12" actId="478"/>
          <ac:picMkLst>
            <pc:docMk/>
            <pc:sldMk cId="2427935575" sldId="396"/>
            <ac:picMk id="10" creationId="{1C1ADC03-2262-B3CB-396A-2A8636B69AD4}"/>
          </ac:picMkLst>
        </pc:picChg>
        <pc:picChg chg="add mod">
          <ac:chgData name="BELLEMIN SANDRA" userId="5fe4e071-d3f4-40df-970f-ee8fcf898346" providerId="ADAL" clId="{B200507D-5E38-4D03-93DB-9E2EE585C3AA}" dt="2025-03-19T12:06:21.531" v="39" actId="962"/>
          <ac:picMkLst>
            <pc:docMk/>
            <pc:sldMk cId="2427935575" sldId="396"/>
            <ac:picMk id="13" creationId="{B0979C36-99A9-E041-9C4A-F24095C845E9}"/>
          </ac:picMkLst>
        </pc:picChg>
      </pc:sldChg>
      <pc:sldChg chg="addSp delSp modSp mod modClrScheme chgLayout">
        <pc:chgData name="BELLEMIN SANDRA" userId="5fe4e071-d3f4-40df-970f-ee8fcf898346" providerId="ADAL" clId="{B200507D-5E38-4D03-93DB-9E2EE585C3AA}" dt="2025-03-19T12:06:28.454" v="45" actId="27614"/>
        <pc:sldMkLst>
          <pc:docMk/>
          <pc:sldMk cId="1080817266" sldId="397"/>
        </pc:sldMkLst>
        <pc:spChg chg="del">
          <ac:chgData name="BELLEMIN SANDRA" userId="5fe4e071-d3f4-40df-970f-ee8fcf898346" providerId="ADAL" clId="{B200507D-5E38-4D03-93DB-9E2EE585C3AA}" dt="2025-03-19T12:05:36.519" v="9" actId="478"/>
          <ac:spMkLst>
            <pc:docMk/>
            <pc:sldMk cId="1080817266" sldId="397"/>
            <ac:spMk id="2" creationId="{EE2278A8-A45A-BBBE-3B84-D5216424635E}"/>
          </ac:spMkLst>
        </pc:spChg>
        <pc:spChg chg="del">
          <ac:chgData name="BELLEMIN SANDRA" userId="5fe4e071-d3f4-40df-970f-ee8fcf898346" providerId="ADAL" clId="{B200507D-5E38-4D03-93DB-9E2EE585C3AA}" dt="2025-03-19T12:05:36.519" v="9" actId="478"/>
          <ac:spMkLst>
            <pc:docMk/>
            <pc:sldMk cId="1080817266" sldId="397"/>
            <ac:spMk id="7" creationId="{83D696FE-6407-6506-5535-6F36E8B2FF35}"/>
          </ac:spMkLst>
        </pc:spChg>
        <pc:spChg chg="del">
          <ac:chgData name="BELLEMIN SANDRA" userId="5fe4e071-d3f4-40df-970f-ee8fcf898346" providerId="ADAL" clId="{B200507D-5E38-4D03-93DB-9E2EE585C3AA}" dt="2025-03-19T12:05:36.519" v="9" actId="478"/>
          <ac:spMkLst>
            <pc:docMk/>
            <pc:sldMk cId="1080817266" sldId="397"/>
            <ac:spMk id="8" creationId="{C8D68D4E-0015-7FD7-9213-1D17813C49DE}"/>
          </ac:spMkLst>
        </pc:spChg>
        <pc:spChg chg="add del mod">
          <ac:chgData name="BELLEMIN SANDRA" userId="5fe4e071-d3f4-40df-970f-ee8fcf898346" providerId="ADAL" clId="{B200507D-5E38-4D03-93DB-9E2EE585C3AA}" dt="2025-03-19T12:06:00.379" v="20" actId="700"/>
          <ac:spMkLst>
            <pc:docMk/>
            <pc:sldMk cId="1080817266" sldId="397"/>
            <ac:spMk id="11" creationId="{974ECA68-CB95-82EE-A2AE-764ADCAC44B3}"/>
          </ac:spMkLst>
        </pc:spChg>
        <pc:grpChg chg="del">
          <ac:chgData name="BELLEMIN SANDRA" userId="5fe4e071-d3f4-40df-970f-ee8fcf898346" providerId="ADAL" clId="{B200507D-5E38-4D03-93DB-9E2EE585C3AA}" dt="2025-03-19T12:05:36.519" v="9" actId="478"/>
          <ac:grpSpMkLst>
            <pc:docMk/>
            <pc:sldMk cId="1080817266" sldId="397"/>
            <ac:grpSpMk id="6" creationId="{E7BF8D88-7286-441F-4A04-87B37842C840}"/>
          </ac:grpSpMkLst>
        </pc:grpChg>
        <pc:picChg chg="del">
          <ac:chgData name="BELLEMIN SANDRA" userId="5fe4e071-d3f4-40df-970f-ee8fcf898346" providerId="ADAL" clId="{B200507D-5E38-4D03-93DB-9E2EE585C3AA}" dt="2025-03-19T12:05:36.519" v="9" actId="478"/>
          <ac:picMkLst>
            <pc:docMk/>
            <pc:sldMk cId="1080817266" sldId="397"/>
            <ac:picMk id="9" creationId="{7F9B9886-D355-42F8-FD84-F5789E9E99B7}"/>
          </ac:picMkLst>
        </pc:picChg>
        <pc:picChg chg="add mod">
          <ac:chgData name="BELLEMIN SANDRA" userId="5fe4e071-d3f4-40df-970f-ee8fcf898346" providerId="ADAL" clId="{B200507D-5E38-4D03-93DB-9E2EE585C3AA}" dt="2025-03-19T12:06:28.454" v="45" actId="27614"/>
          <ac:picMkLst>
            <pc:docMk/>
            <pc:sldMk cId="1080817266" sldId="397"/>
            <ac:picMk id="13" creationId="{CBB96CF2-F482-6A58-8615-EEFB3EF984FF}"/>
          </ac:picMkLst>
        </pc:picChg>
      </pc:sldChg>
      <pc:sldChg chg="addSp delSp modSp mod modClrScheme chgLayout">
        <pc:chgData name="BELLEMIN SANDRA" userId="5fe4e071-d3f4-40df-970f-ee8fcf898346" providerId="ADAL" clId="{B200507D-5E38-4D03-93DB-9E2EE585C3AA}" dt="2025-03-19T12:06:43.190" v="62" actId="962"/>
        <pc:sldMkLst>
          <pc:docMk/>
          <pc:sldMk cId="498867682" sldId="398"/>
        </pc:sldMkLst>
        <pc:spChg chg="del">
          <ac:chgData name="BELLEMIN SANDRA" userId="5fe4e071-d3f4-40df-970f-ee8fcf898346" providerId="ADAL" clId="{B200507D-5E38-4D03-93DB-9E2EE585C3AA}" dt="2025-03-19T12:05:25.514" v="3" actId="478"/>
          <ac:spMkLst>
            <pc:docMk/>
            <pc:sldMk cId="498867682" sldId="398"/>
            <ac:spMk id="2" creationId="{E58CBD0D-F184-BCF9-DE28-D8363A9156FD}"/>
          </ac:spMkLst>
        </pc:spChg>
        <pc:spChg chg="add del mod">
          <ac:chgData name="BELLEMIN SANDRA" userId="5fe4e071-d3f4-40df-970f-ee8fcf898346" providerId="ADAL" clId="{B200507D-5E38-4D03-93DB-9E2EE585C3AA}" dt="2025-03-19T12:06:00.379" v="20" actId="700"/>
          <ac:spMkLst>
            <pc:docMk/>
            <pc:sldMk cId="498867682" sldId="398"/>
            <ac:spMk id="6" creationId="{ED5A468B-D01A-A3E1-6618-C150EFF010D9}"/>
          </ac:spMkLst>
        </pc:spChg>
        <pc:picChg chg="del">
          <ac:chgData name="BELLEMIN SANDRA" userId="5fe4e071-d3f4-40df-970f-ee8fcf898346" providerId="ADAL" clId="{B200507D-5E38-4D03-93DB-9E2EE585C3AA}" dt="2025-03-19T12:05:25.514" v="3" actId="478"/>
          <ac:picMkLst>
            <pc:docMk/>
            <pc:sldMk cId="498867682" sldId="398"/>
            <ac:picMk id="4" creationId="{DBBD14B3-4944-9F64-B845-590C8DECC0D8}"/>
          </ac:picMkLst>
        </pc:picChg>
        <pc:picChg chg="add mod">
          <ac:chgData name="BELLEMIN SANDRA" userId="5fe4e071-d3f4-40df-970f-ee8fcf898346" providerId="ADAL" clId="{B200507D-5E38-4D03-93DB-9E2EE585C3AA}" dt="2025-03-19T12:06:43.190" v="62" actId="962"/>
          <ac:picMkLst>
            <pc:docMk/>
            <pc:sldMk cId="498867682" sldId="398"/>
            <ac:picMk id="8" creationId="{434CB90D-64D7-3914-27D5-F26FD00BBABB}"/>
          </ac:picMkLst>
        </pc:picChg>
      </pc:sldChg>
      <pc:sldMasterChg chg="addSldLayout modSldLayout">
        <pc:chgData name="BELLEMIN SANDRA" userId="5fe4e071-d3f4-40df-970f-ee8fcf898346" providerId="ADAL" clId="{B200507D-5E38-4D03-93DB-9E2EE585C3AA}" dt="2025-03-19T12:05:19.396" v="1" actId="478"/>
        <pc:sldMasterMkLst>
          <pc:docMk/>
          <pc:sldMasterMk cId="1099315086" sldId="2147483660"/>
        </pc:sldMasterMkLst>
        <pc:sldLayoutChg chg="delSp add mod modTransition">
          <pc:chgData name="BELLEMIN SANDRA" userId="5fe4e071-d3f4-40df-970f-ee8fcf898346" providerId="ADAL" clId="{B200507D-5E38-4D03-93DB-9E2EE585C3AA}" dt="2025-03-19T12:05:19.396" v="1" actId="478"/>
          <pc:sldLayoutMkLst>
            <pc:docMk/>
            <pc:sldMasterMk cId="1099315086" sldId="2147483660"/>
            <pc:sldLayoutMk cId="2506592961" sldId="2147483668"/>
          </pc:sldLayoutMkLst>
          <pc:spChg chg="del">
            <ac:chgData name="BELLEMIN SANDRA" userId="5fe4e071-d3f4-40df-970f-ee8fcf898346" providerId="ADAL" clId="{B200507D-5E38-4D03-93DB-9E2EE585C3AA}" dt="2025-03-19T12:05:19.396" v="1" actId="478"/>
            <ac:spMkLst>
              <pc:docMk/>
              <pc:sldMasterMk cId="1099315086" sldId="2147483660"/>
              <pc:sldLayoutMk cId="2506592961" sldId="2147483668"/>
              <ac:spMk id="5" creationId="{79106579-578D-4923-BDC3-F890FE2F6D93}"/>
            </ac:spMkLst>
          </pc:spChg>
          <pc:spChg chg="del">
            <ac:chgData name="BELLEMIN SANDRA" userId="5fe4e071-d3f4-40df-970f-ee8fcf898346" providerId="ADAL" clId="{B200507D-5E38-4D03-93DB-9E2EE585C3AA}" dt="2025-03-19T12:05:19.396" v="1" actId="478"/>
            <ac:spMkLst>
              <pc:docMk/>
              <pc:sldMasterMk cId="1099315086" sldId="2147483660"/>
              <pc:sldLayoutMk cId="2506592961" sldId="2147483668"/>
              <ac:spMk id="6" creationId="{73DFEA3C-8920-4411-917A-DD7A873189D9}"/>
            </ac:spMkLst>
          </pc:spChg>
          <pc:spChg chg="del">
            <ac:chgData name="BELLEMIN SANDRA" userId="5fe4e071-d3f4-40df-970f-ee8fcf898346" providerId="ADAL" clId="{B200507D-5E38-4D03-93DB-9E2EE585C3AA}" dt="2025-03-19T12:05:19.396" v="1" actId="478"/>
            <ac:spMkLst>
              <pc:docMk/>
              <pc:sldMasterMk cId="1099315086" sldId="2147483660"/>
              <pc:sldLayoutMk cId="2506592961" sldId="2147483668"/>
              <ac:spMk id="7" creationId="{9408C5A3-5DBB-48BA-BA85-05B5604FF534}"/>
            </ac:spMkLst>
          </pc:spChg>
          <pc:picChg chg="del">
            <ac:chgData name="BELLEMIN SANDRA" userId="5fe4e071-d3f4-40df-970f-ee8fcf898346" providerId="ADAL" clId="{B200507D-5E38-4D03-93DB-9E2EE585C3AA}" dt="2025-03-19T12:05:19.396" v="1" actId="478"/>
            <ac:picMkLst>
              <pc:docMk/>
              <pc:sldMasterMk cId="1099315086" sldId="2147483660"/>
              <pc:sldLayoutMk cId="2506592961" sldId="2147483668"/>
              <ac:picMk id="8" creationId="{F8000C29-DBCD-4CAC-B122-9506AD1ABB01}"/>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074845C-01D3-4A94-B358-B5EA6BB3D0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D5E4F85-0A44-485A-B3E7-E7F67DCD33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0855C-FD51-445B-A359-7C4B20F7D243}" type="datetimeFigureOut">
              <a:rPr lang="fr-FR" smtClean="0"/>
              <a:t>19/03/2025</a:t>
            </a:fld>
            <a:endParaRPr lang="fr-FR"/>
          </a:p>
        </p:txBody>
      </p:sp>
      <p:sp>
        <p:nvSpPr>
          <p:cNvPr id="4" name="Espace réservé du pied de page 3">
            <a:extLst>
              <a:ext uri="{FF2B5EF4-FFF2-40B4-BE49-F238E27FC236}">
                <a16:creationId xmlns:a16="http://schemas.microsoft.com/office/drawing/2014/main" id="{FF174665-A1D2-4C3E-9799-B49DDE1180B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00C2DCE-ED8C-41F9-8310-1B6BA664E2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4C6B46-A4C9-4C71-A8DF-EA4F4E3643B6}" type="slidenum">
              <a:rPr lang="fr-FR" smtClean="0"/>
              <a:t>‹N°›</a:t>
            </a:fld>
            <a:endParaRPr lang="fr-FR"/>
          </a:p>
        </p:txBody>
      </p:sp>
    </p:spTree>
    <p:extLst>
      <p:ext uri="{BB962C8B-B14F-4D97-AF65-F5344CB8AC3E}">
        <p14:creationId xmlns:p14="http://schemas.microsoft.com/office/powerpoint/2010/main" val="4260442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19/03/2025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Arial" panose="020B0604020202020204" pitchFamily="34" charset="0"/>
                <a:cs typeface="Arial" panose="020B0604020202020204" pitchFamily="34" charset="0"/>
              </a:rPr>
              <a:t>Aujourd’hui, nous allons apprendre que l’addition et la soustraction sont liées. Pour cela, nous allons utiliser les réglettes.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1203756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t>Rappelez-vous que pour écrire une soustraction, on part toujours de la plus grande des 3 réglettes. Ici, on part de la réglette marron et lui enlève un morceau de la longueur de la réglette jaune, comme si nous coupions un morceau de la longue réglette marron. Que reste-t-il ? → Il reste la longueur de la réglette vert clair, c’est-à-dire 3. </a:t>
            </a:r>
          </a:p>
          <a:p>
            <a:r>
              <a:rPr lang="fr-FR" b="0" i="1" dirty="0"/>
              <a:t>On peut donc écrire 8 – 5 = … ? </a:t>
            </a:r>
          </a:p>
          <a:p>
            <a:r>
              <a:rPr lang="fr-FR" b="0" i="0" dirty="0"/>
              <a:t>Interroger un élève et noter 3 sur les pointillés.</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2173407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B58E6-EEB6-FBC1-1FB9-0C82C5165DB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7AE8B3-8C57-2C8B-EE1F-3A73D08E356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601C7E6-1532-A0E6-CD2B-EAE87F1D18A2}"/>
              </a:ext>
            </a:extLst>
          </p:cNvPr>
          <p:cNvSpPr>
            <a:spLocks noGrp="1"/>
          </p:cNvSpPr>
          <p:nvPr>
            <p:ph type="body" idx="1"/>
          </p:nvPr>
        </p:nvSpPr>
        <p:spPr/>
        <p:txBody>
          <a:bodyPr/>
          <a:lstStyle/>
          <a:p>
            <a:r>
              <a:rPr lang="fr-FR" i="1" dirty="0"/>
              <a:t>Avec ce schéma de réglettes, on a écrit l’addition 3 + 5 = 8. </a:t>
            </a:r>
            <a:r>
              <a:rPr lang="fr-FR" i="0" dirty="0"/>
              <a:t>Entourer le + 5. </a:t>
            </a:r>
          </a:p>
          <a:p>
            <a:r>
              <a:rPr lang="fr-FR" i="1" dirty="0"/>
              <a:t>Maintenant, si on part de 8 et qu’on enlève les 5 que l’on avait ajouté, alors on revient à la réglette du début, la vert clair. On écrit 8 – 5 = 3. </a:t>
            </a:r>
            <a:r>
              <a:rPr lang="fr-FR" i="0" dirty="0"/>
              <a:t>Entourer le – 3 dans la soustraction.</a:t>
            </a:r>
          </a:p>
          <a:p>
            <a:r>
              <a:rPr lang="fr-FR" i="0" dirty="0"/>
              <a:t>Pour que les élèves comprennent mieux ce lien addition/soustraction, faire le parallèle avec la manipulation de jetons dans une boite opaque. </a:t>
            </a:r>
            <a:r>
              <a:rPr lang="fr-FR" i="1" dirty="0"/>
              <a:t>J’ai 3 jetons dans ma boite </a:t>
            </a:r>
            <a:r>
              <a:rPr lang="fr-FR" i="0" dirty="0"/>
              <a:t>(les montrer aux élèves), </a:t>
            </a:r>
            <a:r>
              <a:rPr lang="fr-FR" i="1" dirty="0"/>
              <a:t>j’en ajoute maintenant 5 </a:t>
            </a:r>
            <a:r>
              <a:rPr lang="fr-FR" i="0" dirty="0"/>
              <a:t>(les montrer). </a:t>
            </a:r>
            <a:r>
              <a:rPr lang="fr-FR" i="1" dirty="0"/>
              <a:t>Combien est-ce que j’en ai maintenant dans ma boite ? → </a:t>
            </a:r>
            <a:r>
              <a:rPr lang="fr-FR" i="0" dirty="0"/>
              <a:t>8 jetons. Faire vérifier aux élèves. </a:t>
            </a:r>
            <a:r>
              <a:rPr lang="fr-FR" i="1" dirty="0"/>
              <a:t>Et si maintenant, sur mes 8 jetons, j’enlève les 5 jetons que j’avais ajoutés, il m’en reste combien dans la boite ? Il reste les 3 jetons que j’avais mis au début</a:t>
            </a:r>
            <a:r>
              <a:rPr lang="fr-FR" i="0" dirty="0"/>
              <a:t>. </a:t>
            </a:r>
          </a:p>
          <a:p>
            <a:endParaRPr lang="fr-FR" i="1" dirty="0"/>
          </a:p>
        </p:txBody>
      </p:sp>
      <p:sp>
        <p:nvSpPr>
          <p:cNvPr id="4" name="Espace réservé du numéro de diapositive 3">
            <a:extLst>
              <a:ext uri="{FF2B5EF4-FFF2-40B4-BE49-F238E27FC236}">
                <a16:creationId xmlns:a16="http://schemas.microsoft.com/office/drawing/2014/main" id="{BE055B6D-EC06-E3E7-2EB4-BC9E868329CB}"/>
              </a:ext>
            </a:extLst>
          </p:cNvPr>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475462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À partir d’un schéma de réglettes</a:t>
            </a:r>
            <a:r>
              <a:rPr lang="fr-FR" b="0" i="1" baseline="0" dirty="0"/>
              <a:t>, on peut donc écrire 2 additions et 2 soustractions. </a:t>
            </a:r>
          </a:p>
          <a:p>
            <a:r>
              <a:rPr lang="fr-FR" b="0" i="1" baseline="0" dirty="0"/>
              <a:t>Quand on a une addition, on peut toujours écrire une soustraction correspondante en enlevant la partie que l’on a ajouté dans l’addition.</a:t>
            </a:r>
            <a:r>
              <a:rPr lang="fr-FR" i="1" dirty="0"/>
              <a:t> </a:t>
            </a:r>
          </a:p>
          <a:p>
            <a:r>
              <a:rPr lang="fr-FR" i="0" dirty="0"/>
              <a:t>Pointer les opérations de gauche en verbalisant : </a:t>
            </a:r>
            <a:r>
              <a:rPr lang="fr-FR" i="1" dirty="0"/>
              <a:t>je passe de 5 à 8 en ajoutant 3 et si j’enlève à 8 ces 3 que je viens d’ajouter, je retrouve le 5 de départ. </a:t>
            </a:r>
          </a:p>
          <a:p>
            <a:r>
              <a:rPr lang="fr-FR" i="0" dirty="0"/>
              <a:t>Pointer les opérations de droite en verbalisant : </a:t>
            </a:r>
            <a:r>
              <a:rPr lang="fr-FR" b="0" i="1" baseline="0" dirty="0">
                <a:cs typeface="Calibri"/>
              </a:rPr>
              <a:t>en ayant inversé l’ordre des réglettes, j</a:t>
            </a:r>
            <a:r>
              <a:rPr lang="fr-FR" i="1" dirty="0"/>
              <a:t>e passe de 3 à 8 en ajoutant 5 et si j’enlève à 8 ces 5 que je viens d’ajouter, je retrouve le 3 de départ. </a:t>
            </a:r>
            <a:endParaRPr lang="fr-FR" b="0" i="0" baseline="0" dirty="0">
              <a:cs typeface="Calibri"/>
            </a:endParaRPr>
          </a:p>
          <a:p>
            <a:r>
              <a:rPr lang="fr-FR" b="0" i="1" baseline="0" dirty="0"/>
              <a:t>Maintenant, nous allons nous entrainer à trouver les 4 calculs qui correspondent à un schéma de réglettes. </a:t>
            </a:r>
            <a:endParaRPr lang="fr-FR" b="0" i="1" dirty="0"/>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1406532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Distribuer la fiche photocopiable n°23. </a:t>
            </a:r>
          </a:p>
          <a:p>
            <a:r>
              <a:rPr lang="fr-FR" dirty="0"/>
              <a:t>Laisser un temps de recherche individuelle de 1 ou 2 minutes en passant dans rangs pour étayer. </a:t>
            </a:r>
          </a:p>
          <a:p>
            <a:r>
              <a:rPr lang="fr-FR" dirty="0"/>
              <a:t>Lors du retour collectif, faire verbaliser par les élèves la première addition trouvée et la soustraction qui lui est lié. </a:t>
            </a:r>
          </a:p>
          <a:p>
            <a:r>
              <a:rPr lang="fr-FR" i="0" dirty="0"/>
              <a:t>Puis reformuler en pointant les égalités de gauche : </a:t>
            </a:r>
            <a:r>
              <a:rPr lang="fr-FR" i="1" dirty="0"/>
              <a:t>je passe de 1 à 5 en ajoutant 4 et si j’enlève à 5 ces 4 que je viens d’ajouter, je retrouve le 1 de départ. </a:t>
            </a:r>
            <a:r>
              <a:rPr lang="fr-FR" i="0" dirty="0"/>
              <a:t>Entourer le +4 et le -4 dans les égalités mathématiques de gauche. </a:t>
            </a:r>
          </a:p>
          <a:p>
            <a:r>
              <a:rPr lang="fr-FR" b="0" i="0" baseline="0" dirty="0">
                <a:cs typeface="Calibri"/>
              </a:rPr>
              <a:t>Pointer les égalités de droite : </a:t>
            </a:r>
            <a:r>
              <a:rPr lang="fr-FR" b="0" i="1" baseline="0" dirty="0">
                <a:cs typeface="Calibri"/>
              </a:rPr>
              <a:t>en ayant inversé l’ordre des réglettes, j</a:t>
            </a:r>
            <a:r>
              <a:rPr lang="fr-FR" i="1" dirty="0"/>
              <a:t>e passe de 4 à 5 en ajoutant 1 et si j’enlève à 5 ce 1 que je viens d’ajouter, je retrouve le 4 de départ. </a:t>
            </a:r>
            <a:r>
              <a:rPr lang="fr-FR" i="0" dirty="0"/>
              <a:t>Entourer le +1 et le -1 dans les égalités mathématiques de droite. </a:t>
            </a:r>
            <a:endParaRPr lang="fr-FR" b="0" i="0" baseline="0" dirty="0">
              <a:cs typeface="Calibri"/>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396664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Même démarche. </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4976178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761192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t>Ici, on a fait des trains de réglettes supérieurs à 10. Vous devez écrire sur les pointillés de la réglette du bas la valeur totale correspondant à la réglette orange + la deuxième réglette.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407607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Faire colorier les réglettes : la réglette 3 en vert clair, la réglette 2 en rouge et la réglette 5 en jaune. </a:t>
            </a:r>
          </a:p>
          <a:p>
            <a:r>
              <a:rPr lang="fr-FR" dirty="0"/>
              <a:t>Les élèves doivent également emporter à la maison la leçon correspondante. Le cas échéant, les parents risquent de ne pas comprendre le principe de l’exercice.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327723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a:t>Voici la réglette 5 et la réglette 3. Cherchez la réglette qui fait exactement la même longueur que ces</a:t>
            </a:r>
            <a:r>
              <a:rPr lang="fr-FR" b="0" i="1" baseline="0"/>
              <a:t> deux réglettes ensemble.</a:t>
            </a:r>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847497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a:t>C’est la réglette 8, la marron.</a:t>
            </a:r>
            <a:endParaRPr lang="fr-FR" b="0" i="1">
              <a:cs typeface="Calibri"/>
            </a:endParaRPr>
          </a:p>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997023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Sur vos</a:t>
            </a:r>
            <a:r>
              <a:rPr lang="fr-FR" b="0" i="1" baseline="0" dirty="0"/>
              <a:t> ardoises, écrivez les deux additions qui vont avec ces réglettes. </a:t>
            </a:r>
          </a:p>
          <a:p>
            <a:r>
              <a:rPr lang="fr-FR" b="0" baseline="0" dirty="0"/>
              <a:t>Montrer la double flèche, qui rappelle la commutativité de l’addition (</a:t>
            </a:r>
            <a:r>
              <a:rPr lang="fr-FR" b="0" i="1" baseline="0" dirty="0"/>
              <a:t>ici on a la réglette jaune puis la vert clair, mais on aurait le même résultat dans l’ordre inverse</a:t>
            </a:r>
            <a:r>
              <a:rPr lang="fr-FR" b="0" baseline="0" dirty="0"/>
              <a:t>). Faire manipuler les réglettes par les élèves, afin qu’ils constatent que cela ne change pas le résultat. </a:t>
            </a:r>
          </a:p>
          <a:p>
            <a:r>
              <a:rPr lang="fr-FR" b="0" baseline="0" dirty="0"/>
              <a:t>Laisser un temps de recherche avant de passer à la correction.</a:t>
            </a:r>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3986253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baseline="0"/>
              <a:t>5 + 3 = 8 et 3 + 5 = 8 aussi. On peut changer l’ordre des nombres dans une addition, cela ne change pas le résultat.</a:t>
            </a:r>
            <a:endParaRPr lang="fr-FR" b="0" i="1"/>
          </a:p>
          <a:p>
            <a:endParaRPr lang="fr-F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3346307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t>Avec ce schéma, on a écrit l’addition 5 + 3 = 8. On va voir qu’on peut aussi écrire une soustraction.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96310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t>Pour écrire une soustraction, on part toujours de la plus grande des 3 réglettes. Ici, on part de la réglette marron et on lui enlève un morceau de la longueur de la réglette vert clair, comme si nous coupions un morceau de la grande réglette. Que reste-t-il ? → Il reste la longueur de la réglette jaune, c’est-à-dire 5. </a:t>
            </a:r>
          </a:p>
          <a:p>
            <a:r>
              <a:rPr lang="fr-FR" b="0" i="1" dirty="0"/>
              <a:t>On peut donc écrire 8 – 3 = = … ? </a:t>
            </a:r>
          </a:p>
          <a:p>
            <a:r>
              <a:rPr lang="fr-FR" b="0" i="0" dirty="0"/>
              <a:t>Interroger un élève et noter 5 sur les pointillés.</a:t>
            </a:r>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697675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7C2C6-E3CE-77E8-A148-6267E26511B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E95C204-39D5-FB3A-2EC4-54C6078180C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F0F91A2-3A3B-F7E0-E072-1195657998E9}"/>
              </a:ext>
            </a:extLst>
          </p:cNvPr>
          <p:cNvSpPr>
            <a:spLocks noGrp="1"/>
          </p:cNvSpPr>
          <p:nvPr>
            <p:ph type="body" idx="1"/>
          </p:nvPr>
        </p:nvSpPr>
        <p:spPr/>
        <p:txBody>
          <a:bodyPr/>
          <a:lstStyle/>
          <a:p>
            <a:r>
              <a:rPr lang="fr-FR" i="1" dirty="0"/>
              <a:t>Avec ce schéma de réglettes, on a écrit l’addition 5 + 3 = 8. </a:t>
            </a:r>
            <a:r>
              <a:rPr lang="fr-FR" i="0" dirty="0"/>
              <a:t>Entourer le + 3. </a:t>
            </a:r>
          </a:p>
          <a:p>
            <a:r>
              <a:rPr lang="fr-FR" i="1" dirty="0"/>
              <a:t>Maintenant, si on part de 8 et qu’on enlève les 3 que l’on avait ajouté, alors on revient à la réglette du début, la jaune. On écrit 8 – 3 = 5. </a:t>
            </a:r>
            <a:r>
              <a:rPr lang="fr-FR" i="0" dirty="0"/>
              <a:t>Entourer le – 3 dans la soustraction.</a:t>
            </a:r>
          </a:p>
          <a:p>
            <a:r>
              <a:rPr lang="fr-FR" i="0" dirty="0"/>
              <a:t>Pour que les élèves comprennent mieux ce lien addition/soustraction, faire le parallèle avec la manipulation de jetons dans une boite opaque. </a:t>
            </a:r>
            <a:r>
              <a:rPr lang="fr-FR" i="1" dirty="0"/>
              <a:t>J’ai 5 jetons dans ma boite </a:t>
            </a:r>
            <a:r>
              <a:rPr lang="fr-FR" i="0" dirty="0"/>
              <a:t>(les montrer aux élèves), </a:t>
            </a:r>
            <a:r>
              <a:rPr lang="fr-FR" i="1" dirty="0"/>
              <a:t>j’en ajoute maintenant 3 </a:t>
            </a:r>
            <a:r>
              <a:rPr lang="fr-FR" i="0" dirty="0"/>
              <a:t>(les montrer). </a:t>
            </a:r>
            <a:r>
              <a:rPr lang="fr-FR" i="1" dirty="0"/>
              <a:t>Combien est-ce que j’en ai maintenant dans ma boite ? → </a:t>
            </a:r>
            <a:r>
              <a:rPr lang="fr-FR" i="0" dirty="0"/>
              <a:t>8 jetons. Faire vérifier aux élèves. </a:t>
            </a:r>
            <a:r>
              <a:rPr lang="fr-FR" i="1" dirty="0"/>
              <a:t>Et si maintenant, sur mes 8 jetons, j’enlève les 3 jetons que j’avais ajoutés, il m’en reste combien dans la boite ? Il reste les 5 jetons que j’avais mis au début</a:t>
            </a:r>
            <a:r>
              <a:rPr lang="fr-FR" i="0" dirty="0"/>
              <a:t>. </a:t>
            </a:r>
          </a:p>
        </p:txBody>
      </p:sp>
      <p:sp>
        <p:nvSpPr>
          <p:cNvPr id="4" name="Espace réservé du numéro de diapositive 3">
            <a:extLst>
              <a:ext uri="{FF2B5EF4-FFF2-40B4-BE49-F238E27FC236}">
                <a16:creationId xmlns:a16="http://schemas.microsoft.com/office/drawing/2014/main" id="{7E7A15EC-B705-76ED-FAE8-810601C60180}"/>
              </a:ext>
            </a:extLst>
          </p:cNvPr>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469899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t>Maintenant, on va changer la place des petites réglettes. Nous avions la réglette jaune + la réglette vert clair et cela faisait la longueur de la réglette marron. Si on met d’abord la réglette vert clair puis la jaune, on a vu que ça ne changeait pas le résultat. On peut donc écrire 3 + 5 = 8. </a:t>
            </a:r>
          </a:p>
          <a:p>
            <a:r>
              <a:rPr lang="fr-FR" i="1" dirty="0"/>
              <a:t>On va voir qu’on peut aussi écrire une soustraction à partir de cette addition.</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5567241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3389455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052783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3151516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627537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4119318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5361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659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C6EF3D7-E8A4-4D38-96F8-E8FA1ADBD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44000" cy="7079563"/>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689630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30845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2481519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3960522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19/03/2025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091729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629836"/>
      </p:ext>
    </p:extLst>
  </p:cSld>
  <p:clrMap bg1="lt1" tx1="dk1" bg2="lt2" tx2="dk2" accent1="accent1" accent2="accent2" accent3="accent3" accent4="accent4" accent5="accent5" accent6="accent6" hlink="hlink" folHlink="folHlink"/>
  <p:sldLayoutIdLst>
    <p:sldLayoutId id="2147483699"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9506384"/>
      </p:ext>
    </p:extLst>
  </p:cSld>
  <p:clrMap bg1="lt1" tx1="dk1" bg2="lt2" tx2="dk2" accent1="accent1" accent2="accent2" accent3="accent3" accent4="accent4" accent5="accent5" accent6="accent6" hlink="hlink" folHlink="folHlink"/>
  <p:sldLayoutIdLst>
    <p:sldLayoutId id="2147483704" r:id="rId1"/>
    <p:sldLayoutId id="21474837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19/03/2025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105291"/>
      </p:ext>
    </p:extLst>
  </p:cSld>
  <p:clrMap bg1="lt1" tx1="dk1" bg2="lt2" tx2="dk2" accent1="accent1" accent2="accent2" accent3="accent3" accent4="accent4" accent5="accent5" accent6="accent6" hlink="hlink" folHlink="folHlink"/>
  <p:sldLayoutIdLst>
    <p:sldLayoutId id="2147483709" r:id="rId1"/>
    <p:sldLayoutId id="214748371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texte, capture d’écran, dessin humoristique, graphisme&#10;&#10;Le contenu généré par l’IA peut être incorrect.">
            <a:extLst>
              <a:ext uri="{FF2B5EF4-FFF2-40B4-BE49-F238E27FC236}">
                <a16:creationId xmlns:a16="http://schemas.microsoft.com/office/drawing/2014/main" id="{9A300FA3-80B5-3EA9-5C17-0EAD141E44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67145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Une image contenant texte, capture d’écran, diagramme, conception&#10;&#10;Le contenu généré par l’IA peut être incorrect.">
            <a:extLst>
              <a:ext uri="{FF2B5EF4-FFF2-40B4-BE49-F238E27FC236}">
                <a16:creationId xmlns:a16="http://schemas.microsoft.com/office/drawing/2014/main" id="{07476FB9-B134-2A6E-825A-1AA3884C1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11793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DFB7C-4A37-CFEF-2992-4A7D08100467}"/>
            </a:ext>
          </a:extLst>
        </p:cNvPr>
        <p:cNvGrpSpPr/>
        <p:nvPr/>
      </p:nvGrpSpPr>
      <p:grpSpPr>
        <a:xfrm>
          <a:off x="0" y="0"/>
          <a:ext cx="0" cy="0"/>
          <a:chOff x="0" y="0"/>
          <a:chExt cx="0" cy="0"/>
        </a:xfrm>
      </p:grpSpPr>
      <p:pic>
        <p:nvPicPr>
          <p:cNvPr id="13" name="Image 12" descr="Une image contenant texte, capture d’écran, Police, conception&#10;&#10;Le contenu généré par l’IA peut être incorrect.">
            <a:extLst>
              <a:ext uri="{FF2B5EF4-FFF2-40B4-BE49-F238E27FC236}">
                <a16:creationId xmlns:a16="http://schemas.microsoft.com/office/drawing/2014/main" id="{CBB96CF2-F482-6A58-8615-EEFB3EF984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80817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 capture d’écran, Police, nombre&#10;&#10;Le contenu généré par l’IA peut être incorrect.">
            <a:extLst>
              <a:ext uri="{FF2B5EF4-FFF2-40B4-BE49-F238E27FC236}">
                <a16:creationId xmlns:a16="http://schemas.microsoft.com/office/drawing/2014/main" id="{65505F35-E88F-D874-9136-1F70954B4F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95466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descr="Une image contenant texte, capture d’écran, diagramme, Police&#10;&#10;Le contenu généré par l’IA peut être incorrect.">
            <a:extLst>
              <a:ext uri="{FF2B5EF4-FFF2-40B4-BE49-F238E27FC236}">
                <a16:creationId xmlns:a16="http://schemas.microsoft.com/office/drawing/2014/main" id="{7CAD7FC9-9389-DA7D-2F86-117A6C6639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98938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Une image contenant texte, capture d’écran, Police&#10;&#10;Le contenu généré par l’IA peut être incorrect.">
            <a:extLst>
              <a:ext uri="{FF2B5EF4-FFF2-40B4-BE49-F238E27FC236}">
                <a16:creationId xmlns:a16="http://schemas.microsoft.com/office/drawing/2014/main" id="{15AA40E8-B367-77AA-F6F3-04EDCBEB72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24740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texte, capture d’écran, logiciel, Caractère coloré&#10;&#10;Le contenu généré par l’IA peut être incorrect.">
            <a:extLst>
              <a:ext uri="{FF2B5EF4-FFF2-40B4-BE49-F238E27FC236}">
                <a16:creationId xmlns:a16="http://schemas.microsoft.com/office/drawing/2014/main" id="{1887599D-4C8D-4304-74DF-B2C0ECF96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3014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Une image contenant texte, capture d’écran, Caractère coloré, Système d’exploitation&#10;&#10;Le contenu généré par l’IA peut être incorrect.">
            <a:extLst>
              <a:ext uri="{FF2B5EF4-FFF2-40B4-BE49-F238E27FC236}">
                <a16:creationId xmlns:a16="http://schemas.microsoft.com/office/drawing/2014/main" id="{896A5F01-E918-1FAB-740A-94A24CC3A5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47514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Une image contenant texte, capture d’écran, Police, nombre&#10;&#10;Le contenu généré par l’IA peut être incorrect.">
            <a:extLst>
              <a:ext uri="{FF2B5EF4-FFF2-40B4-BE49-F238E27FC236}">
                <a16:creationId xmlns:a16="http://schemas.microsoft.com/office/drawing/2014/main" id="{434CB90D-64D7-3914-27D5-F26FD00BBA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98867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Une image contenant texte, capture d’écran, affichage, diagramme&#10;&#10;Le contenu généré par l’IA peut être incorrect.">
            <a:extLst>
              <a:ext uri="{FF2B5EF4-FFF2-40B4-BE49-F238E27FC236}">
                <a16:creationId xmlns:a16="http://schemas.microsoft.com/office/drawing/2014/main" id="{B14B302E-F3F0-FF3E-25DA-A7C655F0E0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5752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Une image contenant texte, capture d’écran, diagramme, ligne&#10;&#10;Le contenu généré par l’IA peut être incorrect.">
            <a:extLst>
              <a:ext uri="{FF2B5EF4-FFF2-40B4-BE49-F238E27FC236}">
                <a16:creationId xmlns:a16="http://schemas.microsoft.com/office/drawing/2014/main" id="{61D1CF25-474E-8ED7-92D7-007346EE8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9531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Une image contenant texte, capture d’écran, Rectangle, conception&#10;&#10;Le contenu généré par l’IA peut être incorrect.">
            <a:extLst>
              <a:ext uri="{FF2B5EF4-FFF2-40B4-BE49-F238E27FC236}">
                <a16:creationId xmlns:a16="http://schemas.microsoft.com/office/drawing/2014/main" id="{79F19355-35C0-10D2-4AED-79AB2A4219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80287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descr="Une image contenant texte, capture d’écran, Police, diagramme&#10;&#10;Le contenu généré par l’IA peut être incorrect.">
            <a:extLst>
              <a:ext uri="{FF2B5EF4-FFF2-40B4-BE49-F238E27FC236}">
                <a16:creationId xmlns:a16="http://schemas.microsoft.com/office/drawing/2014/main" id="{B01BBC1A-B295-075A-A497-DC24D9CE94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37633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capture d’écran, Police, diagramme&#10;&#10;Le contenu généré par l’IA peut être incorrect.">
            <a:extLst>
              <a:ext uri="{FF2B5EF4-FFF2-40B4-BE49-F238E27FC236}">
                <a16:creationId xmlns:a16="http://schemas.microsoft.com/office/drawing/2014/main" id="{AC6D1700-EFF2-7E12-97AB-61A2D27B7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50182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Une image contenant texte, capture d’écran, Rectangle, Police&#10;&#10;Le contenu généré par l’IA peut être incorrect.">
            <a:extLst>
              <a:ext uri="{FF2B5EF4-FFF2-40B4-BE49-F238E27FC236}">
                <a16:creationId xmlns:a16="http://schemas.microsoft.com/office/drawing/2014/main" id="{0020719B-18B6-3D4E-E384-E1B252E2D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68791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descr="Une image contenant texte, capture d’écran, diagramme, conception&#10;&#10;Le contenu généré par l’IA peut être incorrect.">
            <a:extLst>
              <a:ext uri="{FF2B5EF4-FFF2-40B4-BE49-F238E27FC236}">
                <a16:creationId xmlns:a16="http://schemas.microsoft.com/office/drawing/2014/main" id="{15E944B5-FDD3-D193-A88F-3AB26E8319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86395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68DE4-3BE9-FF2B-400A-C0F35BD881E1}"/>
            </a:ext>
          </a:extLst>
        </p:cNvPr>
        <p:cNvGrpSpPr/>
        <p:nvPr/>
      </p:nvGrpSpPr>
      <p:grpSpPr>
        <a:xfrm>
          <a:off x="0" y="0"/>
          <a:ext cx="0" cy="0"/>
          <a:chOff x="0" y="0"/>
          <a:chExt cx="0" cy="0"/>
        </a:xfrm>
      </p:grpSpPr>
      <p:pic>
        <p:nvPicPr>
          <p:cNvPr id="13" name="Image 12" descr="Une image contenant texte, capture d’écran, Police, diagramme&#10;&#10;Le contenu généré par l’IA peut être incorrect.">
            <a:extLst>
              <a:ext uri="{FF2B5EF4-FFF2-40B4-BE49-F238E27FC236}">
                <a16:creationId xmlns:a16="http://schemas.microsoft.com/office/drawing/2014/main" id="{B0979C36-99A9-E041-9C4A-F24095C845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27935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Une image contenant texte, capture d’écran, Police, conception&#10;&#10;Le contenu généré par l’IA peut être incorrect.">
            <a:extLst>
              <a:ext uri="{FF2B5EF4-FFF2-40B4-BE49-F238E27FC236}">
                <a16:creationId xmlns:a16="http://schemas.microsoft.com/office/drawing/2014/main" id="{A8A89017-B575-01FE-4EA8-DC5914ED3E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32185970"/>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D1979698DF1E409B2B7EB07AB6DCB7" ma:contentTypeVersion="11" ma:contentTypeDescription="Crée un document." ma:contentTypeScope="" ma:versionID="ec0aa7ed66a7a26c77cccaf660251685">
  <xsd:schema xmlns:xsd="http://www.w3.org/2001/XMLSchema" xmlns:xs="http://www.w3.org/2001/XMLSchema" xmlns:p="http://schemas.microsoft.com/office/2006/metadata/properties" xmlns:ns2="23cf7a0d-57af-4434-867c-c099e6f87b4a" targetNamespace="http://schemas.microsoft.com/office/2006/metadata/properties" ma:root="true" ma:fieldsID="845a7ad382637897703b55a84309d506" ns2:_="">
    <xsd:import namespace="23cf7a0d-57af-4434-867c-c099e6f87b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lcf76f155ced4ddcb4097134ff3c332f"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cf7a0d-57af-4434-867c-c099e6f87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3cf7a0d-57af-4434-867c-c099e6f87b4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F144F96-ACD6-4EEA-B473-36AC7F708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cf7a0d-57af-4434-867c-c099e6f87b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4AE4C3-73E3-4681-9A1F-05DCAE7C04B2}">
  <ds:schemaRefs>
    <ds:schemaRef ds:uri="http://schemas.microsoft.com/sharepoint/v3/contenttype/forms"/>
  </ds:schemaRefs>
</ds:datastoreItem>
</file>

<file path=customXml/itemProps3.xml><?xml version="1.0" encoding="utf-8"?>
<ds:datastoreItem xmlns:ds="http://schemas.openxmlformats.org/officeDocument/2006/customXml" ds:itemID="{EAC71FFA-E8D4-45A7-B53D-9EC090DD7389}">
  <ds:schemaRefs>
    <ds:schemaRef ds:uri="http://purl.org/dc/elements/1.1/"/>
    <ds:schemaRef ds:uri="http://schemas.microsoft.com/office/2006/metadata/properties"/>
    <ds:schemaRef ds:uri="http://purl.org/dc/terms/"/>
    <ds:schemaRef ds:uri="bfd01c09-4c2c-4413-a701-52472ac34042"/>
    <ds:schemaRef ds:uri="http://schemas.microsoft.com/office/2006/documentManagement/types"/>
    <ds:schemaRef ds:uri="http://schemas.microsoft.com/office/infopath/2007/PartnerControls"/>
    <ds:schemaRef ds:uri="http://schemas.openxmlformats.org/package/2006/metadata/core-properties"/>
    <ds:schemaRef ds:uri="05e35dcb-3e29-4319-8895-1aefbc7b9c14"/>
    <ds:schemaRef ds:uri="http://www.w3.org/XML/1998/namespace"/>
    <ds:schemaRef ds:uri="http://purl.org/dc/dcmitype/"/>
    <ds:schemaRef ds:uri="cd84cc96-e4f0-4e7f-873a-a508fb658c41"/>
    <ds:schemaRef ds:uri="27f64e36-29aa-44d5-a3e0-06242cad7d4d"/>
    <ds:schemaRef ds:uri="23cf7a0d-57af-4434-867c-c099e6f87b4a"/>
  </ds:schemaRefs>
</ds:datastoreItem>
</file>

<file path=docProps/app.xml><?xml version="1.0" encoding="utf-8"?>
<Properties xmlns="http://schemas.openxmlformats.org/officeDocument/2006/extended-properties" xmlns:vt="http://schemas.openxmlformats.org/officeDocument/2006/docPropsVTypes">
  <Template>Office Theme</Template>
  <TotalTime>173</TotalTime>
  <Words>1177</Words>
  <Application>Microsoft Office PowerPoint</Application>
  <PresentationFormat>Affichage à l'écran (4:3)</PresentationFormat>
  <Paragraphs>53</Paragraphs>
  <Slides>18</Slides>
  <Notes>17</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18</vt:i4>
      </vt:variant>
    </vt:vector>
  </HeadingPairs>
  <TitlesOfParts>
    <vt:vector size="27" baseType="lpstr">
      <vt:lpstr>Calibri Light</vt:lpstr>
      <vt:lpstr>Verdana</vt:lpstr>
      <vt:lpstr>Arial</vt:lpstr>
      <vt:lpstr>Calibri</vt:lpstr>
      <vt:lpstr>Thème Office</vt:lpstr>
      <vt:lpstr>4_Thème Office</vt:lpstr>
      <vt:lpstr>1_Thème Office</vt:lpstr>
      <vt:lpstr>2_Thème Office</vt:lpstr>
      <vt:lpstr>3_Thème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EDITIONS HATIER</dc:creator>
  <cp:lastModifiedBy>BELLEMIN SANDRA</cp:lastModifiedBy>
  <cp:revision>14</cp:revision>
  <dcterms:created xsi:type="dcterms:W3CDTF">2022-01-07T11:15:07Z</dcterms:created>
  <dcterms:modified xsi:type="dcterms:W3CDTF">2025-03-19T12:06:59Z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0x010100B5D1979698DF1E409B2B7EB07AB6DCB7</vt:lpwstr>
  </property>
  <property fmtid="{D5CDD505-2E9C-101B-9397-08002B2CF9AE}" pid="3" name="MediaServiceImageTags">
    <vt:lpwstr/>
  </property>
</Properties>
</file>