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93" r:id="rId5"/>
    <p:sldMasterId id="2147483698" r:id="rId6"/>
    <p:sldMasterId id="2147483703" r:id="rId7"/>
    <p:sldMasterId id="2147483708" r:id="rId8"/>
  </p:sldMasterIdLst>
  <p:notesMasterIdLst>
    <p:notesMasterId r:id="rId35"/>
  </p:notesMasterIdLst>
  <p:handoutMasterIdLst>
    <p:handoutMasterId r:id="rId36"/>
  </p:handoutMasterIdLst>
  <p:sldIdLst>
    <p:sldId id="276" r:id="rId9"/>
    <p:sldId id="304" r:id="rId10"/>
    <p:sldId id="305" r:id="rId11"/>
    <p:sldId id="306" r:id="rId12"/>
    <p:sldId id="307" r:id="rId13"/>
    <p:sldId id="277" r:id="rId14"/>
    <p:sldId id="278" r:id="rId15"/>
    <p:sldId id="308" r:id="rId16"/>
    <p:sldId id="309" r:id="rId17"/>
    <p:sldId id="302" r:id="rId18"/>
    <p:sldId id="310" r:id="rId19"/>
    <p:sldId id="311" r:id="rId20"/>
    <p:sldId id="312" r:id="rId21"/>
    <p:sldId id="313" r:id="rId22"/>
    <p:sldId id="322" r:id="rId23"/>
    <p:sldId id="314" r:id="rId24"/>
    <p:sldId id="315" r:id="rId25"/>
    <p:sldId id="321" r:id="rId26"/>
    <p:sldId id="316" r:id="rId27"/>
    <p:sldId id="317" r:id="rId28"/>
    <p:sldId id="323" r:id="rId29"/>
    <p:sldId id="324" r:id="rId30"/>
    <p:sldId id="318" r:id="rId31"/>
    <p:sldId id="325" r:id="rId32"/>
    <p:sldId id="319" r:id="rId33"/>
    <p:sldId id="320" r:id="rId34"/>
  </p:sldIdLst>
  <p:sldSz cx="9144000" cy="6858000" type="screen4x3"/>
  <p:notesSz cx="6858000" cy="9144000"/>
  <p:embeddedFontLst>
    <p:embeddedFont>
      <p:font typeface="Segoe UI" panose="020B0502040204020203" pitchFamily="34" charset="0"/>
      <p:regular r:id="rId37"/>
      <p:bold r:id="rId38"/>
      <p:italic r:id="rId39"/>
      <p:boldItalic r:id="rId40"/>
    </p:embeddedFont>
    <p:embeddedFont>
      <p:font typeface="Verdana" panose="020B0604030504040204" pitchFamily="34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33C2CF67-9BF0-36C3-EEE1-09B84C3469D6}" name="BELLEMIN SANDRA" initials="SB" userId="S::SBELLEMIN@editions-hatier.fr::5fe4e071-d3f4-40df-970f-ee8fcf89834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4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pauline.negrellion" initials="pa" lastIdx="3" clrIdx="1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3" name="riviere.jennifer" initials="ri" lastIdx="7" clrIdx="2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4" name="omenriah" initials="om" lastIdx="6" clrIdx="3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61C4D1"/>
    <a:srgbClr val="FFD333"/>
    <a:srgbClr val="EC527E"/>
    <a:srgbClr val="A39491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CAAA3F-15B3-4B9D-86CD-257CB2DAEA51}" v="39" dt="2025-03-20T09:02:26.7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3" autoAdjust="0"/>
    <p:restoredTop sz="83656" autoAdjust="0"/>
  </p:normalViewPr>
  <p:slideViewPr>
    <p:cSldViewPr snapToGrid="0">
      <p:cViewPr varScale="1">
        <p:scale>
          <a:sx n="77" d="100"/>
          <a:sy n="77" d="100"/>
        </p:scale>
        <p:origin x="108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141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font" Target="fonts/font3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font" Target="fonts/font6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font" Target="fonts/font2.fntdata"/><Relationship Id="rId46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handoutMaster" Target="handoutMasters/handoutMaster1.xml"/><Relationship Id="rId49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font" Target="fonts/font8.fntdata"/><Relationship Id="rId52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theme" Target="theme/theme1.xml"/><Relationship Id="rId8" Type="http://schemas.openxmlformats.org/officeDocument/2006/relationships/slideMaster" Target="slideMasters/slideMaster5.xml"/><Relationship Id="rId51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82CAAA3F-15B3-4B9D-86CD-257CB2DAEA51}"/>
    <pc:docChg chg="custSel modSld delMainMaster modMainMaster">
      <pc:chgData name="BELLEMIN SANDRA" userId="5fe4e071-d3f4-40df-970f-ee8fcf898346" providerId="ADAL" clId="{82CAAA3F-15B3-4B9D-86CD-257CB2DAEA51}" dt="2025-03-20T09:02:28.086" v="185" actId="27614"/>
      <pc:docMkLst>
        <pc:docMk/>
      </pc:docMkLst>
      <pc:sldChg chg="addSp delSp modSp mod modClrScheme chgLayout">
        <pc:chgData name="BELLEMIN SANDRA" userId="5fe4e071-d3f4-40df-970f-ee8fcf898346" providerId="ADAL" clId="{82CAAA3F-15B3-4B9D-86CD-257CB2DAEA51}" dt="2025-03-19T10:31:16.674" v="119" actId="962"/>
        <pc:sldMkLst>
          <pc:docMk/>
          <pc:sldMk cId="1167145136" sldId="276"/>
        </pc:sldMkLst>
        <pc:spChg chg="del">
          <ac:chgData name="BELLEMIN SANDRA" userId="5fe4e071-d3f4-40df-970f-ee8fcf898346" providerId="ADAL" clId="{82CAAA3F-15B3-4B9D-86CD-257CB2DAEA51}" dt="2025-03-19T10:29:45.852" v="86" actId="478"/>
          <ac:spMkLst>
            <pc:docMk/>
            <pc:sldMk cId="1167145136" sldId="276"/>
            <ac:spMk id="3" creationId="{013A2E0A-CD12-462B-B4A8-9DB595DB6E28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1167145136" sldId="276"/>
            <ac:spMk id="4" creationId="{634662FF-6C54-A353-CE28-6AF7621831BB}"/>
          </ac:spMkLst>
        </pc:spChg>
        <pc:spChg chg="del">
          <ac:chgData name="BELLEMIN SANDRA" userId="5fe4e071-d3f4-40df-970f-ee8fcf898346" providerId="ADAL" clId="{82CAAA3F-15B3-4B9D-86CD-257CB2DAEA51}" dt="2025-03-19T10:29:45.852" v="86" actId="478"/>
          <ac:spMkLst>
            <pc:docMk/>
            <pc:sldMk cId="1167145136" sldId="276"/>
            <ac:spMk id="6" creationId="{94D8D623-2B5E-4170-A263-C607C356EFD2}"/>
          </ac:spMkLst>
        </pc:spChg>
        <pc:picChg chg="add mod">
          <ac:chgData name="BELLEMIN SANDRA" userId="5fe4e071-d3f4-40df-970f-ee8fcf898346" providerId="ADAL" clId="{82CAAA3F-15B3-4B9D-86CD-257CB2DAEA51}" dt="2025-03-19T10:31:16.674" v="119" actId="962"/>
          <ac:picMkLst>
            <pc:docMk/>
            <pc:sldMk cId="1167145136" sldId="276"/>
            <ac:picMk id="7" creationId="{118EA6D1-84FF-6699-EDD9-26DC1D8D85FB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4:47.425" v="129" actId="27614"/>
        <pc:sldMkLst>
          <pc:docMk/>
          <pc:sldMk cId="3042845581" sldId="277"/>
        </pc:sldMkLst>
        <pc:spChg chg="del mod">
          <ac:chgData name="BELLEMIN SANDRA" userId="5fe4e071-d3f4-40df-970f-ee8fcf898346" providerId="ADAL" clId="{82CAAA3F-15B3-4B9D-86CD-257CB2DAEA51}" dt="2025-03-19T10:29:56.730" v="91" actId="478"/>
          <ac:spMkLst>
            <pc:docMk/>
            <pc:sldMk cId="3042845581" sldId="277"/>
            <ac:spMk id="3" creationId="{A70FAC19-B5D5-4AF0-ADAF-FF2AD977CFE6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3042845581" sldId="277"/>
            <ac:spMk id="4" creationId="{D734F07D-5BAF-1A25-88BB-EB950BB60BA3}"/>
          </ac:spMkLst>
        </pc:spChg>
        <pc:spChg chg="del">
          <ac:chgData name="BELLEMIN SANDRA" userId="5fe4e071-d3f4-40df-970f-ee8fcf898346" providerId="ADAL" clId="{82CAAA3F-15B3-4B9D-86CD-257CB2DAEA51}" dt="2025-03-19T10:29:56.730" v="91" actId="478"/>
          <ac:spMkLst>
            <pc:docMk/>
            <pc:sldMk cId="3042845581" sldId="277"/>
            <ac:spMk id="6" creationId="{58066C07-EB79-412F-B752-57E04A54CEBD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3042845581" sldId="277"/>
            <ac:spMk id="7" creationId="{C0EE40AA-A2FA-5831-1475-B11B2023B21E}"/>
          </ac:spMkLst>
        </pc:spChg>
        <pc:picChg chg="add mod">
          <ac:chgData name="BELLEMIN SANDRA" userId="5fe4e071-d3f4-40df-970f-ee8fcf898346" providerId="ADAL" clId="{82CAAA3F-15B3-4B9D-86CD-257CB2DAEA51}" dt="2025-03-19T10:34:47.425" v="129" actId="27614"/>
          <ac:picMkLst>
            <pc:docMk/>
            <pc:sldMk cId="3042845581" sldId="277"/>
            <ac:picMk id="9" creationId="{348ACDB9-35E1-AED4-FCEC-06017628A514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4:49.347" v="131" actId="27614"/>
        <pc:sldMkLst>
          <pc:docMk/>
          <pc:sldMk cId="1657974593" sldId="278"/>
        </pc:sldMkLst>
        <pc:spChg chg="del">
          <ac:chgData name="BELLEMIN SANDRA" userId="5fe4e071-d3f4-40df-970f-ee8fcf898346" providerId="ADAL" clId="{82CAAA3F-15B3-4B9D-86CD-257CB2DAEA51}" dt="2025-03-19T10:29:59.225" v="92" actId="478"/>
          <ac:spMkLst>
            <pc:docMk/>
            <pc:sldMk cId="1657974593" sldId="278"/>
            <ac:spMk id="3" creationId="{7A46F459-89A8-4697-B93C-BD1455EA786E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1657974593" sldId="278"/>
            <ac:spMk id="4" creationId="{224B1F81-7196-DEB5-CD17-D61908E249AE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1657974593" sldId="278"/>
            <ac:spMk id="6" creationId="{E8911244-A786-0AC5-0205-9AA124488550}"/>
          </ac:spMkLst>
        </pc:spChg>
        <pc:spChg chg="del">
          <ac:chgData name="BELLEMIN SANDRA" userId="5fe4e071-d3f4-40df-970f-ee8fcf898346" providerId="ADAL" clId="{82CAAA3F-15B3-4B9D-86CD-257CB2DAEA51}" dt="2025-03-19T10:29:59.225" v="92" actId="478"/>
          <ac:spMkLst>
            <pc:docMk/>
            <pc:sldMk cId="1657974593" sldId="278"/>
            <ac:spMk id="7" creationId="{7F0E4A41-D997-46D2-963B-BA8AEAE8E522}"/>
          </ac:spMkLst>
        </pc:spChg>
        <pc:picChg chg="add mod">
          <ac:chgData name="BELLEMIN SANDRA" userId="5fe4e071-d3f4-40df-970f-ee8fcf898346" providerId="ADAL" clId="{82CAAA3F-15B3-4B9D-86CD-257CB2DAEA51}" dt="2025-03-19T10:34:49.347" v="131" actId="27614"/>
          <ac:picMkLst>
            <pc:docMk/>
            <pc:sldMk cId="1657974593" sldId="278"/>
            <ac:picMk id="9" creationId="{8D675B07-0730-FA4C-6AAC-4B8DB4157B73}"/>
          </ac:picMkLst>
        </pc:picChg>
      </pc:sldChg>
      <pc:sldChg chg="addSp delSp modSp mod modClrScheme chgLayout modNotesTx">
        <pc:chgData name="BELLEMIN SANDRA" userId="5fe4e071-d3f4-40df-970f-ee8fcf898346" providerId="ADAL" clId="{82CAAA3F-15B3-4B9D-86CD-257CB2DAEA51}" dt="2025-03-19T10:35:04.368" v="138" actId="27614"/>
        <pc:sldMkLst>
          <pc:docMk/>
          <pc:sldMk cId="2947374704" sldId="302"/>
        </pc:sldMkLst>
        <pc:spChg chg="del mod">
          <ac:chgData name="BELLEMIN SANDRA" userId="5fe4e071-d3f4-40df-970f-ee8fcf898346" providerId="ADAL" clId="{82CAAA3F-15B3-4B9D-86CD-257CB2DAEA51}" dt="2025-03-19T10:30:05.634" v="95" actId="478"/>
          <ac:spMkLst>
            <pc:docMk/>
            <pc:sldMk cId="2947374704" sldId="302"/>
            <ac:spMk id="3" creationId="{2ECF72CA-B278-4297-9D8E-A6461497F686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2947374704" sldId="302"/>
            <ac:spMk id="4" creationId="{B8D19C35-18AD-0C8A-6112-8F247BF1C355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2947374704" sldId="302"/>
            <ac:spMk id="8" creationId="{5D322ADC-5E32-8363-8D22-B05C69DFB798}"/>
          </ac:spMkLst>
        </pc:spChg>
        <pc:spChg chg="del">
          <ac:chgData name="BELLEMIN SANDRA" userId="5fe4e071-d3f4-40df-970f-ee8fcf898346" providerId="ADAL" clId="{82CAAA3F-15B3-4B9D-86CD-257CB2DAEA51}" dt="2025-03-19T10:30:05.634" v="95" actId="478"/>
          <ac:spMkLst>
            <pc:docMk/>
            <pc:sldMk cId="2947374704" sldId="302"/>
            <ac:spMk id="11" creationId="{35D2077E-141D-4AF9-AB30-AF418A8B15CC}"/>
          </ac:spMkLst>
        </pc:spChg>
        <pc:grpChg chg="del">
          <ac:chgData name="BELLEMIN SANDRA" userId="5fe4e071-d3f4-40df-970f-ee8fcf898346" providerId="ADAL" clId="{82CAAA3F-15B3-4B9D-86CD-257CB2DAEA51}" dt="2025-03-19T10:30:05.634" v="95" actId="478"/>
          <ac:grpSpMkLst>
            <pc:docMk/>
            <pc:sldMk cId="2947374704" sldId="302"/>
            <ac:grpSpMk id="6" creationId="{F0B7A9A9-3BF2-46AC-8841-9D11C7AFEE52}"/>
          </ac:grpSpMkLst>
        </pc:grpChg>
        <pc:picChg chg="add mod">
          <ac:chgData name="BELLEMIN SANDRA" userId="5fe4e071-d3f4-40df-970f-ee8fcf898346" providerId="ADAL" clId="{82CAAA3F-15B3-4B9D-86CD-257CB2DAEA51}" dt="2025-03-19T10:35:04.368" v="138" actId="27614"/>
          <ac:picMkLst>
            <pc:docMk/>
            <pc:sldMk cId="2947374704" sldId="302"/>
            <ac:picMk id="13" creationId="{E6857AD5-969C-2217-645C-4F5E4B892B0A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4:41.309" v="121" actId="27614"/>
        <pc:sldMkLst>
          <pc:docMk/>
          <pc:sldMk cId="193658657" sldId="304"/>
        </pc:sldMkLst>
        <pc:spChg chg="del">
          <ac:chgData name="BELLEMIN SANDRA" userId="5fe4e071-d3f4-40df-970f-ee8fcf898346" providerId="ADAL" clId="{82CAAA3F-15B3-4B9D-86CD-257CB2DAEA51}" dt="2025-03-19T10:29:47.746" v="87" actId="478"/>
          <ac:spMkLst>
            <pc:docMk/>
            <pc:sldMk cId="193658657" sldId="304"/>
            <ac:spMk id="2" creationId="{C65DB9EE-1ED4-4B88-B641-3512BA600627}"/>
          </ac:spMkLst>
        </pc:spChg>
        <pc:spChg chg="del">
          <ac:chgData name="BELLEMIN SANDRA" userId="5fe4e071-d3f4-40df-970f-ee8fcf898346" providerId="ADAL" clId="{82CAAA3F-15B3-4B9D-86CD-257CB2DAEA51}" dt="2025-03-19T10:29:47.746" v="87" actId="478"/>
          <ac:spMkLst>
            <pc:docMk/>
            <pc:sldMk cId="193658657" sldId="304"/>
            <ac:spMk id="3" creationId="{289866A6-830E-4DFE-BA45-0B86A1BBA1A2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193658657" sldId="304"/>
            <ac:spMk id="5" creationId="{86CC03C5-20F8-10D4-7ECC-FA4CB0F9205F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193658657" sldId="304"/>
            <ac:spMk id="7" creationId="{0752E356-41D4-27D9-5F0D-32675DEB273B}"/>
          </ac:spMkLst>
        </pc:spChg>
        <pc:picChg chg="add mod">
          <ac:chgData name="BELLEMIN SANDRA" userId="5fe4e071-d3f4-40df-970f-ee8fcf898346" providerId="ADAL" clId="{82CAAA3F-15B3-4B9D-86CD-257CB2DAEA51}" dt="2025-03-19T10:34:41.309" v="121" actId="27614"/>
          <ac:picMkLst>
            <pc:docMk/>
            <pc:sldMk cId="193658657" sldId="304"/>
            <ac:picMk id="9" creationId="{E636041C-127B-6474-988E-DED8ED4A91B4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4:42.845" v="123" actId="27614"/>
        <pc:sldMkLst>
          <pc:docMk/>
          <pc:sldMk cId="328033541" sldId="305"/>
        </pc:sldMkLst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328033541" sldId="305"/>
            <ac:spMk id="3" creationId="{65A1978E-6824-64CF-A1B8-C5A683F56F01}"/>
          </ac:spMkLst>
        </pc:spChg>
        <pc:spChg chg="del">
          <ac:chgData name="BELLEMIN SANDRA" userId="5fe4e071-d3f4-40df-970f-ee8fcf898346" providerId="ADAL" clId="{82CAAA3F-15B3-4B9D-86CD-257CB2DAEA51}" dt="2025-03-19T10:29:49.962" v="88" actId="478"/>
          <ac:spMkLst>
            <pc:docMk/>
            <pc:sldMk cId="328033541" sldId="305"/>
            <ac:spMk id="5" creationId="{0B61849C-B6F0-4237-B472-89145DD2588F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328033541" sldId="305"/>
            <ac:spMk id="6" creationId="{F7888728-ACD4-9FAC-AEE0-1AD31947D186}"/>
          </ac:spMkLst>
        </pc:spChg>
        <pc:spChg chg="del">
          <ac:chgData name="BELLEMIN SANDRA" userId="5fe4e071-d3f4-40df-970f-ee8fcf898346" providerId="ADAL" clId="{82CAAA3F-15B3-4B9D-86CD-257CB2DAEA51}" dt="2025-03-19T10:29:49.962" v="88" actId="478"/>
          <ac:spMkLst>
            <pc:docMk/>
            <pc:sldMk cId="328033541" sldId="305"/>
            <ac:spMk id="7" creationId="{0111340D-79F8-4EBB-90D6-A5062711F25A}"/>
          </ac:spMkLst>
        </pc:spChg>
        <pc:picChg chg="add mod">
          <ac:chgData name="BELLEMIN SANDRA" userId="5fe4e071-d3f4-40df-970f-ee8fcf898346" providerId="ADAL" clId="{82CAAA3F-15B3-4B9D-86CD-257CB2DAEA51}" dt="2025-03-19T10:34:42.845" v="123" actId="27614"/>
          <ac:picMkLst>
            <pc:docMk/>
            <pc:sldMk cId="328033541" sldId="305"/>
            <ac:picMk id="9" creationId="{48C50AA1-20AB-4D30-DC59-F84662AB7359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20T09:02:14.135" v="182" actId="962"/>
        <pc:sldMkLst>
          <pc:docMk/>
          <pc:sldMk cId="3532615021" sldId="306"/>
        </pc:sldMkLst>
        <pc:spChg chg="del">
          <ac:chgData name="BELLEMIN SANDRA" userId="5fe4e071-d3f4-40df-970f-ee8fcf898346" providerId="ADAL" clId="{82CAAA3F-15B3-4B9D-86CD-257CB2DAEA51}" dt="2025-03-19T10:29:52.186" v="89" actId="478"/>
          <ac:spMkLst>
            <pc:docMk/>
            <pc:sldMk cId="3532615021" sldId="306"/>
            <ac:spMk id="3" creationId="{F405E6EB-2D4F-46C7-93CC-68FBB008F2AE}"/>
          </ac:spMkLst>
        </pc:spChg>
        <pc:spChg chg="del">
          <ac:chgData name="BELLEMIN SANDRA" userId="5fe4e071-d3f4-40df-970f-ee8fcf898346" providerId="ADAL" clId="{82CAAA3F-15B3-4B9D-86CD-257CB2DAEA51}" dt="2025-03-19T10:29:52.186" v="89" actId="478"/>
          <ac:spMkLst>
            <pc:docMk/>
            <pc:sldMk cId="3532615021" sldId="306"/>
            <ac:spMk id="4" creationId="{707FF7BA-68FC-495E-B188-407FF3FCAAD6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3532615021" sldId="306"/>
            <ac:spMk id="5" creationId="{43B73332-2CCA-D326-62DD-7448D2DEE270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3532615021" sldId="306"/>
            <ac:spMk id="7" creationId="{0D3010BB-D9C6-AC19-7701-7671A9A1C9BD}"/>
          </ac:spMkLst>
        </pc:spChg>
        <pc:picChg chg="add mod">
          <ac:chgData name="BELLEMIN SANDRA" userId="5fe4e071-d3f4-40df-970f-ee8fcf898346" providerId="ADAL" clId="{82CAAA3F-15B3-4B9D-86CD-257CB2DAEA51}" dt="2025-03-20T09:02:14.135" v="182" actId="962"/>
          <ac:picMkLst>
            <pc:docMk/>
            <pc:sldMk cId="3532615021" sldId="306"/>
            <ac:picMk id="3" creationId="{D3A90E9F-17B5-65AB-4C87-434BCD10C75D}"/>
          </ac:picMkLst>
        </pc:picChg>
        <pc:picChg chg="add del mod">
          <ac:chgData name="BELLEMIN SANDRA" userId="5fe4e071-d3f4-40df-970f-ee8fcf898346" providerId="ADAL" clId="{82CAAA3F-15B3-4B9D-86CD-257CB2DAEA51}" dt="2025-03-20T09:02:09.066" v="179" actId="478"/>
          <ac:picMkLst>
            <pc:docMk/>
            <pc:sldMk cId="3532615021" sldId="306"/>
            <ac:picMk id="9" creationId="{522CCFAE-0B47-32EB-924F-2DE4C65ACA0A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4:45.747" v="127" actId="27614"/>
        <pc:sldMkLst>
          <pc:docMk/>
          <pc:sldMk cId="828578258" sldId="307"/>
        </pc:sldMkLst>
        <pc:spChg chg="del">
          <ac:chgData name="BELLEMIN SANDRA" userId="5fe4e071-d3f4-40df-970f-ee8fcf898346" providerId="ADAL" clId="{82CAAA3F-15B3-4B9D-86CD-257CB2DAEA51}" dt="2025-03-19T10:29:54.760" v="90" actId="478"/>
          <ac:spMkLst>
            <pc:docMk/>
            <pc:sldMk cId="828578258" sldId="307"/>
            <ac:spMk id="5" creationId="{01366F57-9CD8-44A8-AB25-03A2085CECB4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828578258" sldId="307"/>
            <ac:spMk id="8" creationId="{CF365B88-64C3-9BBA-DB5F-B6EA899E4F73}"/>
          </ac:spMkLst>
        </pc:spChg>
        <pc:grpChg chg="del">
          <ac:chgData name="BELLEMIN SANDRA" userId="5fe4e071-d3f4-40df-970f-ee8fcf898346" providerId="ADAL" clId="{82CAAA3F-15B3-4B9D-86CD-257CB2DAEA51}" dt="2025-03-19T10:29:54.760" v="90" actId="478"/>
          <ac:grpSpMkLst>
            <pc:docMk/>
            <pc:sldMk cId="828578258" sldId="307"/>
            <ac:grpSpMk id="7" creationId="{24EA4AAF-3805-47C4-8639-DF87F5BA0C32}"/>
          </ac:grpSpMkLst>
        </pc:grpChg>
        <pc:picChg chg="add mod">
          <ac:chgData name="BELLEMIN SANDRA" userId="5fe4e071-d3f4-40df-970f-ee8fcf898346" providerId="ADAL" clId="{82CAAA3F-15B3-4B9D-86CD-257CB2DAEA51}" dt="2025-03-19T10:34:45.747" v="127" actId="27614"/>
          <ac:picMkLst>
            <pc:docMk/>
            <pc:sldMk cId="828578258" sldId="307"/>
            <ac:picMk id="10" creationId="{ED4B887F-9E43-B6DF-4734-E3171B47618A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20T09:02:28.086" v="185" actId="27614"/>
        <pc:sldMkLst>
          <pc:docMk/>
          <pc:sldMk cId="3150425802" sldId="308"/>
        </pc:sldMkLst>
        <pc:spChg chg="del">
          <ac:chgData name="BELLEMIN SANDRA" userId="5fe4e071-d3f4-40df-970f-ee8fcf898346" providerId="ADAL" clId="{82CAAA3F-15B3-4B9D-86CD-257CB2DAEA51}" dt="2025-03-19T10:30:01.075" v="93" actId="478"/>
          <ac:spMkLst>
            <pc:docMk/>
            <pc:sldMk cId="3150425802" sldId="308"/>
            <ac:spMk id="3" creationId="{F405E6EB-2D4F-46C7-93CC-68FBB008F2AE}"/>
          </ac:spMkLst>
        </pc:spChg>
        <pc:spChg chg="del">
          <ac:chgData name="BELLEMIN SANDRA" userId="5fe4e071-d3f4-40df-970f-ee8fcf898346" providerId="ADAL" clId="{82CAAA3F-15B3-4B9D-86CD-257CB2DAEA51}" dt="2025-03-19T10:30:01.075" v="93" actId="478"/>
          <ac:spMkLst>
            <pc:docMk/>
            <pc:sldMk cId="3150425802" sldId="308"/>
            <ac:spMk id="4" creationId="{707FF7BA-68FC-495E-B188-407FF3FCAAD6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3150425802" sldId="308"/>
            <ac:spMk id="5" creationId="{B4CEE590-7A58-FC08-6A0B-ABD60B7431AE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3150425802" sldId="308"/>
            <ac:spMk id="7" creationId="{376C81B2-7722-C979-4B04-409F1508A230}"/>
          </ac:spMkLst>
        </pc:spChg>
        <pc:picChg chg="add mod">
          <ac:chgData name="BELLEMIN SANDRA" userId="5fe4e071-d3f4-40df-970f-ee8fcf898346" providerId="ADAL" clId="{82CAAA3F-15B3-4B9D-86CD-257CB2DAEA51}" dt="2025-03-20T09:02:28.086" v="185" actId="27614"/>
          <ac:picMkLst>
            <pc:docMk/>
            <pc:sldMk cId="3150425802" sldId="308"/>
            <ac:picMk id="3" creationId="{014A09D6-F9AF-6C96-84DA-23962C039832}"/>
          </ac:picMkLst>
        </pc:picChg>
        <pc:picChg chg="add del mod">
          <ac:chgData name="BELLEMIN SANDRA" userId="5fe4e071-d3f4-40df-970f-ee8fcf898346" providerId="ADAL" clId="{82CAAA3F-15B3-4B9D-86CD-257CB2DAEA51}" dt="2025-03-20T09:02:23.821" v="183" actId="478"/>
          <ac:picMkLst>
            <pc:docMk/>
            <pc:sldMk cId="3150425802" sldId="308"/>
            <ac:picMk id="9" creationId="{5BF5358E-F7E8-2B2A-39CB-7FB430C95862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4:52.565" v="136" actId="962"/>
        <pc:sldMkLst>
          <pc:docMk/>
          <pc:sldMk cId="336860959" sldId="309"/>
        </pc:sldMkLst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336860959" sldId="309"/>
            <ac:spMk id="3" creationId="{130C3B10-7770-20D2-EFB4-A9CC7E1E1719}"/>
          </ac:spMkLst>
        </pc:spChg>
        <pc:spChg chg="del">
          <ac:chgData name="BELLEMIN SANDRA" userId="5fe4e071-d3f4-40df-970f-ee8fcf898346" providerId="ADAL" clId="{82CAAA3F-15B3-4B9D-86CD-257CB2DAEA51}" dt="2025-03-19T10:30:03.392" v="94" actId="478"/>
          <ac:spMkLst>
            <pc:docMk/>
            <pc:sldMk cId="336860959" sldId="309"/>
            <ac:spMk id="5" creationId="{01366F57-9CD8-44A8-AB25-03A2085CECB4}"/>
          </ac:spMkLst>
        </pc:spChg>
        <pc:grpChg chg="del">
          <ac:chgData name="BELLEMIN SANDRA" userId="5fe4e071-d3f4-40df-970f-ee8fcf898346" providerId="ADAL" clId="{82CAAA3F-15B3-4B9D-86CD-257CB2DAEA51}" dt="2025-03-19T10:30:03.392" v="94" actId="478"/>
          <ac:grpSpMkLst>
            <pc:docMk/>
            <pc:sldMk cId="336860959" sldId="309"/>
            <ac:grpSpMk id="7" creationId="{B46716E2-D9A2-4F7D-BB65-E676BE567BFC}"/>
          </ac:grpSpMkLst>
        </pc:grpChg>
        <pc:picChg chg="add mod">
          <ac:chgData name="BELLEMIN SANDRA" userId="5fe4e071-d3f4-40df-970f-ee8fcf898346" providerId="ADAL" clId="{82CAAA3F-15B3-4B9D-86CD-257CB2DAEA51}" dt="2025-03-19T10:34:52.565" v="136" actId="962"/>
          <ac:picMkLst>
            <pc:docMk/>
            <pc:sldMk cId="336860959" sldId="309"/>
            <ac:picMk id="6" creationId="{3B966CF9-7F82-9595-38DC-51E2FCAF748E}"/>
          </ac:picMkLst>
        </pc:picChg>
      </pc:sldChg>
      <pc:sldChg chg="addSp delSp modSp mod modClrScheme chgLayout modNotesTx">
        <pc:chgData name="BELLEMIN SANDRA" userId="5fe4e071-d3f4-40df-970f-ee8fcf898346" providerId="ADAL" clId="{82CAAA3F-15B3-4B9D-86CD-257CB2DAEA51}" dt="2025-03-19T10:35:07.618" v="140" actId="27614"/>
        <pc:sldMkLst>
          <pc:docMk/>
          <pc:sldMk cId="4206161173" sldId="310"/>
        </pc:sldMkLst>
        <pc:spChg chg="add del mod">
          <ac:chgData name="BELLEMIN SANDRA" userId="5fe4e071-d3f4-40df-970f-ee8fcf898346" providerId="ADAL" clId="{82CAAA3F-15B3-4B9D-86CD-257CB2DAEA51}" dt="2025-03-19T10:30:08.431" v="96" actId="478"/>
          <ac:spMkLst>
            <pc:docMk/>
            <pc:sldMk cId="4206161173" sldId="310"/>
            <ac:spMk id="2" creationId="{1810005D-1F0B-A48E-FF4F-A5BCC01E1394}"/>
          </ac:spMkLst>
        </pc:spChg>
        <pc:spChg chg="del">
          <ac:chgData name="BELLEMIN SANDRA" userId="5fe4e071-d3f4-40df-970f-ee8fcf898346" providerId="ADAL" clId="{82CAAA3F-15B3-4B9D-86CD-257CB2DAEA51}" dt="2025-03-19T10:30:08.431" v="96" actId="478"/>
          <ac:spMkLst>
            <pc:docMk/>
            <pc:sldMk cId="4206161173" sldId="310"/>
            <ac:spMk id="3" creationId="{0A6ED73B-38BB-45C2-8C63-7AF87641F93D}"/>
          </ac:spMkLst>
        </pc:spChg>
        <pc:spChg chg="del">
          <ac:chgData name="BELLEMIN SANDRA" userId="5fe4e071-d3f4-40df-970f-ee8fcf898346" providerId="ADAL" clId="{82CAAA3F-15B3-4B9D-86CD-257CB2DAEA51}" dt="2025-03-19T10:30:08.431" v="96" actId="478"/>
          <ac:spMkLst>
            <pc:docMk/>
            <pc:sldMk cId="4206161173" sldId="310"/>
            <ac:spMk id="4" creationId="{241BB86A-F310-433F-B13E-5CB2FE929870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4206161173" sldId="310"/>
            <ac:spMk id="10" creationId="{9E27EFA4-6CFB-C623-B594-A568E2F00121}"/>
          </ac:spMkLst>
        </pc:spChg>
        <pc:grpChg chg="del">
          <ac:chgData name="BELLEMIN SANDRA" userId="5fe4e071-d3f4-40df-970f-ee8fcf898346" providerId="ADAL" clId="{82CAAA3F-15B3-4B9D-86CD-257CB2DAEA51}" dt="2025-03-19T10:30:08.431" v="96" actId="478"/>
          <ac:grpSpMkLst>
            <pc:docMk/>
            <pc:sldMk cId="4206161173" sldId="310"/>
            <ac:grpSpMk id="5" creationId="{AE591E66-99F3-45BE-827E-D560457B8CEA}"/>
          </ac:grpSpMkLst>
        </pc:grpChg>
        <pc:picChg chg="add mod">
          <ac:chgData name="BELLEMIN SANDRA" userId="5fe4e071-d3f4-40df-970f-ee8fcf898346" providerId="ADAL" clId="{82CAAA3F-15B3-4B9D-86CD-257CB2DAEA51}" dt="2025-03-19T10:35:07.618" v="140" actId="27614"/>
          <ac:picMkLst>
            <pc:docMk/>
            <pc:sldMk cId="4206161173" sldId="310"/>
            <ac:picMk id="12" creationId="{7674389E-B648-2091-F99B-E6913CCF1137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5:09.264" v="142" actId="27614"/>
        <pc:sldMkLst>
          <pc:docMk/>
          <pc:sldMk cId="1704746530" sldId="311"/>
        </pc:sldMkLst>
        <pc:spChg chg="add del mod">
          <ac:chgData name="BELLEMIN SANDRA" userId="5fe4e071-d3f4-40df-970f-ee8fcf898346" providerId="ADAL" clId="{82CAAA3F-15B3-4B9D-86CD-257CB2DAEA51}" dt="2025-03-19T10:30:10.463" v="97" actId="478"/>
          <ac:spMkLst>
            <pc:docMk/>
            <pc:sldMk cId="1704746530" sldId="311"/>
            <ac:spMk id="2" creationId="{CE697375-7947-DE56-982C-04D2AF0D4BE7}"/>
          </ac:spMkLst>
        </pc:spChg>
        <pc:spChg chg="del">
          <ac:chgData name="BELLEMIN SANDRA" userId="5fe4e071-d3f4-40df-970f-ee8fcf898346" providerId="ADAL" clId="{82CAAA3F-15B3-4B9D-86CD-257CB2DAEA51}" dt="2025-03-19T10:30:10.463" v="97" actId="478"/>
          <ac:spMkLst>
            <pc:docMk/>
            <pc:sldMk cId="1704746530" sldId="311"/>
            <ac:spMk id="3" creationId="{0A6ED73B-38BB-45C2-8C63-7AF87641F93D}"/>
          </ac:spMkLst>
        </pc:spChg>
        <pc:spChg chg="del">
          <ac:chgData name="BELLEMIN SANDRA" userId="5fe4e071-d3f4-40df-970f-ee8fcf898346" providerId="ADAL" clId="{82CAAA3F-15B3-4B9D-86CD-257CB2DAEA51}" dt="2025-03-19T10:30:10.463" v="97" actId="478"/>
          <ac:spMkLst>
            <pc:docMk/>
            <pc:sldMk cId="1704746530" sldId="311"/>
            <ac:spMk id="4" creationId="{241BB86A-F310-433F-B13E-5CB2FE929870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1704746530" sldId="311"/>
            <ac:spMk id="10" creationId="{C2DE74CD-3030-2943-480E-B1A945CF7A26}"/>
          </ac:spMkLst>
        </pc:spChg>
        <pc:grpChg chg="del">
          <ac:chgData name="BELLEMIN SANDRA" userId="5fe4e071-d3f4-40df-970f-ee8fcf898346" providerId="ADAL" clId="{82CAAA3F-15B3-4B9D-86CD-257CB2DAEA51}" dt="2025-03-19T10:30:10.463" v="97" actId="478"/>
          <ac:grpSpMkLst>
            <pc:docMk/>
            <pc:sldMk cId="1704746530" sldId="311"/>
            <ac:grpSpMk id="5" creationId="{BF76B3B1-6064-43DB-8260-7F73F675926B}"/>
          </ac:grpSpMkLst>
        </pc:grpChg>
        <pc:picChg chg="add mod">
          <ac:chgData name="BELLEMIN SANDRA" userId="5fe4e071-d3f4-40df-970f-ee8fcf898346" providerId="ADAL" clId="{82CAAA3F-15B3-4B9D-86CD-257CB2DAEA51}" dt="2025-03-19T10:35:09.264" v="142" actId="27614"/>
          <ac:picMkLst>
            <pc:docMk/>
            <pc:sldMk cId="1704746530" sldId="311"/>
            <ac:picMk id="12" creationId="{21745AE5-DA64-70A1-C695-A0A3C4F558D5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5:11.019" v="144" actId="27614"/>
        <pc:sldMkLst>
          <pc:docMk/>
          <pc:sldMk cId="3328156731" sldId="312"/>
        </pc:sldMkLst>
        <pc:spChg chg="add del mod">
          <ac:chgData name="BELLEMIN SANDRA" userId="5fe4e071-d3f4-40df-970f-ee8fcf898346" providerId="ADAL" clId="{82CAAA3F-15B3-4B9D-86CD-257CB2DAEA51}" dt="2025-03-19T10:30:13.118" v="98" actId="478"/>
          <ac:spMkLst>
            <pc:docMk/>
            <pc:sldMk cId="3328156731" sldId="312"/>
            <ac:spMk id="2" creationId="{7052F34C-F032-0A7C-CB6A-D0D464EE3FA0}"/>
          </ac:spMkLst>
        </pc:spChg>
        <pc:spChg chg="del">
          <ac:chgData name="BELLEMIN SANDRA" userId="5fe4e071-d3f4-40df-970f-ee8fcf898346" providerId="ADAL" clId="{82CAAA3F-15B3-4B9D-86CD-257CB2DAEA51}" dt="2025-03-19T10:30:13.118" v="98" actId="478"/>
          <ac:spMkLst>
            <pc:docMk/>
            <pc:sldMk cId="3328156731" sldId="312"/>
            <ac:spMk id="3" creationId="{0A6ED73B-38BB-45C2-8C63-7AF87641F93D}"/>
          </ac:spMkLst>
        </pc:spChg>
        <pc:spChg chg="del">
          <ac:chgData name="BELLEMIN SANDRA" userId="5fe4e071-d3f4-40df-970f-ee8fcf898346" providerId="ADAL" clId="{82CAAA3F-15B3-4B9D-86CD-257CB2DAEA51}" dt="2025-03-19T10:30:13.118" v="98" actId="478"/>
          <ac:spMkLst>
            <pc:docMk/>
            <pc:sldMk cId="3328156731" sldId="312"/>
            <ac:spMk id="4" creationId="{241BB86A-F310-433F-B13E-5CB2FE929870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3328156731" sldId="312"/>
            <ac:spMk id="10" creationId="{49134032-AB91-3AEF-6584-83DC14D0875A}"/>
          </ac:spMkLst>
        </pc:spChg>
        <pc:grpChg chg="del">
          <ac:chgData name="BELLEMIN SANDRA" userId="5fe4e071-d3f4-40df-970f-ee8fcf898346" providerId="ADAL" clId="{82CAAA3F-15B3-4B9D-86CD-257CB2DAEA51}" dt="2025-03-19T10:30:13.118" v="98" actId="478"/>
          <ac:grpSpMkLst>
            <pc:docMk/>
            <pc:sldMk cId="3328156731" sldId="312"/>
            <ac:grpSpMk id="5" creationId="{6239A708-6954-4327-8B35-5C9E025AB2CA}"/>
          </ac:grpSpMkLst>
        </pc:grpChg>
        <pc:picChg chg="add mod">
          <ac:chgData name="BELLEMIN SANDRA" userId="5fe4e071-d3f4-40df-970f-ee8fcf898346" providerId="ADAL" clId="{82CAAA3F-15B3-4B9D-86CD-257CB2DAEA51}" dt="2025-03-19T10:35:11.019" v="144" actId="27614"/>
          <ac:picMkLst>
            <pc:docMk/>
            <pc:sldMk cId="3328156731" sldId="312"/>
            <ac:picMk id="12" creationId="{C87588CE-C588-60A3-B575-B3EDF22B0B1A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5:14.016" v="147" actId="962"/>
        <pc:sldMkLst>
          <pc:docMk/>
          <pc:sldMk cId="764678639" sldId="313"/>
        </pc:sldMkLst>
        <pc:spChg chg="add del mod">
          <ac:chgData name="BELLEMIN SANDRA" userId="5fe4e071-d3f4-40df-970f-ee8fcf898346" providerId="ADAL" clId="{82CAAA3F-15B3-4B9D-86CD-257CB2DAEA51}" dt="2025-03-19T10:30:15.665" v="99" actId="478"/>
          <ac:spMkLst>
            <pc:docMk/>
            <pc:sldMk cId="764678639" sldId="313"/>
            <ac:spMk id="2" creationId="{BE9EB1B4-EE41-349D-72CD-419573DD6CAD}"/>
          </ac:spMkLst>
        </pc:spChg>
        <pc:spChg chg="del">
          <ac:chgData name="BELLEMIN SANDRA" userId="5fe4e071-d3f4-40df-970f-ee8fcf898346" providerId="ADAL" clId="{82CAAA3F-15B3-4B9D-86CD-257CB2DAEA51}" dt="2025-03-19T10:30:15.665" v="99" actId="478"/>
          <ac:spMkLst>
            <pc:docMk/>
            <pc:sldMk cId="764678639" sldId="313"/>
            <ac:spMk id="3" creationId="{0A6ED73B-38BB-45C2-8C63-7AF87641F93D}"/>
          </ac:spMkLst>
        </pc:spChg>
        <pc:spChg chg="del">
          <ac:chgData name="BELLEMIN SANDRA" userId="5fe4e071-d3f4-40df-970f-ee8fcf898346" providerId="ADAL" clId="{82CAAA3F-15B3-4B9D-86CD-257CB2DAEA51}" dt="2025-03-19T10:30:15.665" v="99" actId="478"/>
          <ac:spMkLst>
            <pc:docMk/>
            <pc:sldMk cId="764678639" sldId="313"/>
            <ac:spMk id="4" creationId="{241BB86A-F310-433F-B13E-5CB2FE929870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764678639" sldId="313"/>
            <ac:spMk id="10" creationId="{49AA0FA9-DAB4-BC8A-C47F-94390DAABBE3}"/>
          </ac:spMkLst>
        </pc:spChg>
        <pc:grpChg chg="del">
          <ac:chgData name="BELLEMIN SANDRA" userId="5fe4e071-d3f4-40df-970f-ee8fcf898346" providerId="ADAL" clId="{82CAAA3F-15B3-4B9D-86CD-257CB2DAEA51}" dt="2025-03-19T10:30:15.665" v="99" actId="478"/>
          <ac:grpSpMkLst>
            <pc:docMk/>
            <pc:sldMk cId="764678639" sldId="313"/>
            <ac:grpSpMk id="5" creationId="{4406B933-D51B-4D55-81A1-1778AC0A3761}"/>
          </ac:grpSpMkLst>
        </pc:grpChg>
        <pc:picChg chg="add mod">
          <ac:chgData name="BELLEMIN SANDRA" userId="5fe4e071-d3f4-40df-970f-ee8fcf898346" providerId="ADAL" clId="{82CAAA3F-15B3-4B9D-86CD-257CB2DAEA51}" dt="2025-03-19T10:35:14.016" v="147" actId="962"/>
          <ac:picMkLst>
            <pc:docMk/>
            <pc:sldMk cId="764678639" sldId="313"/>
            <ac:picMk id="12" creationId="{232322A2-7AE5-BEEA-B327-F0DF48CF2476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5:18.177" v="152" actId="962"/>
        <pc:sldMkLst>
          <pc:docMk/>
          <pc:sldMk cId="146481783" sldId="314"/>
        </pc:sldMkLst>
        <pc:spChg chg="add del mod">
          <ac:chgData name="BELLEMIN SANDRA" userId="5fe4e071-d3f4-40df-970f-ee8fcf898346" providerId="ADAL" clId="{82CAAA3F-15B3-4B9D-86CD-257CB2DAEA51}" dt="2025-03-19T10:30:26.791" v="103" actId="478"/>
          <ac:spMkLst>
            <pc:docMk/>
            <pc:sldMk cId="146481783" sldId="314"/>
            <ac:spMk id="2" creationId="{03B5CAEF-084C-40C6-C83E-88154D409E4A}"/>
          </ac:spMkLst>
        </pc:spChg>
        <pc:spChg chg="del">
          <ac:chgData name="BELLEMIN SANDRA" userId="5fe4e071-d3f4-40df-970f-ee8fcf898346" providerId="ADAL" clId="{82CAAA3F-15B3-4B9D-86CD-257CB2DAEA51}" dt="2025-03-19T10:30:26.791" v="103" actId="478"/>
          <ac:spMkLst>
            <pc:docMk/>
            <pc:sldMk cId="146481783" sldId="314"/>
            <ac:spMk id="3" creationId="{0A6ED73B-38BB-45C2-8C63-7AF87641F93D}"/>
          </ac:spMkLst>
        </pc:spChg>
        <pc:spChg chg="del">
          <ac:chgData name="BELLEMIN SANDRA" userId="5fe4e071-d3f4-40df-970f-ee8fcf898346" providerId="ADAL" clId="{82CAAA3F-15B3-4B9D-86CD-257CB2DAEA51}" dt="2025-03-19T10:30:26.791" v="103" actId="478"/>
          <ac:spMkLst>
            <pc:docMk/>
            <pc:sldMk cId="146481783" sldId="314"/>
            <ac:spMk id="4" creationId="{241BB86A-F310-433F-B13E-5CB2FE929870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146481783" sldId="314"/>
            <ac:spMk id="10" creationId="{215D5C36-1DCD-71E0-3717-B47BECEE75A2}"/>
          </ac:spMkLst>
        </pc:spChg>
        <pc:grpChg chg="del">
          <ac:chgData name="BELLEMIN SANDRA" userId="5fe4e071-d3f4-40df-970f-ee8fcf898346" providerId="ADAL" clId="{82CAAA3F-15B3-4B9D-86CD-257CB2DAEA51}" dt="2025-03-19T10:30:26.791" v="103" actId="478"/>
          <ac:grpSpMkLst>
            <pc:docMk/>
            <pc:sldMk cId="146481783" sldId="314"/>
            <ac:grpSpMk id="5" creationId="{E09243CD-F336-4ECA-840B-6D849A861DE8}"/>
          </ac:grpSpMkLst>
        </pc:grpChg>
        <pc:picChg chg="add mod">
          <ac:chgData name="BELLEMIN SANDRA" userId="5fe4e071-d3f4-40df-970f-ee8fcf898346" providerId="ADAL" clId="{82CAAA3F-15B3-4B9D-86CD-257CB2DAEA51}" dt="2025-03-19T10:35:18.177" v="152" actId="962"/>
          <ac:picMkLst>
            <pc:docMk/>
            <pc:sldMk cId="146481783" sldId="314"/>
            <ac:picMk id="12" creationId="{D29013BA-6D57-E8E3-FE43-33F12D07CC08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5:22.433" v="154" actId="27614"/>
        <pc:sldMkLst>
          <pc:docMk/>
          <pc:sldMk cId="1439502477" sldId="315"/>
        </pc:sldMkLst>
        <pc:spChg chg="add del mod">
          <ac:chgData name="BELLEMIN SANDRA" userId="5fe4e071-d3f4-40df-970f-ee8fcf898346" providerId="ADAL" clId="{82CAAA3F-15B3-4B9D-86CD-257CB2DAEA51}" dt="2025-03-19T10:30:28.911" v="104" actId="478"/>
          <ac:spMkLst>
            <pc:docMk/>
            <pc:sldMk cId="1439502477" sldId="315"/>
            <ac:spMk id="2" creationId="{1B8E898B-DCE2-21AF-3535-3953B42A54EB}"/>
          </ac:spMkLst>
        </pc:spChg>
        <pc:spChg chg="del">
          <ac:chgData name="BELLEMIN SANDRA" userId="5fe4e071-d3f4-40df-970f-ee8fcf898346" providerId="ADAL" clId="{82CAAA3F-15B3-4B9D-86CD-257CB2DAEA51}" dt="2025-03-19T10:30:28.911" v="104" actId="478"/>
          <ac:spMkLst>
            <pc:docMk/>
            <pc:sldMk cId="1439502477" sldId="315"/>
            <ac:spMk id="3" creationId="{0A6ED73B-38BB-45C2-8C63-7AF87641F93D}"/>
          </ac:spMkLst>
        </pc:spChg>
        <pc:spChg chg="del">
          <ac:chgData name="BELLEMIN SANDRA" userId="5fe4e071-d3f4-40df-970f-ee8fcf898346" providerId="ADAL" clId="{82CAAA3F-15B3-4B9D-86CD-257CB2DAEA51}" dt="2025-03-19T10:30:28.911" v="104" actId="478"/>
          <ac:spMkLst>
            <pc:docMk/>
            <pc:sldMk cId="1439502477" sldId="315"/>
            <ac:spMk id="4" creationId="{241BB86A-F310-433F-B13E-5CB2FE929870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1439502477" sldId="315"/>
            <ac:spMk id="10" creationId="{528AE8B2-B4AF-A64E-3E0F-FDE99F38C55D}"/>
          </ac:spMkLst>
        </pc:spChg>
        <pc:grpChg chg="del">
          <ac:chgData name="BELLEMIN SANDRA" userId="5fe4e071-d3f4-40df-970f-ee8fcf898346" providerId="ADAL" clId="{82CAAA3F-15B3-4B9D-86CD-257CB2DAEA51}" dt="2025-03-19T10:30:28.911" v="104" actId="478"/>
          <ac:grpSpMkLst>
            <pc:docMk/>
            <pc:sldMk cId="1439502477" sldId="315"/>
            <ac:grpSpMk id="5" creationId="{897D36B6-9186-469D-964A-D2283CE60CD4}"/>
          </ac:grpSpMkLst>
        </pc:grpChg>
        <pc:picChg chg="add mod">
          <ac:chgData name="BELLEMIN SANDRA" userId="5fe4e071-d3f4-40df-970f-ee8fcf898346" providerId="ADAL" clId="{82CAAA3F-15B3-4B9D-86CD-257CB2DAEA51}" dt="2025-03-19T10:35:22.433" v="154" actId="27614"/>
          <ac:picMkLst>
            <pc:docMk/>
            <pc:sldMk cId="1439502477" sldId="315"/>
            <ac:picMk id="12" creationId="{B9B35B23-59E9-E63F-76AA-D73B6E9EAC9E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5:26.369" v="158" actId="27614"/>
        <pc:sldMkLst>
          <pc:docMk/>
          <pc:sldMk cId="3951844635" sldId="316"/>
        </pc:sldMkLst>
        <pc:spChg chg="add del mod">
          <ac:chgData name="BELLEMIN SANDRA" userId="5fe4e071-d3f4-40df-970f-ee8fcf898346" providerId="ADAL" clId="{82CAAA3F-15B3-4B9D-86CD-257CB2DAEA51}" dt="2025-03-19T10:30:33.247" v="106" actId="478"/>
          <ac:spMkLst>
            <pc:docMk/>
            <pc:sldMk cId="3951844635" sldId="316"/>
            <ac:spMk id="2" creationId="{EA6DE206-81A3-BFAA-D0BE-0DE621520BBD}"/>
          </ac:spMkLst>
        </pc:spChg>
        <pc:spChg chg="del mod">
          <ac:chgData name="BELLEMIN SANDRA" userId="5fe4e071-d3f4-40df-970f-ee8fcf898346" providerId="ADAL" clId="{82CAAA3F-15B3-4B9D-86CD-257CB2DAEA51}" dt="2025-03-19T10:30:35.395" v="107" actId="478"/>
          <ac:spMkLst>
            <pc:docMk/>
            <pc:sldMk cId="3951844635" sldId="316"/>
            <ac:spMk id="3" creationId="{0A6ED73B-38BB-45C2-8C63-7AF87641F93D}"/>
          </ac:spMkLst>
        </pc:spChg>
        <pc:spChg chg="del">
          <ac:chgData name="BELLEMIN SANDRA" userId="5fe4e071-d3f4-40df-970f-ee8fcf898346" providerId="ADAL" clId="{82CAAA3F-15B3-4B9D-86CD-257CB2DAEA51}" dt="2025-03-19T10:30:33.247" v="106" actId="478"/>
          <ac:spMkLst>
            <pc:docMk/>
            <pc:sldMk cId="3951844635" sldId="316"/>
            <ac:spMk id="4" creationId="{241BB86A-F310-433F-B13E-5CB2FE929870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3951844635" sldId="316"/>
            <ac:spMk id="10" creationId="{22A324A0-25C0-9DF0-9C89-6F8F8E1C81FA}"/>
          </ac:spMkLst>
        </pc:spChg>
        <pc:grpChg chg="del">
          <ac:chgData name="BELLEMIN SANDRA" userId="5fe4e071-d3f4-40df-970f-ee8fcf898346" providerId="ADAL" clId="{82CAAA3F-15B3-4B9D-86CD-257CB2DAEA51}" dt="2025-03-19T10:30:33.247" v="106" actId="478"/>
          <ac:grpSpMkLst>
            <pc:docMk/>
            <pc:sldMk cId="3951844635" sldId="316"/>
            <ac:grpSpMk id="5" creationId="{23EB7854-4A86-4035-B640-CFBB00C5CFF7}"/>
          </ac:grpSpMkLst>
        </pc:grpChg>
        <pc:picChg chg="add mod">
          <ac:chgData name="BELLEMIN SANDRA" userId="5fe4e071-d3f4-40df-970f-ee8fcf898346" providerId="ADAL" clId="{82CAAA3F-15B3-4B9D-86CD-257CB2DAEA51}" dt="2025-03-19T10:35:26.369" v="158" actId="27614"/>
          <ac:picMkLst>
            <pc:docMk/>
            <pc:sldMk cId="3951844635" sldId="316"/>
            <ac:picMk id="12" creationId="{EEEFA41C-DB3C-70BB-9CEC-29250F0B6AB0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5:28.545" v="161" actId="962"/>
        <pc:sldMkLst>
          <pc:docMk/>
          <pc:sldMk cId="1924012279" sldId="317"/>
        </pc:sldMkLst>
        <pc:spChg chg="add del mod">
          <ac:chgData name="BELLEMIN SANDRA" userId="5fe4e071-d3f4-40df-970f-ee8fcf898346" providerId="ADAL" clId="{82CAAA3F-15B3-4B9D-86CD-257CB2DAEA51}" dt="2025-03-19T10:30:37.623" v="108" actId="478"/>
          <ac:spMkLst>
            <pc:docMk/>
            <pc:sldMk cId="1924012279" sldId="317"/>
            <ac:spMk id="2" creationId="{A694F819-7E92-AF17-F5A1-8E43A2FFD55C}"/>
          </ac:spMkLst>
        </pc:spChg>
        <pc:spChg chg="del">
          <ac:chgData name="BELLEMIN SANDRA" userId="5fe4e071-d3f4-40df-970f-ee8fcf898346" providerId="ADAL" clId="{82CAAA3F-15B3-4B9D-86CD-257CB2DAEA51}" dt="2025-03-19T10:30:37.623" v="108" actId="478"/>
          <ac:spMkLst>
            <pc:docMk/>
            <pc:sldMk cId="1924012279" sldId="317"/>
            <ac:spMk id="3" creationId="{0A6ED73B-38BB-45C2-8C63-7AF87641F93D}"/>
          </ac:spMkLst>
        </pc:spChg>
        <pc:spChg chg="del">
          <ac:chgData name="BELLEMIN SANDRA" userId="5fe4e071-d3f4-40df-970f-ee8fcf898346" providerId="ADAL" clId="{82CAAA3F-15B3-4B9D-86CD-257CB2DAEA51}" dt="2025-03-19T10:30:37.623" v="108" actId="478"/>
          <ac:spMkLst>
            <pc:docMk/>
            <pc:sldMk cId="1924012279" sldId="317"/>
            <ac:spMk id="4" creationId="{241BB86A-F310-433F-B13E-5CB2FE929870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1924012279" sldId="317"/>
            <ac:spMk id="10" creationId="{D090A5EB-17BE-9270-3D72-F2B82BEE5C69}"/>
          </ac:spMkLst>
        </pc:spChg>
        <pc:grpChg chg="del">
          <ac:chgData name="BELLEMIN SANDRA" userId="5fe4e071-d3f4-40df-970f-ee8fcf898346" providerId="ADAL" clId="{82CAAA3F-15B3-4B9D-86CD-257CB2DAEA51}" dt="2025-03-19T10:30:37.623" v="108" actId="478"/>
          <ac:grpSpMkLst>
            <pc:docMk/>
            <pc:sldMk cId="1924012279" sldId="317"/>
            <ac:grpSpMk id="5" creationId="{8A495E13-0726-4A2A-AE05-E25F60AF0A2F}"/>
          </ac:grpSpMkLst>
        </pc:grpChg>
        <pc:picChg chg="add mod">
          <ac:chgData name="BELLEMIN SANDRA" userId="5fe4e071-d3f4-40df-970f-ee8fcf898346" providerId="ADAL" clId="{82CAAA3F-15B3-4B9D-86CD-257CB2DAEA51}" dt="2025-03-19T10:35:28.545" v="161" actId="962"/>
          <ac:picMkLst>
            <pc:docMk/>
            <pc:sldMk cId="1924012279" sldId="317"/>
            <ac:picMk id="12" creationId="{0BF40BA0-CE71-F557-90C2-F0D30366B92D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5:33.985" v="167" actId="27614"/>
        <pc:sldMkLst>
          <pc:docMk/>
          <pc:sldMk cId="1717031564" sldId="318"/>
        </pc:sldMkLst>
        <pc:spChg chg="del">
          <ac:chgData name="BELLEMIN SANDRA" userId="5fe4e071-d3f4-40df-970f-ee8fcf898346" providerId="ADAL" clId="{82CAAA3F-15B3-4B9D-86CD-257CB2DAEA51}" dt="2025-03-19T10:30:44.504" v="111" actId="478"/>
          <ac:spMkLst>
            <pc:docMk/>
            <pc:sldMk cId="1717031564" sldId="318"/>
            <ac:spMk id="2" creationId="{FD79A1A6-9FFC-4FCE-8E41-2612F155FB9B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1717031564" sldId="318"/>
            <ac:spMk id="4" creationId="{0F57ECCD-ACFC-DA3E-E29C-A047CCE7B99E}"/>
          </ac:spMkLst>
        </pc:spChg>
        <pc:picChg chg="del">
          <ac:chgData name="BELLEMIN SANDRA" userId="5fe4e071-d3f4-40df-970f-ee8fcf898346" providerId="ADAL" clId="{82CAAA3F-15B3-4B9D-86CD-257CB2DAEA51}" dt="2025-03-19T10:30:44.504" v="111" actId="478"/>
          <ac:picMkLst>
            <pc:docMk/>
            <pc:sldMk cId="1717031564" sldId="318"/>
            <ac:picMk id="5" creationId="{7A8B2750-2F21-1A19-481F-E32379AA222B}"/>
          </ac:picMkLst>
        </pc:picChg>
        <pc:picChg chg="add mod">
          <ac:chgData name="BELLEMIN SANDRA" userId="5fe4e071-d3f4-40df-970f-ee8fcf898346" providerId="ADAL" clId="{82CAAA3F-15B3-4B9D-86CD-257CB2DAEA51}" dt="2025-03-19T10:35:33.985" v="167" actId="27614"/>
          <ac:picMkLst>
            <pc:docMk/>
            <pc:sldMk cId="1717031564" sldId="318"/>
            <ac:picMk id="7" creationId="{E3899681-2DF9-D5BC-BA57-EAA03E64889A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5:42.817" v="175" actId="27614"/>
        <pc:sldMkLst>
          <pc:docMk/>
          <pc:sldMk cId="332256465" sldId="319"/>
        </pc:sldMkLst>
        <pc:spChg chg="del">
          <ac:chgData name="BELLEMIN SANDRA" userId="5fe4e071-d3f4-40df-970f-ee8fcf898346" providerId="ADAL" clId="{82CAAA3F-15B3-4B9D-86CD-257CB2DAEA51}" dt="2025-03-19T10:30:48.391" v="113" actId="478"/>
          <ac:spMkLst>
            <pc:docMk/>
            <pc:sldMk cId="332256465" sldId="319"/>
            <ac:spMk id="2" creationId="{D707ECBF-A320-4245-9AC2-212310379377}"/>
          </ac:spMkLst>
        </pc:spChg>
        <pc:spChg chg="add del mod">
          <ac:chgData name="BELLEMIN SANDRA" userId="5fe4e071-d3f4-40df-970f-ee8fcf898346" providerId="ADAL" clId="{82CAAA3F-15B3-4B9D-86CD-257CB2DAEA51}" dt="2025-03-19T10:31:06.329" v="116" actId="700"/>
          <ac:spMkLst>
            <pc:docMk/>
            <pc:sldMk cId="332256465" sldId="319"/>
            <ac:spMk id="7" creationId="{27F73465-57F7-B9F4-A66B-BBCDBD721ED1}"/>
          </ac:spMkLst>
        </pc:spChg>
        <pc:picChg chg="del">
          <ac:chgData name="BELLEMIN SANDRA" userId="5fe4e071-d3f4-40df-970f-ee8fcf898346" providerId="ADAL" clId="{82CAAA3F-15B3-4B9D-86CD-257CB2DAEA51}" dt="2025-03-19T10:30:48.391" v="113" actId="478"/>
          <ac:picMkLst>
            <pc:docMk/>
            <pc:sldMk cId="332256465" sldId="319"/>
            <ac:picMk id="4" creationId="{204433CB-34EC-4764-8953-F3C406AC652E}"/>
          </ac:picMkLst>
        </pc:picChg>
        <pc:picChg chg="del">
          <ac:chgData name="BELLEMIN SANDRA" userId="5fe4e071-d3f4-40df-970f-ee8fcf898346" providerId="ADAL" clId="{82CAAA3F-15B3-4B9D-86CD-257CB2DAEA51}" dt="2025-03-19T10:30:48.391" v="113" actId="478"/>
          <ac:picMkLst>
            <pc:docMk/>
            <pc:sldMk cId="332256465" sldId="319"/>
            <ac:picMk id="5" creationId="{15DBBB67-8683-E5E0-335F-6CEE7C4F14E8}"/>
          </ac:picMkLst>
        </pc:picChg>
        <pc:picChg chg="del">
          <ac:chgData name="BELLEMIN SANDRA" userId="5fe4e071-d3f4-40df-970f-ee8fcf898346" providerId="ADAL" clId="{82CAAA3F-15B3-4B9D-86CD-257CB2DAEA51}" dt="2025-03-19T10:30:48.391" v="113" actId="478"/>
          <ac:picMkLst>
            <pc:docMk/>
            <pc:sldMk cId="332256465" sldId="319"/>
            <ac:picMk id="6" creationId="{79BD2EF7-C718-4CFA-834E-E1F39541A2D6}"/>
          </ac:picMkLst>
        </pc:picChg>
        <pc:picChg chg="add del mod">
          <ac:chgData name="BELLEMIN SANDRA" userId="5fe4e071-d3f4-40df-970f-ee8fcf898346" providerId="ADAL" clId="{82CAAA3F-15B3-4B9D-86CD-257CB2DAEA51}" dt="2025-03-19T10:35:40.470" v="173" actId="478"/>
          <ac:picMkLst>
            <pc:docMk/>
            <pc:sldMk cId="332256465" sldId="319"/>
            <ac:picMk id="9" creationId="{A78CBFE0-0C42-11D5-73AE-A07FF793239B}"/>
          </ac:picMkLst>
        </pc:picChg>
        <pc:picChg chg="add mod">
          <ac:chgData name="BELLEMIN SANDRA" userId="5fe4e071-d3f4-40df-970f-ee8fcf898346" providerId="ADAL" clId="{82CAAA3F-15B3-4B9D-86CD-257CB2DAEA51}" dt="2025-03-19T10:35:42.817" v="175" actId="27614"/>
          <ac:picMkLst>
            <pc:docMk/>
            <pc:sldMk cId="332256465" sldId="319"/>
            <ac:picMk id="11" creationId="{B6AB3D29-513B-DB6B-CA14-BB4888688236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5:44.326" v="178" actId="962"/>
        <pc:sldMkLst>
          <pc:docMk/>
          <pc:sldMk cId="267052885" sldId="320"/>
        </pc:sldMkLst>
        <pc:spChg chg="del">
          <ac:chgData name="BELLEMIN SANDRA" userId="5fe4e071-d3f4-40df-970f-ee8fcf898346" providerId="ADAL" clId="{82CAAA3F-15B3-4B9D-86CD-257CB2DAEA51}" dt="2025-03-19T10:30:50.223" v="114" actId="478"/>
          <ac:spMkLst>
            <pc:docMk/>
            <pc:sldMk cId="267052885" sldId="320"/>
            <ac:spMk id="2" creationId="{BB3689CA-50F9-4FC5-9B6B-5603BD33CD01}"/>
          </ac:spMkLst>
        </pc:spChg>
        <pc:spChg chg="add del mod">
          <ac:chgData name="BELLEMIN SANDRA" userId="5fe4e071-d3f4-40df-970f-ee8fcf898346" providerId="ADAL" clId="{82CAAA3F-15B3-4B9D-86CD-257CB2DAEA51}" dt="2025-03-19T10:31:06.329" v="116" actId="700"/>
          <ac:spMkLst>
            <pc:docMk/>
            <pc:sldMk cId="267052885" sldId="320"/>
            <ac:spMk id="8" creationId="{D73CA0E9-5D0F-7359-25DA-8ECEA0B1C980}"/>
          </ac:spMkLst>
        </pc:spChg>
        <pc:picChg chg="del">
          <ac:chgData name="BELLEMIN SANDRA" userId="5fe4e071-d3f4-40df-970f-ee8fcf898346" providerId="ADAL" clId="{82CAAA3F-15B3-4B9D-86CD-257CB2DAEA51}" dt="2025-03-19T10:19:47.908" v="63" actId="478"/>
          <ac:picMkLst>
            <pc:docMk/>
            <pc:sldMk cId="267052885" sldId="320"/>
            <ac:picMk id="3" creationId="{0BD64B50-3036-D136-B475-2B12F081E523}"/>
          </ac:picMkLst>
        </pc:picChg>
        <pc:picChg chg="del">
          <ac:chgData name="BELLEMIN SANDRA" userId="5fe4e071-d3f4-40df-970f-ee8fcf898346" providerId="ADAL" clId="{82CAAA3F-15B3-4B9D-86CD-257CB2DAEA51}" dt="2025-03-19T10:19:45.171" v="60" actId="478"/>
          <ac:picMkLst>
            <pc:docMk/>
            <pc:sldMk cId="267052885" sldId="320"/>
            <ac:picMk id="4" creationId="{B0D411D4-E0A2-4EAB-A005-E5BBCD4B7A3A}"/>
          </ac:picMkLst>
        </pc:picChg>
        <pc:picChg chg="add del mod">
          <ac:chgData name="BELLEMIN SANDRA" userId="5fe4e071-d3f4-40df-970f-ee8fcf898346" providerId="ADAL" clId="{82CAAA3F-15B3-4B9D-86CD-257CB2DAEA51}" dt="2025-03-19T10:30:50.223" v="114" actId="478"/>
          <ac:picMkLst>
            <pc:docMk/>
            <pc:sldMk cId="267052885" sldId="320"/>
            <ac:picMk id="6" creationId="{5AFF1A8F-DF6E-FF0F-346D-256C0B0CB25C}"/>
          </ac:picMkLst>
        </pc:picChg>
        <pc:picChg chg="add mod">
          <ac:chgData name="BELLEMIN SANDRA" userId="5fe4e071-d3f4-40df-970f-ee8fcf898346" providerId="ADAL" clId="{82CAAA3F-15B3-4B9D-86CD-257CB2DAEA51}" dt="2025-03-19T10:35:44.326" v="178" actId="962"/>
          <ac:picMkLst>
            <pc:docMk/>
            <pc:sldMk cId="267052885" sldId="320"/>
            <ac:picMk id="10" creationId="{E24C98D5-EA49-A3C4-475E-13B4D68A69A6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5:24.183" v="156" actId="27614"/>
        <pc:sldMkLst>
          <pc:docMk/>
          <pc:sldMk cId="1387693522" sldId="321"/>
        </pc:sldMkLst>
        <pc:spChg chg="add del mod">
          <ac:chgData name="BELLEMIN SANDRA" userId="5fe4e071-d3f4-40df-970f-ee8fcf898346" providerId="ADAL" clId="{82CAAA3F-15B3-4B9D-86CD-257CB2DAEA51}" dt="2025-03-19T10:30:31.307" v="105" actId="478"/>
          <ac:spMkLst>
            <pc:docMk/>
            <pc:sldMk cId="1387693522" sldId="321"/>
            <ac:spMk id="2" creationId="{7CD0BF83-DB33-EEA4-6D04-DE4BB46D5C90}"/>
          </ac:spMkLst>
        </pc:spChg>
        <pc:spChg chg="del">
          <ac:chgData name="BELLEMIN SANDRA" userId="5fe4e071-d3f4-40df-970f-ee8fcf898346" providerId="ADAL" clId="{82CAAA3F-15B3-4B9D-86CD-257CB2DAEA51}" dt="2025-03-19T10:30:31.307" v="105" actId="478"/>
          <ac:spMkLst>
            <pc:docMk/>
            <pc:sldMk cId="1387693522" sldId="321"/>
            <ac:spMk id="3" creationId="{0A6ED73B-38BB-45C2-8C63-7AF87641F93D}"/>
          </ac:spMkLst>
        </pc:spChg>
        <pc:spChg chg="del">
          <ac:chgData name="BELLEMIN SANDRA" userId="5fe4e071-d3f4-40df-970f-ee8fcf898346" providerId="ADAL" clId="{82CAAA3F-15B3-4B9D-86CD-257CB2DAEA51}" dt="2025-03-19T10:30:31.307" v="105" actId="478"/>
          <ac:spMkLst>
            <pc:docMk/>
            <pc:sldMk cId="1387693522" sldId="321"/>
            <ac:spMk id="4" creationId="{241BB86A-F310-433F-B13E-5CB2FE929870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1387693522" sldId="321"/>
            <ac:spMk id="10" creationId="{B4E4128A-0DE6-0001-40B5-43F04BB2F6B1}"/>
          </ac:spMkLst>
        </pc:spChg>
        <pc:grpChg chg="del">
          <ac:chgData name="BELLEMIN SANDRA" userId="5fe4e071-d3f4-40df-970f-ee8fcf898346" providerId="ADAL" clId="{82CAAA3F-15B3-4B9D-86CD-257CB2DAEA51}" dt="2025-03-19T10:30:31.307" v="105" actId="478"/>
          <ac:grpSpMkLst>
            <pc:docMk/>
            <pc:sldMk cId="1387693522" sldId="321"/>
            <ac:grpSpMk id="5" creationId="{897D36B6-9186-469D-964A-D2283CE60CD4}"/>
          </ac:grpSpMkLst>
        </pc:grpChg>
        <pc:picChg chg="add mod">
          <ac:chgData name="BELLEMIN SANDRA" userId="5fe4e071-d3f4-40df-970f-ee8fcf898346" providerId="ADAL" clId="{82CAAA3F-15B3-4B9D-86CD-257CB2DAEA51}" dt="2025-03-19T10:35:24.183" v="156" actId="27614"/>
          <ac:picMkLst>
            <pc:docMk/>
            <pc:sldMk cId="1387693522" sldId="321"/>
            <ac:picMk id="12" creationId="{C52C95F7-44AB-92E9-732C-6C0F369A5399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5:16.193" v="149" actId="27614"/>
        <pc:sldMkLst>
          <pc:docMk/>
          <pc:sldMk cId="3989381079" sldId="322"/>
        </pc:sldMkLst>
        <pc:spChg chg="add del mod">
          <ac:chgData name="BELLEMIN SANDRA" userId="5fe4e071-d3f4-40df-970f-ee8fcf898346" providerId="ADAL" clId="{82CAAA3F-15B3-4B9D-86CD-257CB2DAEA51}" dt="2025-03-19T10:30:19.945" v="100" actId="478"/>
          <ac:spMkLst>
            <pc:docMk/>
            <pc:sldMk cId="3989381079" sldId="322"/>
            <ac:spMk id="2" creationId="{8254AE33-772A-164D-E564-0D0B41F75338}"/>
          </ac:spMkLst>
        </pc:spChg>
        <pc:spChg chg="del">
          <ac:chgData name="BELLEMIN SANDRA" userId="5fe4e071-d3f4-40df-970f-ee8fcf898346" providerId="ADAL" clId="{82CAAA3F-15B3-4B9D-86CD-257CB2DAEA51}" dt="2025-03-19T10:30:19.945" v="100" actId="478"/>
          <ac:spMkLst>
            <pc:docMk/>
            <pc:sldMk cId="3989381079" sldId="322"/>
            <ac:spMk id="4" creationId="{241BB86A-F310-433F-B13E-5CB2FE929870}"/>
          </ac:spMkLst>
        </pc:spChg>
        <pc:spChg chg="del mod">
          <ac:chgData name="BELLEMIN SANDRA" userId="5fe4e071-d3f4-40df-970f-ee8fcf898346" providerId="ADAL" clId="{82CAAA3F-15B3-4B9D-86CD-257CB2DAEA51}" dt="2025-03-19T10:30:24.556" v="102" actId="478"/>
          <ac:spMkLst>
            <pc:docMk/>
            <pc:sldMk cId="3989381079" sldId="322"/>
            <ac:spMk id="5" creationId="{1E719CDD-6BA0-4AAF-8824-334C024ECF30}"/>
          </ac:spMkLst>
        </pc:spChg>
        <pc:spChg chg="add del mod">
          <ac:chgData name="BELLEMIN SANDRA" userId="5fe4e071-d3f4-40df-970f-ee8fcf898346" providerId="ADAL" clId="{82CAAA3F-15B3-4B9D-86CD-257CB2DAEA51}" dt="2025-03-19T10:30:22.524" v="101" actId="478"/>
          <ac:spMkLst>
            <pc:docMk/>
            <pc:sldMk cId="3989381079" sldId="322"/>
            <ac:spMk id="10" creationId="{6974A93B-84E9-936B-8E53-1C6C4FF42147}"/>
          </ac:spMkLst>
        </pc:spChg>
        <pc:grpChg chg="del">
          <ac:chgData name="BELLEMIN SANDRA" userId="5fe4e071-d3f4-40df-970f-ee8fcf898346" providerId="ADAL" clId="{82CAAA3F-15B3-4B9D-86CD-257CB2DAEA51}" dt="2025-03-19T10:30:19.945" v="100" actId="478"/>
          <ac:grpSpMkLst>
            <pc:docMk/>
            <pc:sldMk cId="3989381079" sldId="322"/>
            <ac:grpSpMk id="6" creationId="{387BA14F-5B20-4AC5-9B0A-DDD73B5ACC89}"/>
          </ac:grpSpMkLst>
        </pc:grpChg>
        <pc:picChg chg="add mod">
          <ac:chgData name="BELLEMIN SANDRA" userId="5fe4e071-d3f4-40df-970f-ee8fcf898346" providerId="ADAL" clId="{82CAAA3F-15B3-4B9D-86CD-257CB2DAEA51}" dt="2025-03-19T10:35:16.193" v="149" actId="27614"/>
          <ac:picMkLst>
            <pc:docMk/>
            <pc:sldMk cId="3989381079" sldId="322"/>
            <ac:picMk id="12" creationId="{B55371C2-CC7A-7ED4-DD1B-8BA254990B82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5:30.273" v="163" actId="27614"/>
        <pc:sldMkLst>
          <pc:docMk/>
          <pc:sldMk cId="3055351059" sldId="323"/>
        </pc:sldMkLst>
        <pc:spChg chg="del">
          <ac:chgData name="BELLEMIN SANDRA" userId="5fe4e071-d3f4-40df-970f-ee8fcf898346" providerId="ADAL" clId="{82CAAA3F-15B3-4B9D-86CD-257CB2DAEA51}" dt="2025-03-19T10:30:40.327" v="109" actId="478"/>
          <ac:spMkLst>
            <pc:docMk/>
            <pc:sldMk cId="3055351059" sldId="323"/>
            <ac:spMk id="2" creationId="{5AEFF745-6763-4AAE-8E7D-B558523C0928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3055351059" sldId="323"/>
            <ac:spMk id="4" creationId="{B686E016-8E95-05C2-F279-30BC8BEDCDB7}"/>
          </ac:spMkLst>
        </pc:spChg>
        <pc:picChg chg="del mod">
          <ac:chgData name="BELLEMIN SANDRA" userId="5fe4e071-d3f4-40df-970f-ee8fcf898346" providerId="ADAL" clId="{82CAAA3F-15B3-4B9D-86CD-257CB2DAEA51}" dt="2025-03-19T10:30:40.327" v="109" actId="478"/>
          <ac:picMkLst>
            <pc:docMk/>
            <pc:sldMk cId="3055351059" sldId="323"/>
            <ac:picMk id="5" creationId="{22B7E456-1C06-7EE7-1477-7AB8E1134F85}"/>
          </ac:picMkLst>
        </pc:picChg>
        <pc:picChg chg="add mod">
          <ac:chgData name="BELLEMIN SANDRA" userId="5fe4e071-d3f4-40df-970f-ee8fcf898346" providerId="ADAL" clId="{82CAAA3F-15B3-4B9D-86CD-257CB2DAEA51}" dt="2025-03-19T10:35:30.273" v="163" actId="27614"/>
          <ac:picMkLst>
            <pc:docMk/>
            <pc:sldMk cId="3055351059" sldId="323"/>
            <ac:picMk id="7" creationId="{23CAD5A8-8B82-EA2C-8335-52FDCB4A3FE0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5:31.778" v="165" actId="27614"/>
        <pc:sldMkLst>
          <pc:docMk/>
          <pc:sldMk cId="3665311880" sldId="324"/>
        </pc:sldMkLst>
        <pc:spChg chg="del">
          <ac:chgData name="BELLEMIN SANDRA" userId="5fe4e071-d3f4-40df-970f-ee8fcf898346" providerId="ADAL" clId="{82CAAA3F-15B3-4B9D-86CD-257CB2DAEA51}" dt="2025-03-19T10:30:42.534" v="110" actId="478"/>
          <ac:spMkLst>
            <pc:docMk/>
            <pc:sldMk cId="3665311880" sldId="324"/>
            <ac:spMk id="2" creationId="{5AEFF745-6763-4AAE-8E7D-B558523C0928}"/>
          </ac:spMkLst>
        </pc:spChg>
        <pc:spChg chg="add del mod">
          <ac:chgData name="BELLEMIN SANDRA" userId="5fe4e071-d3f4-40df-970f-ee8fcf898346" providerId="ADAL" clId="{82CAAA3F-15B3-4B9D-86CD-257CB2DAEA51}" dt="2025-03-19T10:30:58.521" v="115" actId="700"/>
          <ac:spMkLst>
            <pc:docMk/>
            <pc:sldMk cId="3665311880" sldId="324"/>
            <ac:spMk id="4" creationId="{594C7A93-3CC9-63C4-5784-2E577A35FCC3}"/>
          </ac:spMkLst>
        </pc:spChg>
        <pc:picChg chg="del">
          <ac:chgData name="BELLEMIN SANDRA" userId="5fe4e071-d3f4-40df-970f-ee8fcf898346" providerId="ADAL" clId="{82CAAA3F-15B3-4B9D-86CD-257CB2DAEA51}" dt="2025-03-19T10:30:42.534" v="110" actId="478"/>
          <ac:picMkLst>
            <pc:docMk/>
            <pc:sldMk cId="3665311880" sldId="324"/>
            <ac:picMk id="5" creationId="{FEFB0F21-B1E4-B0D7-2580-9479444A1C20}"/>
          </ac:picMkLst>
        </pc:picChg>
        <pc:picChg chg="add mod">
          <ac:chgData name="BELLEMIN SANDRA" userId="5fe4e071-d3f4-40df-970f-ee8fcf898346" providerId="ADAL" clId="{82CAAA3F-15B3-4B9D-86CD-257CB2DAEA51}" dt="2025-03-19T10:35:31.778" v="165" actId="27614"/>
          <ac:picMkLst>
            <pc:docMk/>
            <pc:sldMk cId="3665311880" sldId="324"/>
            <ac:picMk id="7" creationId="{B49E60CC-B111-E03B-4A57-10298F58E44B}"/>
          </ac:picMkLst>
        </pc:picChg>
      </pc:sldChg>
      <pc:sldChg chg="addSp delSp modSp mod modClrScheme chgLayout">
        <pc:chgData name="BELLEMIN SANDRA" userId="5fe4e071-d3f4-40df-970f-ee8fcf898346" providerId="ADAL" clId="{82CAAA3F-15B3-4B9D-86CD-257CB2DAEA51}" dt="2025-03-19T10:35:35.586" v="169" actId="27614"/>
        <pc:sldMkLst>
          <pc:docMk/>
          <pc:sldMk cId="2667369943" sldId="325"/>
        </pc:sldMkLst>
        <pc:spChg chg="del">
          <ac:chgData name="BELLEMIN SANDRA" userId="5fe4e071-d3f4-40df-970f-ee8fcf898346" providerId="ADAL" clId="{82CAAA3F-15B3-4B9D-86CD-257CB2DAEA51}" dt="2025-03-19T10:30:46.423" v="112" actId="478"/>
          <ac:spMkLst>
            <pc:docMk/>
            <pc:sldMk cId="2667369943" sldId="325"/>
            <ac:spMk id="2" creationId="{FD79A1A6-9FFC-4FCE-8E41-2612F155FB9B}"/>
          </ac:spMkLst>
        </pc:spChg>
        <pc:spChg chg="add del mod">
          <ac:chgData name="BELLEMIN SANDRA" userId="5fe4e071-d3f4-40df-970f-ee8fcf898346" providerId="ADAL" clId="{82CAAA3F-15B3-4B9D-86CD-257CB2DAEA51}" dt="2025-03-19T10:31:06.329" v="116" actId="700"/>
          <ac:spMkLst>
            <pc:docMk/>
            <pc:sldMk cId="2667369943" sldId="325"/>
            <ac:spMk id="5" creationId="{891D521E-1F5A-D8E8-B683-538862476185}"/>
          </ac:spMkLst>
        </pc:spChg>
        <pc:picChg chg="del">
          <ac:chgData name="BELLEMIN SANDRA" userId="5fe4e071-d3f4-40df-970f-ee8fcf898346" providerId="ADAL" clId="{82CAAA3F-15B3-4B9D-86CD-257CB2DAEA51}" dt="2025-03-19T10:30:46.423" v="112" actId="478"/>
          <ac:picMkLst>
            <pc:docMk/>
            <pc:sldMk cId="2667369943" sldId="325"/>
            <ac:picMk id="4" creationId="{E47A2393-8066-3BD9-6B84-42DE3015E84B}"/>
          </ac:picMkLst>
        </pc:picChg>
        <pc:picChg chg="add mod">
          <ac:chgData name="BELLEMIN SANDRA" userId="5fe4e071-d3f4-40df-970f-ee8fcf898346" providerId="ADAL" clId="{82CAAA3F-15B3-4B9D-86CD-257CB2DAEA51}" dt="2025-03-19T10:35:35.586" v="169" actId="27614"/>
          <ac:picMkLst>
            <pc:docMk/>
            <pc:sldMk cId="2667369943" sldId="325"/>
            <ac:picMk id="7" creationId="{FD090432-37C4-7A80-DEA7-2703425B6DB5}"/>
          </ac:picMkLst>
        </pc:picChg>
      </pc:sldChg>
      <pc:sldMasterChg chg="addSldLayout modSldLayout">
        <pc:chgData name="BELLEMIN SANDRA" userId="5fe4e071-d3f4-40df-970f-ee8fcf898346" providerId="ADAL" clId="{82CAAA3F-15B3-4B9D-86CD-257CB2DAEA51}" dt="2025-03-19T10:29:39.293" v="85" actId="478"/>
        <pc:sldMasterMkLst>
          <pc:docMk/>
          <pc:sldMasterMk cId="1099315086" sldId="2147483660"/>
        </pc:sldMasterMkLst>
        <pc:sldLayoutChg chg="delSp add mod modTransition">
          <pc:chgData name="BELLEMIN SANDRA" userId="5fe4e071-d3f4-40df-970f-ee8fcf898346" providerId="ADAL" clId="{82CAAA3F-15B3-4B9D-86CD-257CB2DAEA51}" dt="2025-03-19T10:29:39.293" v="85" actId="478"/>
          <pc:sldLayoutMkLst>
            <pc:docMk/>
            <pc:sldMasterMk cId="1099315086" sldId="2147483660"/>
            <pc:sldLayoutMk cId="4088373605" sldId="2147483668"/>
          </pc:sldLayoutMkLst>
          <pc:spChg chg="del">
            <ac:chgData name="BELLEMIN SANDRA" userId="5fe4e071-d3f4-40df-970f-ee8fcf898346" providerId="ADAL" clId="{82CAAA3F-15B3-4B9D-86CD-257CB2DAEA51}" dt="2025-03-19T10:29:39.293" v="85" actId="478"/>
            <ac:spMkLst>
              <pc:docMk/>
              <pc:sldMasterMk cId="1099315086" sldId="2147483660"/>
              <pc:sldLayoutMk cId="4088373605" sldId="2147483668"/>
              <ac:spMk id="5" creationId="{79106579-578D-4923-BDC3-F890FE2F6D93}"/>
            </ac:spMkLst>
          </pc:spChg>
          <pc:spChg chg="del">
            <ac:chgData name="BELLEMIN SANDRA" userId="5fe4e071-d3f4-40df-970f-ee8fcf898346" providerId="ADAL" clId="{82CAAA3F-15B3-4B9D-86CD-257CB2DAEA51}" dt="2025-03-19T10:29:39.293" v="85" actId="478"/>
            <ac:spMkLst>
              <pc:docMk/>
              <pc:sldMasterMk cId="1099315086" sldId="2147483660"/>
              <pc:sldLayoutMk cId="4088373605" sldId="2147483668"/>
              <ac:spMk id="6" creationId="{73DFEA3C-8920-4411-917A-DD7A873189D9}"/>
            </ac:spMkLst>
          </pc:spChg>
          <pc:spChg chg="del">
            <ac:chgData name="BELLEMIN SANDRA" userId="5fe4e071-d3f4-40df-970f-ee8fcf898346" providerId="ADAL" clId="{82CAAA3F-15B3-4B9D-86CD-257CB2DAEA51}" dt="2025-03-19T10:29:39.293" v="85" actId="478"/>
            <ac:spMkLst>
              <pc:docMk/>
              <pc:sldMasterMk cId="1099315086" sldId="2147483660"/>
              <pc:sldLayoutMk cId="4088373605" sldId="2147483668"/>
              <ac:spMk id="7" creationId="{9408C5A3-5DBB-48BA-BA85-05B5604FF534}"/>
            </ac:spMkLst>
          </pc:spChg>
          <pc:picChg chg="del">
            <ac:chgData name="BELLEMIN SANDRA" userId="5fe4e071-d3f4-40df-970f-ee8fcf898346" providerId="ADAL" clId="{82CAAA3F-15B3-4B9D-86CD-257CB2DAEA51}" dt="2025-03-19T10:29:39.293" v="85" actId="478"/>
            <ac:picMkLst>
              <pc:docMk/>
              <pc:sldMasterMk cId="1099315086" sldId="2147483660"/>
              <pc:sldLayoutMk cId="4088373605" sldId="2147483668"/>
              <ac:picMk id="8" creationId="{F8000C29-DBCD-4CAC-B122-9506AD1ABB01}"/>
            </ac:picMkLst>
          </pc:picChg>
        </pc:sldLayoutChg>
      </pc:sldMasterChg>
      <pc:sldMasterChg chg="del delSldLayout">
        <pc:chgData name="BELLEMIN SANDRA" userId="5fe4e071-d3f4-40df-970f-ee8fcf898346" providerId="ADAL" clId="{82CAAA3F-15B3-4B9D-86CD-257CB2DAEA51}" dt="2025-03-19T10:30:58.521" v="115" actId="700"/>
        <pc:sldMasterMkLst>
          <pc:docMk/>
          <pc:sldMasterMk cId="3072146052" sldId="2147483713"/>
        </pc:sldMasterMkLst>
        <pc:sldLayoutChg chg="del">
          <pc:chgData name="BELLEMIN SANDRA" userId="5fe4e071-d3f4-40df-970f-ee8fcf898346" providerId="ADAL" clId="{82CAAA3F-15B3-4B9D-86CD-257CB2DAEA51}" dt="2025-03-19T10:30:58.521" v="115" actId="700"/>
          <pc:sldLayoutMkLst>
            <pc:docMk/>
            <pc:sldMasterMk cId="3072146052" sldId="2147483713"/>
            <pc:sldLayoutMk cId="4234113714" sldId="2147483714"/>
          </pc:sldLayoutMkLst>
        </pc:sldLayoutChg>
        <pc:sldLayoutChg chg="del">
          <pc:chgData name="BELLEMIN SANDRA" userId="5fe4e071-d3f4-40df-970f-ee8fcf898346" providerId="ADAL" clId="{82CAAA3F-15B3-4B9D-86CD-257CB2DAEA51}" dt="2025-03-19T10:30:58.521" v="115" actId="700"/>
          <pc:sldLayoutMkLst>
            <pc:docMk/>
            <pc:sldMasterMk cId="3072146052" sldId="2147483713"/>
            <pc:sldLayoutMk cId="3126721928" sldId="2147483715"/>
          </pc:sldLayoutMkLst>
        </pc:sldLayoutChg>
        <pc:sldLayoutChg chg="del">
          <pc:chgData name="BELLEMIN SANDRA" userId="5fe4e071-d3f4-40df-970f-ee8fcf898346" providerId="ADAL" clId="{82CAAA3F-15B3-4B9D-86CD-257CB2DAEA51}" dt="2025-03-19T10:30:58.521" v="115" actId="700"/>
          <pc:sldLayoutMkLst>
            <pc:docMk/>
            <pc:sldMasterMk cId="3072146052" sldId="2147483713"/>
            <pc:sldLayoutMk cId="841622792" sldId="2147483716"/>
          </pc:sldLayoutMkLst>
        </pc:sldLayoutChg>
        <pc:sldLayoutChg chg="del">
          <pc:chgData name="BELLEMIN SANDRA" userId="5fe4e071-d3f4-40df-970f-ee8fcf898346" providerId="ADAL" clId="{82CAAA3F-15B3-4B9D-86CD-257CB2DAEA51}" dt="2025-03-19T10:30:58.521" v="115" actId="700"/>
          <pc:sldLayoutMkLst>
            <pc:docMk/>
            <pc:sldMasterMk cId="3072146052" sldId="2147483713"/>
            <pc:sldLayoutMk cId="1345044248" sldId="2147483717"/>
          </pc:sldLayoutMkLst>
        </pc:sldLayoutChg>
      </pc:sldMasterChg>
    </pc:docChg>
  </pc:docChgLst>
  <pc:docChgLst>
    <pc:chgData name="BELLEMIN SANDRA" userId="5fe4e071-d3f4-40df-970f-ee8fcf898346" providerId="ADAL" clId="{FD777002-8381-4BC0-9F5C-A45CDD32A68E}"/>
    <pc:docChg chg="undo custSel modSld">
      <pc:chgData name="BELLEMIN SANDRA" userId="5fe4e071-d3f4-40df-970f-ee8fcf898346" providerId="ADAL" clId="{FD777002-8381-4BC0-9F5C-A45CDD32A68E}" dt="2024-08-22T14:16:13.376" v="53" actId="1076"/>
      <pc:docMkLst>
        <pc:docMk/>
      </pc:docMkLst>
      <pc:sldChg chg="modSp mod">
        <pc:chgData name="BELLEMIN SANDRA" userId="5fe4e071-d3f4-40df-970f-ee8fcf898346" providerId="ADAL" clId="{FD777002-8381-4BC0-9F5C-A45CDD32A68E}" dt="2024-08-22T14:10:13.696" v="0" actId="2711"/>
        <pc:sldMkLst>
          <pc:docMk/>
          <pc:sldMk cId="4206161173" sldId="310"/>
        </pc:sldMkLst>
      </pc:sldChg>
      <pc:sldChg chg="modSp mod">
        <pc:chgData name="BELLEMIN SANDRA" userId="5fe4e071-d3f4-40df-970f-ee8fcf898346" providerId="ADAL" clId="{FD777002-8381-4BC0-9F5C-A45CDD32A68E}" dt="2024-08-22T14:10:19.357" v="1" actId="2711"/>
        <pc:sldMkLst>
          <pc:docMk/>
          <pc:sldMk cId="1704746530" sldId="311"/>
        </pc:sldMkLst>
      </pc:sldChg>
      <pc:sldChg chg="modSp mod">
        <pc:chgData name="BELLEMIN SANDRA" userId="5fe4e071-d3f4-40df-970f-ee8fcf898346" providerId="ADAL" clId="{FD777002-8381-4BC0-9F5C-A45CDD32A68E}" dt="2024-08-22T14:10:24.716" v="2" actId="2711"/>
        <pc:sldMkLst>
          <pc:docMk/>
          <pc:sldMk cId="3328156731" sldId="312"/>
        </pc:sldMkLst>
      </pc:sldChg>
      <pc:sldChg chg="modSp mod">
        <pc:chgData name="BELLEMIN SANDRA" userId="5fe4e071-d3f4-40df-970f-ee8fcf898346" providerId="ADAL" clId="{FD777002-8381-4BC0-9F5C-A45CDD32A68E}" dt="2024-08-22T14:10:30.302" v="3" actId="2711"/>
        <pc:sldMkLst>
          <pc:docMk/>
          <pc:sldMk cId="764678639" sldId="313"/>
        </pc:sldMkLst>
      </pc:sldChg>
      <pc:sldChg chg="modSp mod">
        <pc:chgData name="BELLEMIN SANDRA" userId="5fe4e071-d3f4-40df-970f-ee8fcf898346" providerId="ADAL" clId="{FD777002-8381-4BC0-9F5C-A45CDD32A68E}" dt="2024-08-22T14:10:41.603" v="5" actId="2711"/>
        <pc:sldMkLst>
          <pc:docMk/>
          <pc:sldMk cId="146481783" sldId="314"/>
        </pc:sldMkLst>
      </pc:sldChg>
      <pc:sldChg chg="modSp mod">
        <pc:chgData name="BELLEMIN SANDRA" userId="5fe4e071-d3f4-40df-970f-ee8fcf898346" providerId="ADAL" clId="{FD777002-8381-4BC0-9F5C-A45CDD32A68E}" dt="2024-08-22T14:10:47.181" v="6" actId="2711"/>
        <pc:sldMkLst>
          <pc:docMk/>
          <pc:sldMk cId="1439502477" sldId="315"/>
        </pc:sldMkLst>
      </pc:sldChg>
      <pc:sldChg chg="modSp mod">
        <pc:chgData name="BELLEMIN SANDRA" userId="5fe4e071-d3f4-40df-970f-ee8fcf898346" providerId="ADAL" clId="{FD777002-8381-4BC0-9F5C-A45CDD32A68E}" dt="2024-08-22T14:11:01.409" v="8" actId="2711"/>
        <pc:sldMkLst>
          <pc:docMk/>
          <pc:sldMk cId="3951844635" sldId="316"/>
        </pc:sldMkLst>
      </pc:sldChg>
      <pc:sldChg chg="modSp mod">
        <pc:chgData name="BELLEMIN SANDRA" userId="5fe4e071-d3f4-40df-970f-ee8fcf898346" providerId="ADAL" clId="{FD777002-8381-4BC0-9F5C-A45CDD32A68E}" dt="2024-08-22T14:11:06.370" v="9" actId="2711"/>
        <pc:sldMkLst>
          <pc:docMk/>
          <pc:sldMk cId="1924012279" sldId="317"/>
        </pc:sldMkLst>
      </pc:sldChg>
      <pc:sldChg chg="addSp delSp modSp mod">
        <pc:chgData name="BELLEMIN SANDRA" userId="5fe4e071-d3f4-40df-970f-ee8fcf898346" providerId="ADAL" clId="{FD777002-8381-4BC0-9F5C-A45CDD32A68E}" dt="2024-08-22T14:13:56.991" v="29" actId="1076"/>
        <pc:sldMkLst>
          <pc:docMk/>
          <pc:sldMk cId="1717031564" sldId="318"/>
        </pc:sldMkLst>
      </pc:sldChg>
      <pc:sldChg chg="addSp modSp mod">
        <pc:chgData name="BELLEMIN SANDRA" userId="5fe4e071-d3f4-40df-970f-ee8fcf898346" providerId="ADAL" clId="{FD777002-8381-4BC0-9F5C-A45CDD32A68E}" dt="2024-08-22T14:15:54.484" v="47" actId="1038"/>
        <pc:sldMkLst>
          <pc:docMk/>
          <pc:sldMk cId="332256465" sldId="319"/>
        </pc:sldMkLst>
      </pc:sldChg>
      <pc:sldChg chg="addSp modSp mod">
        <pc:chgData name="BELLEMIN SANDRA" userId="5fe4e071-d3f4-40df-970f-ee8fcf898346" providerId="ADAL" clId="{FD777002-8381-4BC0-9F5C-A45CDD32A68E}" dt="2024-08-22T14:16:13.376" v="53" actId="1076"/>
        <pc:sldMkLst>
          <pc:docMk/>
          <pc:sldMk cId="267052885" sldId="320"/>
        </pc:sldMkLst>
      </pc:sldChg>
      <pc:sldChg chg="modSp mod">
        <pc:chgData name="BELLEMIN SANDRA" userId="5fe4e071-d3f4-40df-970f-ee8fcf898346" providerId="ADAL" clId="{FD777002-8381-4BC0-9F5C-A45CDD32A68E}" dt="2024-08-22T14:10:55.742" v="7" actId="2711"/>
        <pc:sldMkLst>
          <pc:docMk/>
          <pc:sldMk cId="1387693522" sldId="321"/>
        </pc:sldMkLst>
      </pc:sldChg>
      <pc:sldChg chg="modSp mod">
        <pc:chgData name="BELLEMIN SANDRA" userId="5fe4e071-d3f4-40df-970f-ee8fcf898346" providerId="ADAL" clId="{FD777002-8381-4BC0-9F5C-A45CDD32A68E}" dt="2024-08-22T14:10:36.327" v="4" actId="2711"/>
        <pc:sldMkLst>
          <pc:docMk/>
          <pc:sldMk cId="3989381079" sldId="322"/>
        </pc:sldMkLst>
      </pc:sldChg>
      <pc:sldChg chg="addSp delSp modSp mod">
        <pc:chgData name="BELLEMIN SANDRA" userId="5fe4e071-d3f4-40df-970f-ee8fcf898346" providerId="ADAL" clId="{FD777002-8381-4BC0-9F5C-A45CDD32A68E}" dt="2024-08-22T14:13:02.367" v="17" actId="1076"/>
        <pc:sldMkLst>
          <pc:docMk/>
          <pc:sldMk cId="3055351059" sldId="323"/>
        </pc:sldMkLst>
      </pc:sldChg>
      <pc:sldChg chg="addSp delSp modSp mod">
        <pc:chgData name="BELLEMIN SANDRA" userId="5fe4e071-d3f4-40df-970f-ee8fcf898346" providerId="ADAL" clId="{FD777002-8381-4BC0-9F5C-A45CDD32A68E}" dt="2024-08-22T14:13:31.511" v="24" actId="1076"/>
        <pc:sldMkLst>
          <pc:docMk/>
          <pc:sldMk cId="3665311880" sldId="324"/>
        </pc:sldMkLst>
      </pc:sldChg>
      <pc:sldChg chg="addSp delSp modSp mod">
        <pc:chgData name="BELLEMIN SANDRA" userId="5fe4e071-d3f4-40df-970f-ee8fcf898346" providerId="ADAL" clId="{FD777002-8381-4BC0-9F5C-A45CDD32A68E}" dt="2024-08-22T14:14:22.303" v="33" actId="1076"/>
        <pc:sldMkLst>
          <pc:docMk/>
          <pc:sldMk cId="2667369943" sldId="325"/>
        </pc:sldMkLst>
      </pc:sldChg>
    </pc:docChg>
  </pc:docChgLst>
  <pc:docChgLst>
    <pc:chgData name="CHAUVELLIER ANNE" userId="63234966-364e-422f-8c52-45fd5239a521" providerId="ADAL" clId="{CD6F223E-BA53-4B91-9014-958FDD6CB6B3}"/>
    <pc:docChg chg="custSel addSld delSld modSld sldOrd">
      <pc:chgData name="CHAUVELLIER ANNE" userId="63234966-364e-422f-8c52-45fd5239a521" providerId="ADAL" clId="{CD6F223E-BA53-4B91-9014-958FDD6CB6B3}" dt="2022-04-11T14:15:10.504" v="263" actId="20577"/>
      <pc:docMkLst>
        <pc:docMk/>
      </pc:docMkLst>
      <pc:sldChg chg="modSp mod">
        <pc:chgData name="CHAUVELLIER ANNE" userId="63234966-364e-422f-8c52-45fd5239a521" providerId="ADAL" clId="{CD6F223E-BA53-4B91-9014-958FDD6CB6B3}" dt="2022-04-11T14:14:14.557" v="253"/>
        <pc:sldMkLst>
          <pc:docMk/>
          <pc:sldMk cId="3042845581" sldId="277"/>
        </pc:sldMkLst>
      </pc:sldChg>
      <pc:sldChg chg="modSp mod">
        <pc:chgData name="CHAUVELLIER ANNE" userId="63234966-364e-422f-8c52-45fd5239a521" providerId="ADAL" clId="{CD6F223E-BA53-4B91-9014-958FDD6CB6B3}" dt="2022-04-11T14:14:23.372" v="255"/>
        <pc:sldMkLst>
          <pc:docMk/>
          <pc:sldMk cId="1657974593" sldId="278"/>
        </pc:sldMkLst>
      </pc:sldChg>
      <pc:sldChg chg="modSp mod">
        <pc:chgData name="CHAUVELLIER ANNE" userId="63234966-364e-422f-8c52-45fd5239a521" providerId="ADAL" clId="{CD6F223E-BA53-4B91-9014-958FDD6CB6B3}" dt="2022-04-11T14:13:35.020" v="245" actId="20577"/>
        <pc:sldMkLst>
          <pc:docMk/>
          <pc:sldMk cId="193658657" sldId="304"/>
        </pc:sldMkLst>
      </pc:sldChg>
      <pc:sldChg chg="modSp mod">
        <pc:chgData name="CHAUVELLIER ANNE" userId="63234966-364e-422f-8c52-45fd5239a521" providerId="ADAL" clId="{CD6F223E-BA53-4B91-9014-958FDD6CB6B3}" dt="2022-04-11T14:13:51.891" v="247"/>
        <pc:sldMkLst>
          <pc:docMk/>
          <pc:sldMk cId="328033541" sldId="305"/>
        </pc:sldMkLst>
      </pc:sldChg>
      <pc:sldChg chg="modSp mod">
        <pc:chgData name="CHAUVELLIER ANNE" userId="63234966-364e-422f-8c52-45fd5239a521" providerId="ADAL" clId="{CD6F223E-BA53-4B91-9014-958FDD6CB6B3}" dt="2022-04-11T14:13:57.770" v="249"/>
        <pc:sldMkLst>
          <pc:docMk/>
          <pc:sldMk cId="3532615021" sldId="306"/>
        </pc:sldMkLst>
      </pc:sldChg>
      <pc:sldChg chg="modSp mod modNotesTx">
        <pc:chgData name="CHAUVELLIER ANNE" userId="63234966-364e-422f-8c52-45fd5239a521" providerId="ADAL" clId="{CD6F223E-BA53-4B91-9014-958FDD6CB6B3}" dt="2022-04-11T14:14:05.905" v="251"/>
        <pc:sldMkLst>
          <pc:docMk/>
          <pc:sldMk cId="828578258" sldId="307"/>
        </pc:sldMkLst>
      </pc:sldChg>
      <pc:sldChg chg="modSp mod">
        <pc:chgData name="CHAUVELLIER ANNE" userId="63234966-364e-422f-8c52-45fd5239a521" providerId="ADAL" clId="{CD6F223E-BA53-4B91-9014-958FDD6CB6B3}" dt="2022-04-11T14:14:30.126" v="257"/>
        <pc:sldMkLst>
          <pc:docMk/>
          <pc:sldMk cId="3150425802" sldId="308"/>
        </pc:sldMkLst>
      </pc:sldChg>
      <pc:sldChg chg="modSp mod">
        <pc:chgData name="CHAUVELLIER ANNE" userId="63234966-364e-422f-8c52-45fd5239a521" providerId="ADAL" clId="{CD6F223E-BA53-4B91-9014-958FDD6CB6B3}" dt="2022-04-11T14:14:36.317" v="259"/>
        <pc:sldMkLst>
          <pc:docMk/>
          <pc:sldMk cId="336860959" sldId="309"/>
        </pc:sldMkLst>
      </pc:sldChg>
      <pc:sldChg chg="addSp modSp">
        <pc:chgData name="CHAUVELLIER ANNE" userId="63234966-364e-422f-8c52-45fd5239a521" providerId="ADAL" clId="{CD6F223E-BA53-4B91-9014-958FDD6CB6B3}" dt="2022-03-29T14:13:44.310" v="0"/>
        <pc:sldMkLst>
          <pc:docMk/>
          <pc:sldMk cId="4206161173" sldId="310"/>
        </pc:sldMkLst>
      </pc:sldChg>
      <pc:sldChg chg="addSp modSp">
        <pc:chgData name="CHAUVELLIER ANNE" userId="63234966-364e-422f-8c52-45fd5239a521" providerId="ADAL" clId="{CD6F223E-BA53-4B91-9014-958FDD6CB6B3}" dt="2022-03-29T14:13:48.503" v="1"/>
        <pc:sldMkLst>
          <pc:docMk/>
          <pc:sldMk cId="1704746530" sldId="311"/>
        </pc:sldMkLst>
      </pc:sldChg>
      <pc:sldChg chg="addSp modSp">
        <pc:chgData name="CHAUVELLIER ANNE" userId="63234966-364e-422f-8c52-45fd5239a521" providerId="ADAL" clId="{CD6F223E-BA53-4B91-9014-958FDD6CB6B3}" dt="2022-03-29T14:13:54.578" v="2"/>
        <pc:sldMkLst>
          <pc:docMk/>
          <pc:sldMk cId="3328156731" sldId="312"/>
        </pc:sldMkLst>
      </pc:sldChg>
      <pc:sldChg chg="addSp modSp del mod delCm modCm modNotesTx">
        <pc:chgData name="CHAUVELLIER ANNE" userId="63234966-364e-422f-8c52-45fd5239a521" providerId="ADAL" clId="{CD6F223E-BA53-4B91-9014-958FDD6CB6B3}" dt="2022-04-04T12:44:04.847" v="84" actId="20577"/>
        <pc:sldMkLst>
          <pc:docMk/>
          <pc:sldMk cId="764678639" sldId="313"/>
        </pc:sldMkLst>
      </pc:sldChg>
      <pc:sldChg chg="addSp modSp">
        <pc:chgData name="CHAUVELLIER ANNE" userId="63234966-364e-422f-8c52-45fd5239a521" providerId="ADAL" clId="{CD6F223E-BA53-4B91-9014-958FDD6CB6B3}" dt="2022-03-29T14:14:39.429" v="3"/>
        <pc:sldMkLst>
          <pc:docMk/>
          <pc:sldMk cId="146481783" sldId="314"/>
        </pc:sldMkLst>
      </pc:sldChg>
      <pc:sldChg chg="addSp modSp">
        <pc:chgData name="CHAUVELLIER ANNE" userId="63234966-364e-422f-8c52-45fd5239a521" providerId="ADAL" clId="{CD6F223E-BA53-4B91-9014-958FDD6CB6B3}" dt="2022-03-29T14:14:45.381" v="4"/>
        <pc:sldMkLst>
          <pc:docMk/>
          <pc:sldMk cId="1439502477" sldId="315"/>
        </pc:sldMkLst>
      </pc:sldChg>
      <pc:sldChg chg="addSp modSp mod">
        <pc:chgData name="CHAUVELLIER ANNE" userId="63234966-364e-422f-8c52-45fd5239a521" providerId="ADAL" clId="{CD6F223E-BA53-4B91-9014-958FDD6CB6B3}" dt="2022-04-11T14:15:10.504" v="263" actId="20577"/>
        <pc:sldMkLst>
          <pc:docMk/>
          <pc:sldMk cId="3951844635" sldId="316"/>
        </pc:sldMkLst>
      </pc:sldChg>
      <pc:sldChg chg="addSp modSp modNotesTx">
        <pc:chgData name="CHAUVELLIER ANNE" userId="63234966-364e-422f-8c52-45fd5239a521" providerId="ADAL" clId="{CD6F223E-BA53-4B91-9014-958FDD6CB6B3}" dt="2022-04-04T12:49:16.351" v="92" actId="114"/>
        <pc:sldMkLst>
          <pc:docMk/>
          <pc:sldMk cId="1924012279" sldId="317"/>
        </pc:sldMkLst>
      </pc:sldChg>
      <pc:sldChg chg="modSp mod">
        <pc:chgData name="CHAUVELLIER ANNE" userId="63234966-364e-422f-8c52-45fd5239a521" providerId="ADAL" clId="{CD6F223E-BA53-4B91-9014-958FDD6CB6B3}" dt="2022-04-04T12:52:05.861" v="121" actId="14100"/>
        <pc:sldMkLst>
          <pc:docMk/>
          <pc:sldMk cId="1717031564" sldId="318"/>
        </pc:sldMkLst>
      </pc:sldChg>
      <pc:sldChg chg="modSp mod ord modNotesTx">
        <pc:chgData name="CHAUVELLIER ANNE" userId="63234966-364e-422f-8c52-45fd5239a521" providerId="ADAL" clId="{CD6F223E-BA53-4B91-9014-958FDD6CB6B3}" dt="2022-04-04T12:54:35.850" v="233" actId="114"/>
        <pc:sldMkLst>
          <pc:docMk/>
          <pc:sldMk cId="332256465" sldId="319"/>
        </pc:sldMkLst>
      </pc:sldChg>
      <pc:sldChg chg="addSp modSp new mod">
        <pc:chgData name="CHAUVELLIER ANNE" userId="63234966-364e-422f-8c52-45fd5239a521" providerId="ADAL" clId="{CD6F223E-BA53-4B91-9014-958FDD6CB6B3}" dt="2022-03-30T15:19:08.599" v="53" actId="14100"/>
        <pc:sldMkLst>
          <pc:docMk/>
          <pc:sldMk cId="267052885" sldId="320"/>
        </pc:sldMkLst>
      </pc:sldChg>
      <pc:sldChg chg="modSp add mod modNotesTx">
        <pc:chgData name="CHAUVELLIER ANNE" userId="63234966-364e-422f-8c52-45fd5239a521" providerId="ADAL" clId="{CD6F223E-BA53-4B91-9014-958FDD6CB6B3}" dt="2022-04-04T12:37:01.154" v="67" actId="20577"/>
        <pc:sldMkLst>
          <pc:docMk/>
          <pc:sldMk cId="1387693522" sldId="321"/>
        </pc:sldMkLst>
      </pc:sldChg>
      <pc:sldChg chg="addSp delSp modSp add mod">
        <pc:chgData name="CHAUVELLIER ANNE" userId="63234966-364e-422f-8c52-45fd5239a521" providerId="ADAL" clId="{CD6F223E-BA53-4B91-9014-958FDD6CB6B3}" dt="2022-04-04T12:43:40.367" v="82"/>
        <pc:sldMkLst>
          <pc:docMk/>
          <pc:sldMk cId="3989381079" sldId="322"/>
        </pc:sldMkLst>
      </pc:sldChg>
      <pc:sldChg chg="addSp modSp new mod">
        <pc:chgData name="CHAUVELLIER ANNE" userId="63234966-364e-422f-8c52-45fd5239a521" providerId="ADAL" clId="{CD6F223E-BA53-4B91-9014-958FDD6CB6B3}" dt="2022-04-04T12:50:38.948" v="108" actId="1076"/>
        <pc:sldMkLst>
          <pc:docMk/>
          <pc:sldMk cId="3055351059" sldId="323"/>
        </pc:sldMkLst>
      </pc:sldChg>
      <pc:sldChg chg="modSp add mod">
        <pc:chgData name="CHAUVELLIER ANNE" userId="63234966-364e-422f-8c52-45fd5239a521" providerId="ADAL" clId="{CD6F223E-BA53-4B91-9014-958FDD6CB6B3}" dt="2022-04-04T12:51:44.222" v="116" actId="14100"/>
        <pc:sldMkLst>
          <pc:docMk/>
          <pc:sldMk cId="3665311880" sldId="324"/>
        </pc:sldMkLst>
      </pc:sldChg>
      <pc:sldChg chg="addSp delSp modSp add mod">
        <pc:chgData name="CHAUVELLIER ANNE" userId="63234966-364e-422f-8c52-45fd5239a521" providerId="ADAL" clId="{CD6F223E-BA53-4B91-9014-958FDD6CB6B3}" dt="2022-04-04T12:53:07.747" v="132" actId="1076"/>
        <pc:sldMkLst>
          <pc:docMk/>
          <pc:sldMk cId="2667369943" sldId="325"/>
        </pc:sldMkLst>
      </pc:sldChg>
    </pc:docChg>
  </pc:docChgLst>
  <pc:docChgLst>
    <pc:chgData name="BELLEMIN SANDRA" userId="5fe4e071-d3f4-40df-970f-ee8fcf898346" providerId="ADAL" clId="{9F35E59B-2574-4FC5-863C-74E3D98CD135}"/>
    <pc:docChg chg="modSld">
      <pc:chgData name="BELLEMIN SANDRA" userId="5fe4e071-d3f4-40df-970f-ee8fcf898346" providerId="ADAL" clId="{9F35E59B-2574-4FC5-863C-74E3D98CD135}" dt="2025-02-25T10:33:51.802" v="0" actId="20577"/>
      <pc:docMkLst>
        <pc:docMk/>
      </pc:docMkLst>
      <pc:sldChg chg="modNotesTx">
        <pc:chgData name="BELLEMIN SANDRA" userId="5fe4e071-d3f4-40df-970f-ee8fcf898346" providerId="ADAL" clId="{9F35E59B-2574-4FC5-863C-74E3D98CD135}" dt="2025-02-25T10:33:51.802" v="0" actId="20577"/>
        <pc:sldMkLst>
          <pc:docMk/>
          <pc:sldMk cId="3989381079" sldId="322"/>
        </pc:sldMkLst>
      </pc:sldChg>
    </pc:docChg>
  </pc:docChgLst>
  <pc:docChgLst>
    <pc:chgData name="BELLEMIN SANDRA" userId="5fe4e071-d3f4-40df-970f-ee8fcf898346" providerId="ADAL" clId="{405C5527-74B4-4A8C-A58B-CF1FA23C8872}"/>
    <pc:docChg chg="custSel modSld">
      <pc:chgData name="BELLEMIN SANDRA" userId="5fe4e071-d3f4-40df-970f-ee8fcf898346" providerId="ADAL" clId="{405C5527-74B4-4A8C-A58B-CF1FA23C8872}" dt="2024-10-28T10:22:18.165" v="24" actId="2711"/>
      <pc:docMkLst>
        <pc:docMk/>
      </pc:docMkLst>
      <pc:sldChg chg="addSp delSp modSp mod modNotesTx">
        <pc:chgData name="BELLEMIN SANDRA" userId="5fe4e071-d3f4-40df-970f-ee8fcf898346" providerId="ADAL" clId="{405C5527-74B4-4A8C-A58B-CF1FA23C8872}" dt="2024-10-28T10:16:56.549" v="5"/>
        <pc:sldMkLst>
          <pc:docMk/>
          <pc:sldMk cId="4206161173" sldId="310"/>
        </pc:sldMkLst>
      </pc:sldChg>
      <pc:sldChg chg="modSp mod">
        <pc:chgData name="BELLEMIN SANDRA" userId="5fe4e071-d3f4-40df-970f-ee8fcf898346" providerId="ADAL" clId="{405C5527-74B4-4A8C-A58B-CF1FA23C8872}" dt="2024-10-28T10:21:32.870" v="17" actId="2711"/>
        <pc:sldMkLst>
          <pc:docMk/>
          <pc:sldMk cId="3328156731" sldId="312"/>
        </pc:sldMkLst>
      </pc:sldChg>
      <pc:sldChg chg="modSp mod">
        <pc:chgData name="BELLEMIN SANDRA" userId="5fe4e071-d3f4-40df-970f-ee8fcf898346" providerId="ADAL" clId="{405C5527-74B4-4A8C-A58B-CF1FA23C8872}" dt="2024-10-28T10:21:37.682" v="18" actId="2711"/>
        <pc:sldMkLst>
          <pc:docMk/>
          <pc:sldMk cId="764678639" sldId="313"/>
        </pc:sldMkLst>
      </pc:sldChg>
      <pc:sldChg chg="modSp mod">
        <pc:chgData name="BELLEMIN SANDRA" userId="5fe4e071-d3f4-40df-970f-ee8fcf898346" providerId="ADAL" clId="{405C5527-74B4-4A8C-A58B-CF1FA23C8872}" dt="2024-10-28T10:21:49.365" v="20" actId="2711"/>
        <pc:sldMkLst>
          <pc:docMk/>
          <pc:sldMk cId="146481783" sldId="314"/>
        </pc:sldMkLst>
      </pc:sldChg>
      <pc:sldChg chg="modSp mod">
        <pc:chgData name="BELLEMIN SANDRA" userId="5fe4e071-d3f4-40df-970f-ee8fcf898346" providerId="ADAL" clId="{405C5527-74B4-4A8C-A58B-CF1FA23C8872}" dt="2024-10-28T10:21:58.185" v="21" actId="2711"/>
        <pc:sldMkLst>
          <pc:docMk/>
          <pc:sldMk cId="1439502477" sldId="315"/>
        </pc:sldMkLst>
      </pc:sldChg>
      <pc:sldChg chg="modSp mod modNotesTx">
        <pc:chgData name="BELLEMIN SANDRA" userId="5fe4e071-d3f4-40df-970f-ee8fcf898346" providerId="ADAL" clId="{405C5527-74B4-4A8C-A58B-CF1FA23C8872}" dt="2024-10-28T10:22:10.504" v="23" actId="2711"/>
        <pc:sldMkLst>
          <pc:docMk/>
          <pc:sldMk cId="3951844635" sldId="316"/>
        </pc:sldMkLst>
      </pc:sldChg>
      <pc:sldChg chg="modSp mod">
        <pc:chgData name="BELLEMIN SANDRA" userId="5fe4e071-d3f4-40df-970f-ee8fcf898346" providerId="ADAL" clId="{405C5527-74B4-4A8C-A58B-CF1FA23C8872}" dt="2024-10-28T10:22:18.165" v="24" actId="2711"/>
        <pc:sldMkLst>
          <pc:docMk/>
          <pc:sldMk cId="1924012279" sldId="317"/>
        </pc:sldMkLst>
      </pc:sldChg>
      <pc:sldChg chg="modSp mod">
        <pc:chgData name="BELLEMIN SANDRA" userId="5fe4e071-d3f4-40df-970f-ee8fcf898346" providerId="ADAL" clId="{405C5527-74B4-4A8C-A58B-CF1FA23C8872}" dt="2024-10-28T10:22:03.646" v="22" actId="2711"/>
        <pc:sldMkLst>
          <pc:docMk/>
          <pc:sldMk cId="1387693522" sldId="321"/>
        </pc:sldMkLst>
      </pc:sldChg>
      <pc:sldChg chg="modSp mod">
        <pc:chgData name="BELLEMIN SANDRA" userId="5fe4e071-d3f4-40df-970f-ee8fcf898346" providerId="ADAL" clId="{405C5527-74B4-4A8C-A58B-CF1FA23C8872}" dt="2024-10-28T10:21:43.768" v="19" actId="2711"/>
        <pc:sldMkLst>
          <pc:docMk/>
          <pc:sldMk cId="3989381079" sldId="322"/>
        </pc:sldMkLst>
      </pc:sldChg>
    </pc:docChg>
  </pc:docChgLst>
  <pc:docChgLst>
    <pc:chgData name="CARATY CORINNE" userId="8ff7d65e-e73f-48f4-8c35-2e9a1daaa9ff" providerId="ADAL" clId="{4A22EA0C-B8F7-40BA-BB77-3BC99179214F}"/>
    <pc:docChg chg="modSld">
      <pc:chgData name="CARATY CORINNE" userId="8ff7d65e-e73f-48f4-8c35-2e9a1daaa9ff" providerId="ADAL" clId="{4A22EA0C-B8F7-40BA-BB77-3BC99179214F}" dt="2022-09-06T11:54:54.894" v="1" actId="1076"/>
      <pc:docMkLst>
        <pc:docMk/>
      </pc:docMkLst>
      <pc:sldChg chg="addSp modSp mod">
        <pc:chgData name="CARATY CORINNE" userId="8ff7d65e-e73f-48f4-8c35-2e9a1daaa9ff" providerId="ADAL" clId="{4A22EA0C-B8F7-40BA-BB77-3BC99179214F}" dt="2022-09-06T11:54:54.894" v="1" actId="1076"/>
        <pc:sldMkLst>
          <pc:docMk/>
          <pc:sldMk cId="1167145136" sldId="276"/>
        </pc:sldMkLst>
      </pc:sldChg>
    </pc:docChg>
  </pc:docChgLst>
  <pc:docChgLst>
    <pc:chgData name="Pauline Lion" userId="48ef9a2cfb904c2c" providerId="LiveId" clId="{9BF42BF8-E237-4698-8BF0-68E48F04A21C}"/>
    <pc:docChg chg="modSld">
      <pc:chgData name="Pauline Lion" userId="48ef9a2cfb904c2c" providerId="LiveId" clId="{9BF42BF8-E237-4698-8BF0-68E48F04A21C}" dt="2024-10-25T20:18:46.469" v="142" actId="20577"/>
      <pc:docMkLst>
        <pc:docMk/>
      </pc:docMkLst>
      <pc:sldChg chg="modSp mod">
        <pc:chgData name="Pauline Lion" userId="48ef9a2cfb904c2c" providerId="LiveId" clId="{9BF42BF8-E237-4698-8BF0-68E48F04A21C}" dt="2024-10-25T20:13:29.803" v="18" actId="20577"/>
        <pc:sldMkLst>
          <pc:docMk/>
          <pc:sldMk cId="3532615021" sldId="306"/>
        </pc:sldMkLst>
      </pc:sldChg>
      <pc:sldChg chg="modSp mod">
        <pc:chgData name="Pauline Lion" userId="48ef9a2cfb904c2c" providerId="LiveId" clId="{9BF42BF8-E237-4698-8BF0-68E48F04A21C}" dt="2024-10-25T20:12:37.880" v="16" actId="20577"/>
        <pc:sldMkLst>
          <pc:docMk/>
          <pc:sldMk cId="3150425802" sldId="308"/>
        </pc:sldMkLst>
      </pc:sldChg>
      <pc:sldChg chg="modSp mod modNotes modNotesTx">
        <pc:chgData name="Pauline Lion" userId="48ef9a2cfb904c2c" providerId="LiveId" clId="{9BF42BF8-E237-4698-8BF0-68E48F04A21C}" dt="2024-10-25T20:18:46.469" v="142" actId="20577"/>
        <pc:sldMkLst>
          <pc:docMk/>
          <pc:sldMk cId="4206161173" sldId="310"/>
        </pc:sldMkLst>
      </pc:sldChg>
      <pc:sldChg chg="modSp mod">
        <pc:chgData name="Pauline Lion" userId="48ef9a2cfb904c2c" providerId="LiveId" clId="{9BF42BF8-E237-4698-8BF0-68E48F04A21C}" dt="2024-10-25T20:10:38.714" v="1" actId="2711"/>
        <pc:sldMkLst>
          <pc:docMk/>
          <pc:sldMk cId="1704746530" sldId="31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074845C-01D3-4A94-B358-B5EA6BB3D0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D5E4F85-0A44-485A-B3E7-E7F67DCD33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0855C-FD51-445B-A359-7C4B20F7D243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174665-A1D2-4C3E-9799-B49DDE1180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00C2DCE-ED8C-41F9-8310-1B6BA664E2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C6B46-A4C9-4C71-A8DF-EA4F4E3643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0442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/>
              <a:t>Aujourd’hui, nous allons faire des additions et des soustractions.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31015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Ne plus lire les calculs. Demander aux élèves d’être attentifs aux signes.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8900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0" dirty="0"/>
              <a:t>Lors de la correction, insister sur la particularité du 0 : </a:t>
            </a:r>
            <a:r>
              <a:rPr lang="fr-FR" b="0" i="1" dirty="0"/>
              <a:t>on a sept jetons et on en enlève zéro → on n’enlève rien. Donc il reste sept. À chaque fois qu’on enlève zéro, le nombre ne change pas, le résultat est le même nombre qu’au départ. </a:t>
            </a:r>
            <a:endParaRPr lang="fr-FR" b="0" dirty="0"/>
          </a:p>
          <a:p>
            <a:r>
              <a:rPr lang="fr-FR" b="0" dirty="0"/>
              <a:t>Interroger les élèves pour être sûr qu’ils ont compris : </a:t>
            </a:r>
            <a:r>
              <a:rPr lang="fr-FR" b="0" i="1" dirty="0"/>
              <a:t>9 – 0  ?  3 – 0  ?  10 – 0 ?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96911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29164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Lors de la correction, insister sur l’intérêt de commuter les deux termes de l’addition pour trouver le résultat plus rapidement : </a:t>
            </a:r>
            <a:r>
              <a:rPr lang="fr-FR" i="1" dirty="0"/>
              <a:t>3 + 7 = 7 + 3 = 10.</a:t>
            </a:r>
          </a:p>
          <a:p>
            <a:r>
              <a:rPr lang="fr-FR" sz="1800" i="1" dirty="0">
                <a:effectLst/>
                <a:latin typeface="Segoe UI" panose="020B0502040204020203" pitchFamily="34" charset="0"/>
              </a:rPr>
              <a:t>Dans une addition, je peux changer la place des nombres, ça ne change pas le résultat donc 3 + 7 = 7 + 3</a:t>
            </a: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05271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Lors de la correction, expliquer que si on a zéro jeton au départ et qu’on en ajoute 9, on aura au total la quantité que l’on ajoute. </a:t>
            </a:r>
          </a:p>
          <a:p>
            <a:r>
              <a:rPr lang="fr-FR" b="0" dirty="0"/>
              <a:t>Interroger les élèves pour être sûr qu’ils ont compris : </a:t>
            </a:r>
            <a:r>
              <a:rPr lang="fr-FR" b="0" i="1" dirty="0"/>
              <a:t>0 + 4 ;  0 + 10  ;  0 + 7 ?</a:t>
            </a:r>
          </a:p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55190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02373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48136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Dans cet exercice, les additions et les soustractions sont mélangées. Les sommes et les différences sont inférieures ou égales à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20.</a:t>
            </a: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3751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/>
              <a:t>On peut utiliser les doigts de la main ou la file numérique, avec ou sans jetons.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8428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210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/>
              <a:t>On peut utiliser les doigts de la main ou la file numérique, avec ou sans jetons.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76980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/>
              <a:t>Vous allez voir apparaitre des calculs. Attention, il y aura des additions et des soustractions. Regardez-bien le signe !</a:t>
            </a:r>
          </a:p>
          <a:p>
            <a:r>
              <a:rPr lang="fr-FR" i="1" dirty="0"/>
              <a:t>Calculez et écrivez la réponse sur votre ardoise. Vous pouvez utiliser les doigts ou la file numérique, avec ou sans jetons. </a:t>
            </a:r>
          </a:p>
          <a:p>
            <a:r>
              <a:rPr lang="fr-FR" i="0" dirty="0"/>
              <a:t>Proposer des jetons aux élèves qui en ont besoin.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56569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Lire le calcul. Les élèves notent le résultat sur leur ardoise et la lèvent dès qu’ils l’ont trouvé. Valider discrètement d’un signe de tête.</a:t>
            </a:r>
          </a:p>
          <a:p>
            <a:r>
              <a:rPr lang="fr-FR" dirty="0">
                <a:solidFill>
                  <a:srgbClr val="FF0000"/>
                </a:solidFill>
              </a:rPr>
              <a:t>Lors du retour collectif pour cet item</a:t>
            </a:r>
            <a:r>
              <a:rPr lang="fr-FR" dirty="0"/>
              <a:t>, interroger un élève, lui faire verbaliser sa procédure et noter le résultat sur les pointillés. </a:t>
            </a:r>
          </a:p>
          <a:p>
            <a:r>
              <a:rPr lang="fr-FR" sz="1800" dirty="0">
                <a:effectLst/>
                <a:latin typeface="Segoe UI" panose="020B0502040204020203" pitchFamily="34" charset="0"/>
              </a:rPr>
              <a:t>Interroger un autre élève qui verbalise une procédure différente.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38775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Même démarche.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22917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9478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0" dirty="0"/>
              <a:t>Lors de la correction, faire remarquer que 2 + 6 est égale à 6 + 2 : </a:t>
            </a:r>
            <a:r>
              <a:rPr lang="fr-FR" b="0" i="1" dirty="0"/>
              <a:t>dans l’addition on peut inverser les deux nombres ; le résultat est le même. Il est plus rapide d’additionner 6 + 2.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3240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455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2783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516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75370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3184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1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8373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630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0845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1519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052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7" r:id="rId4"/>
    <p:sldLayoutId id="214748366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0917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62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9506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610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118EA6D1-84FF-6699-EDD9-26DC1D8D85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145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E6857AD5-969C-2217-645C-4F5E4B892B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3747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7674389E-B648-2091-F99B-E6913CCF1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161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21745AE5-DA64-70A1-C695-A0A3C4F55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746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C87588CE-C588-60A3-B575-B3EDF22B0B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156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232322A2-7AE5-BEEA-B327-F0DF48CF24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6786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B55371C2-CC7A-7ED4-DD1B-8BA254990B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810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D29013BA-6D57-E8E3-FE43-33F12D07CC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817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B9B35B23-59E9-E63F-76AA-D73B6E9EAC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502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C52C95F7-44AB-92E9-732C-6C0F369A53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6935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EEEFA41C-DB3C-70BB-9CEC-29250F0B6A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844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E636041C-127B-6474-988E-DED8ED4A9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586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BF40BA0-CE71-F557-90C2-F0D30366B9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0122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logiciel, Page web&#10;&#10;Le contenu généré par l’IA peut être incorrect.">
            <a:extLst>
              <a:ext uri="{FF2B5EF4-FFF2-40B4-BE49-F238E27FC236}">
                <a16:creationId xmlns:a16="http://schemas.microsoft.com/office/drawing/2014/main" id="{23CAD5A8-8B82-EA2C-8335-52FDCB4A3F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3510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logiciel, Icône d’ordinateur&#10;&#10;Le contenu généré par l’IA peut être incorrect.">
            <a:extLst>
              <a:ext uri="{FF2B5EF4-FFF2-40B4-BE49-F238E27FC236}">
                <a16:creationId xmlns:a16="http://schemas.microsoft.com/office/drawing/2014/main" id="{B49E60CC-B111-E03B-4A57-10298F58E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3118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logiciel, Icône d’ordinateur&#10;&#10;Le contenu généré par l’IA peut être incorrect.">
            <a:extLst>
              <a:ext uri="{FF2B5EF4-FFF2-40B4-BE49-F238E27FC236}">
                <a16:creationId xmlns:a16="http://schemas.microsoft.com/office/drawing/2014/main" id="{E3899681-2DF9-D5BC-BA57-EAA03E648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0315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nombre, Police&#10;&#10;Le contenu généré par l’IA peut être incorrect.">
            <a:extLst>
              <a:ext uri="{FF2B5EF4-FFF2-40B4-BE49-F238E27FC236}">
                <a16:creationId xmlns:a16="http://schemas.microsoft.com/office/drawing/2014/main" id="{FD090432-37C4-7A80-DEA7-2703425B6D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3699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B6AB3D29-513B-DB6B-CA14-BB48886882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564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E24C98D5-EA49-A3C4-475E-13B4D68A69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52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symbole&#10;&#10;Le contenu généré par l’IA peut être incorrect.">
            <a:extLst>
              <a:ext uri="{FF2B5EF4-FFF2-40B4-BE49-F238E27FC236}">
                <a16:creationId xmlns:a16="http://schemas.microsoft.com/office/drawing/2014/main" id="{48C50AA1-20AB-4D30-DC59-F84662AB73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33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D3A90E9F-17B5-65AB-4C87-434BCD10C7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615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ED4B887F-9E43-B6DF-4734-E3171B4761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78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348ACDB9-35E1-AED4-FCEC-06017628A5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84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8D675B07-0730-FA4C-6AAC-4B8DB4157B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74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014A09D6-F9AF-6C96-84DA-23962C039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4258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3B966CF9-7F82-9595-38DC-51E2FCAF74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6095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24AE4C3-73E3-4681-9A1F-05DCAE7C04B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AC71FFA-E8D4-45A7-B53D-9EC090DD7389}">
  <ds:schemaRefs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23cf7a0d-57af-4434-867c-c099e6f87b4a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9043680-AE00-4134-9A58-C043D83C7D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4476</TotalTime>
  <Words>450</Words>
  <Application>Microsoft Office PowerPoint</Application>
  <PresentationFormat>Affichage à l'écran (4:3)</PresentationFormat>
  <Paragraphs>36</Paragraphs>
  <Slides>26</Slides>
  <Notes>17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26</vt:i4>
      </vt:variant>
    </vt:vector>
  </HeadingPairs>
  <TitlesOfParts>
    <vt:vector size="36" baseType="lpstr">
      <vt:lpstr>Segoe UI</vt:lpstr>
      <vt:lpstr>Calibri</vt:lpstr>
      <vt:lpstr>Arial</vt:lpstr>
      <vt:lpstr>Calibri Light</vt:lpstr>
      <vt:lpstr>Verdana</vt:lpstr>
      <vt:lpstr>Thème Office</vt:lpstr>
      <vt:lpstr>4_Thème Office</vt:lpstr>
      <vt:lpstr>1_Thème Office</vt:lpstr>
      <vt:lpstr>2_Thème Office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EDITIONS HATIER</dc:creator>
  <cp:lastModifiedBy>BELLEMIN SANDRA</cp:lastModifiedBy>
  <cp:revision>34</cp:revision>
  <dcterms:created xsi:type="dcterms:W3CDTF">2022-01-07T11:15:07Z</dcterms:created>
  <dcterms:modified xsi:type="dcterms:W3CDTF">2025-03-20T09:02:30Z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