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93" r:id="rId5"/>
    <p:sldMasterId id="2147483698" r:id="rId6"/>
    <p:sldMasterId id="2147483703" r:id="rId7"/>
    <p:sldMasterId id="2147483708" r:id="rId8"/>
  </p:sldMasterIdLst>
  <p:notesMasterIdLst>
    <p:notesMasterId r:id="rId26"/>
  </p:notesMasterIdLst>
  <p:handoutMasterIdLst>
    <p:handoutMasterId r:id="rId27"/>
  </p:handoutMasterIdLst>
  <p:sldIdLst>
    <p:sldId id="276" r:id="rId9"/>
    <p:sldId id="277" r:id="rId10"/>
    <p:sldId id="278" r:id="rId11"/>
    <p:sldId id="279" r:id="rId12"/>
    <p:sldId id="281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92" r:id="rId21"/>
    <p:sldId id="288" r:id="rId22"/>
    <p:sldId id="290" r:id="rId23"/>
    <p:sldId id="289" r:id="rId24"/>
    <p:sldId id="291" r:id="rId25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47C030-E687-B175-014B-7CB338CA2E3F}" name="riviere.jennifer" initials="ri" userId="S::riviere.jennifer_gmail.com#ext#@hachette.onmicrosoft.com::1d9d5009-092f-4c80-8dba-153923be29d4" providerId="AD"/>
  <p188:author id="{6E47C18F-DDAE-EA39-9B3A-D5582A6DAE9D}" name="pauline.negrellion" initials="pa" userId="S::pauline.negrellion_gmail.com#ext#@hachette.onmicrosoft.com::9fb65b54-3bbd-4994-b3cf-42d8602c7eef" providerId="AD"/>
  <p188:author id="{E89BFAD0-ACBE-9964-AB8B-A2E5DAC1FBA3}" name="omenriah" initials="om" userId="S::omenriah_gmail.com#ext#@hachette.onmicrosoft.com::1c7e23f3-21b9-4451-98c0-15057ee079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9491"/>
    <a:srgbClr val="FF9966"/>
    <a:srgbClr val="61C4D1"/>
    <a:srgbClr val="FFD333"/>
    <a:srgbClr val="EC527E"/>
    <a:srgbClr val="E7E7E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AFFA99-2329-4743-980D-56CFF0D717F7}" v="17" dt="2025-03-19T11:59:01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4" autoAdjust="0"/>
    <p:restoredTop sz="82177" autoAdjust="0"/>
  </p:normalViewPr>
  <p:slideViewPr>
    <p:cSldViewPr snapToGrid="0">
      <p:cViewPr>
        <p:scale>
          <a:sx n="66" d="100"/>
          <a:sy n="66" d="100"/>
        </p:scale>
        <p:origin x="113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14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font" Target="fonts/font1.fntdata"/><Relationship Id="rId36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EMIN SANDRA" userId="5fe4e071-d3f4-40df-970f-ee8fcf898346" providerId="ADAL" clId="{47B40DA3-904A-41D0-B148-1F1479848D10}"/>
    <pc:docChg chg="custSel modSld">
      <pc:chgData name="BELLEMIN SANDRA" userId="5fe4e071-d3f4-40df-970f-ee8fcf898346" providerId="ADAL" clId="{47B40DA3-904A-41D0-B148-1F1479848D10}" dt="2024-08-22T15:41:30.092" v="16" actId="1076"/>
      <pc:docMkLst>
        <pc:docMk/>
      </pc:docMkLst>
      <pc:sldChg chg="modSp mod">
        <pc:chgData name="BELLEMIN SANDRA" userId="5fe4e071-d3f4-40df-970f-ee8fcf898346" providerId="ADAL" clId="{47B40DA3-904A-41D0-B148-1F1479848D10}" dt="2024-08-22T15:39:31.696" v="0" actId="2711"/>
        <pc:sldMkLst>
          <pc:docMk/>
          <pc:sldMk cId="300776519" sldId="279"/>
        </pc:sldMkLst>
      </pc:sldChg>
      <pc:sldChg chg="modSp mod">
        <pc:chgData name="BELLEMIN SANDRA" userId="5fe4e071-d3f4-40df-970f-ee8fcf898346" providerId="ADAL" clId="{47B40DA3-904A-41D0-B148-1F1479848D10}" dt="2024-08-22T15:39:37.599" v="1" actId="2711"/>
        <pc:sldMkLst>
          <pc:docMk/>
          <pc:sldMk cId="2374401422" sldId="280"/>
        </pc:sldMkLst>
      </pc:sldChg>
      <pc:sldChg chg="addSp delSp modSp mod">
        <pc:chgData name="BELLEMIN SANDRA" userId="5fe4e071-d3f4-40df-970f-ee8fcf898346" providerId="ADAL" clId="{47B40DA3-904A-41D0-B148-1F1479848D10}" dt="2024-08-22T15:41:20.236" v="15" actId="1076"/>
        <pc:sldMkLst>
          <pc:docMk/>
          <pc:sldMk cId="66331694" sldId="288"/>
        </pc:sldMkLst>
      </pc:sldChg>
      <pc:sldChg chg="modSp mod">
        <pc:chgData name="BELLEMIN SANDRA" userId="5fe4e071-d3f4-40df-970f-ee8fcf898346" providerId="ADAL" clId="{47B40DA3-904A-41D0-B148-1F1479848D10}" dt="2024-08-22T15:41:30.092" v="16" actId="1076"/>
        <pc:sldMkLst>
          <pc:docMk/>
          <pc:sldMk cId="3918720658" sldId="289"/>
        </pc:sldMkLst>
      </pc:sldChg>
      <pc:sldChg chg="addSp delSp modSp mod">
        <pc:chgData name="BELLEMIN SANDRA" userId="5fe4e071-d3f4-40df-970f-ee8fcf898346" providerId="ADAL" clId="{47B40DA3-904A-41D0-B148-1F1479848D10}" dt="2024-08-22T15:40:53.123" v="9" actId="1076"/>
        <pc:sldMkLst>
          <pc:docMk/>
          <pc:sldMk cId="370699220" sldId="290"/>
        </pc:sldMkLst>
      </pc:sldChg>
      <pc:sldChg chg="addSp delSp modSp mod">
        <pc:chgData name="BELLEMIN SANDRA" userId="5fe4e071-d3f4-40df-970f-ee8fcf898346" providerId="ADAL" clId="{47B40DA3-904A-41D0-B148-1F1479848D10}" dt="2024-08-22T15:40:26.819" v="5" actId="1076"/>
        <pc:sldMkLst>
          <pc:docMk/>
          <pc:sldMk cId="495132250" sldId="292"/>
        </pc:sldMkLst>
      </pc:sldChg>
    </pc:docChg>
  </pc:docChgLst>
  <pc:docChgLst>
    <pc:chgData name="BELLEMIN SANDRA" userId="5fe4e071-d3f4-40df-970f-ee8fcf898346" providerId="ADAL" clId="{25AFFA99-2329-4743-980D-56CFF0D717F7}"/>
    <pc:docChg chg="custSel modSld modMainMaster">
      <pc:chgData name="BELLEMIN SANDRA" userId="5fe4e071-d3f4-40df-970f-ee8fcf898346" providerId="ADAL" clId="{25AFFA99-2329-4743-980D-56CFF0D717F7}" dt="2025-03-19T11:59:01.521" v="60" actId="27614"/>
      <pc:docMkLst>
        <pc:docMk/>
      </pc:docMkLst>
      <pc:sldChg chg="addSp delSp modSp mod modClrScheme chgLayout">
        <pc:chgData name="BELLEMIN SANDRA" userId="5fe4e071-d3f4-40df-970f-ee8fcf898346" providerId="ADAL" clId="{25AFFA99-2329-4743-980D-56CFF0D717F7}" dt="2025-03-19T11:58:27.785" v="25" actId="962"/>
        <pc:sldMkLst>
          <pc:docMk/>
          <pc:sldMk cId="1167145136" sldId="276"/>
        </pc:sldMkLst>
        <pc:spChg chg="del">
          <ac:chgData name="BELLEMIN SANDRA" userId="5fe4e071-d3f4-40df-970f-ee8fcf898346" providerId="ADAL" clId="{25AFFA99-2329-4743-980D-56CFF0D717F7}" dt="2025-03-19T11:57:37.418" v="4" actId="478"/>
          <ac:spMkLst>
            <pc:docMk/>
            <pc:sldMk cId="1167145136" sldId="276"/>
            <ac:spMk id="3" creationId="{013A2E0A-CD12-462B-B4A8-9DB595DB6E28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1167145136" sldId="276"/>
            <ac:spMk id="4" creationId="{136E72EB-BBE9-6E1E-62FF-255EAAB0A40C}"/>
          </ac:spMkLst>
        </pc:spChg>
        <pc:spChg chg="del">
          <ac:chgData name="BELLEMIN SANDRA" userId="5fe4e071-d3f4-40df-970f-ee8fcf898346" providerId="ADAL" clId="{25AFFA99-2329-4743-980D-56CFF0D717F7}" dt="2025-03-19T11:57:37.418" v="4" actId="478"/>
          <ac:spMkLst>
            <pc:docMk/>
            <pc:sldMk cId="1167145136" sldId="276"/>
            <ac:spMk id="6" creationId="{94D8D623-2B5E-4170-A263-C607C356EFD2}"/>
          </ac:spMkLst>
        </pc:spChg>
        <pc:picChg chg="add mod">
          <ac:chgData name="BELLEMIN SANDRA" userId="5fe4e071-d3f4-40df-970f-ee8fcf898346" providerId="ADAL" clId="{25AFFA99-2329-4743-980D-56CFF0D717F7}" dt="2025-03-19T11:58:27.785" v="25" actId="962"/>
          <ac:picMkLst>
            <pc:docMk/>
            <pc:sldMk cId="1167145136" sldId="276"/>
            <ac:picMk id="7" creationId="{A83DDC06-E4FD-8459-05CE-97B307FAB6CC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30.187" v="27" actId="27614"/>
        <pc:sldMkLst>
          <pc:docMk/>
          <pc:sldMk cId="1170538216" sldId="277"/>
        </pc:sldMkLst>
        <pc:spChg chg="del">
          <ac:chgData name="BELLEMIN SANDRA" userId="5fe4e071-d3f4-40df-970f-ee8fcf898346" providerId="ADAL" clId="{25AFFA99-2329-4743-980D-56CFF0D717F7}" dt="2025-03-19T11:57:39.203" v="5" actId="478"/>
          <ac:spMkLst>
            <pc:docMk/>
            <pc:sldMk cId="1170538216" sldId="277"/>
            <ac:spMk id="2" creationId="{76ED3D31-8C34-45A4-9089-51BFF5D07105}"/>
          </ac:spMkLst>
        </pc:spChg>
        <pc:spChg chg="del">
          <ac:chgData name="BELLEMIN SANDRA" userId="5fe4e071-d3f4-40df-970f-ee8fcf898346" providerId="ADAL" clId="{25AFFA99-2329-4743-980D-56CFF0D717F7}" dt="2025-03-19T11:57:39.203" v="5" actId="478"/>
          <ac:spMkLst>
            <pc:docMk/>
            <pc:sldMk cId="1170538216" sldId="277"/>
            <ac:spMk id="3" creationId="{ABD2292A-F9CE-431C-AA61-8040DB60C059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1170538216" sldId="277"/>
            <ac:spMk id="6" creationId="{3F39C3BD-C207-3038-EE86-8D5ACDCC146D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1170538216" sldId="277"/>
            <ac:spMk id="8" creationId="{492062C3-675A-1379-8072-F7ECA07310AF}"/>
          </ac:spMkLst>
        </pc:spChg>
        <pc:picChg chg="del">
          <ac:chgData name="BELLEMIN SANDRA" userId="5fe4e071-d3f4-40df-970f-ee8fcf898346" providerId="ADAL" clId="{25AFFA99-2329-4743-980D-56CFF0D717F7}" dt="2025-03-19T11:57:39.203" v="5" actId="478"/>
          <ac:picMkLst>
            <pc:docMk/>
            <pc:sldMk cId="1170538216" sldId="277"/>
            <ac:picMk id="5" creationId="{591C82CB-3556-4223-B5D3-C9A78AB978F5}"/>
          </ac:picMkLst>
        </pc:picChg>
        <pc:picChg chg="add mod">
          <ac:chgData name="BELLEMIN SANDRA" userId="5fe4e071-d3f4-40df-970f-ee8fcf898346" providerId="ADAL" clId="{25AFFA99-2329-4743-980D-56CFF0D717F7}" dt="2025-03-19T11:58:30.187" v="27" actId="27614"/>
          <ac:picMkLst>
            <pc:docMk/>
            <pc:sldMk cId="1170538216" sldId="277"/>
            <ac:picMk id="10" creationId="{03E59618-4B36-C3A2-7D7D-E111BC2ECE46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31.800" v="29" actId="27614"/>
        <pc:sldMkLst>
          <pc:docMk/>
          <pc:sldMk cId="949499712" sldId="278"/>
        </pc:sldMkLst>
        <pc:spChg chg="del">
          <ac:chgData name="BELLEMIN SANDRA" userId="5fe4e071-d3f4-40df-970f-ee8fcf898346" providerId="ADAL" clId="{25AFFA99-2329-4743-980D-56CFF0D717F7}" dt="2025-03-19T11:57:40.843" v="6" actId="478"/>
          <ac:spMkLst>
            <pc:docMk/>
            <pc:sldMk cId="949499712" sldId="278"/>
            <ac:spMk id="2" creationId="{76ED3D31-8C34-45A4-9089-51BFF5D07105}"/>
          </ac:spMkLst>
        </pc:spChg>
        <pc:spChg chg="del">
          <ac:chgData name="BELLEMIN SANDRA" userId="5fe4e071-d3f4-40df-970f-ee8fcf898346" providerId="ADAL" clId="{25AFFA99-2329-4743-980D-56CFF0D717F7}" dt="2025-03-19T11:57:40.843" v="6" actId="478"/>
          <ac:spMkLst>
            <pc:docMk/>
            <pc:sldMk cId="949499712" sldId="278"/>
            <ac:spMk id="3" creationId="{ABD2292A-F9CE-431C-AA61-8040DB60C059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949499712" sldId="278"/>
            <ac:spMk id="6" creationId="{7CAEC720-EDCF-C83C-AFF4-58401237F175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949499712" sldId="278"/>
            <ac:spMk id="8" creationId="{4AFC64EB-3BAC-5B69-AF7C-562D18D32401}"/>
          </ac:spMkLst>
        </pc:spChg>
        <pc:spChg chg="del">
          <ac:chgData name="BELLEMIN SANDRA" userId="5fe4e071-d3f4-40df-970f-ee8fcf898346" providerId="ADAL" clId="{25AFFA99-2329-4743-980D-56CFF0D717F7}" dt="2025-03-19T11:57:40.843" v="6" actId="478"/>
          <ac:spMkLst>
            <pc:docMk/>
            <pc:sldMk cId="949499712" sldId="278"/>
            <ac:spMk id="11" creationId="{18600B1B-B927-400A-9C6C-C8EF607B11C3}"/>
          </ac:spMkLst>
        </pc:spChg>
        <pc:picChg chg="del">
          <ac:chgData name="BELLEMIN SANDRA" userId="5fe4e071-d3f4-40df-970f-ee8fcf898346" providerId="ADAL" clId="{25AFFA99-2329-4743-980D-56CFF0D717F7}" dt="2025-03-19T11:57:40.843" v="6" actId="478"/>
          <ac:picMkLst>
            <pc:docMk/>
            <pc:sldMk cId="949499712" sldId="278"/>
            <ac:picMk id="5" creationId="{160A1B5A-07F4-4E25-943A-3DE9A59368EA}"/>
          </ac:picMkLst>
        </pc:picChg>
        <pc:picChg chg="add mod">
          <ac:chgData name="BELLEMIN SANDRA" userId="5fe4e071-d3f4-40df-970f-ee8fcf898346" providerId="ADAL" clId="{25AFFA99-2329-4743-980D-56CFF0D717F7}" dt="2025-03-19T11:58:31.800" v="29" actId="27614"/>
          <ac:picMkLst>
            <pc:docMk/>
            <pc:sldMk cId="949499712" sldId="278"/>
            <ac:picMk id="10" creationId="{F07BAB83-1097-F4FA-2CA1-CE5E24753C9E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33.334" v="31" actId="27614"/>
        <pc:sldMkLst>
          <pc:docMk/>
          <pc:sldMk cId="300776519" sldId="279"/>
        </pc:sldMkLst>
        <pc:spChg chg="del">
          <ac:chgData name="BELLEMIN SANDRA" userId="5fe4e071-d3f4-40df-970f-ee8fcf898346" providerId="ADAL" clId="{25AFFA99-2329-4743-980D-56CFF0D717F7}" dt="2025-03-19T11:57:42.412" v="7" actId="478"/>
          <ac:spMkLst>
            <pc:docMk/>
            <pc:sldMk cId="300776519" sldId="279"/>
            <ac:spMk id="2" creationId="{76ED3D31-8C34-45A4-9089-51BFF5D07105}"/>
          </ac:spMkLst>
        </pc:spChg>
        <pc:spChg chg="del">
          <ac:chgData name="BELLEMIN SANDRA" userId="5fe4e071-d3f4-40df-970f-ee8fcf898346" providerId="ADAL" clId="{25AFFA99-2329-4743-980D-56CFF0D717F7}" dt="2025-03-19T11:57:42.412" v="7" actId="478"/>
          <ac:spMkLst>
            <pc:docMk/>
            <pc:sldMk cId="300776519" sldId="279"/>
            <ac:spMk id="3" creationId="{ABD2292A-F9CE-431C-AA61-8040DB60C059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300776519" sldId="279"/>
            <ac:spMk id="5" creationId="{BA75A711-3066-0574-D56C-3629A7662835}"/>
          </ac:spMkLst>
        </pc:spChg>
        <pc:spChg chg="del">
          <ac:chgData name="BELLEMIN SANDRA" userId="5fe4e071-d3f4-40df-970f-ee8fcf898346" providerId="ADAL" clId="{25AFFA99-2329-4743-980D-56CFF0D717F7}" dt="2025-03-19T11:57:42.412" v="7" actId="478"/>
          <ac:spMkLst>
            <pc:docMk/>
            <pc:sldMk cId="300776519" sldId="279"/>
            <ac:spMk id="6" creationId="{4A3604BD-517D-41CB-9523-5B03F4E99C51}"/>
          </ac:spMkLst>
        </pc:spChg>
        <pc:spChg chg="del">
          <ac:chgData name="BELLEMIN SANDRA" userId="5fe4e071-d3f4-40df-970f-ee8fcf898346" providerId="ADAL" clId="{25AFFA99-2329-4743-980D-56CFF0D717F7}" dt="2025-03-19T11:57:42.412" v="7" actId="478"/>
          <ac:spMkLst>
            <pc:docMk/>
            <pc:sldMk cId="300776519" sldId="279"/>
            <ac:spMk id="7" creationId="{4DB39452-8BD3-419C-8322-66BF8C65B89A}"/>
          </ac:spMkLst>
        </pc:spChg>
        <pc:spChg chg="del">
          <ac:chgData name="BELLEMIN SANDRA" userId="5fe4e071-d3f4-40df-970f-ee8fcf898346" providerId="ADAL" clId="{25AFFA99-2329-4743-980D-56CFF0D717F7}" dt="2025-03-19T11:57:42.412" v="7" actId="478"/>
          <ac:spMkLst>
            <pc:docMk/>
            <pc:sldMk cId="300776519" sldId="279"/>
            <ac:spMk id="8" creationId="{DACD47C8-69F9-47F1-86D9-3A9E3C7C1CB3}"/>
          </ac:spMkLst>
        </pc:spChg>
        <pc:spChg chg="del mod">
          <ac:chgData name="BELLEMIN SANDRA" userId="5fe4e071-d3f4-40df-970f-ee8fcf898346" providerId="ADAL" clId="{25AFFA99-2329-4743-980D-56CFF0D717F7}" dt="2025-03-19T11:57:42.412" v="7" actId="478"/>
          <ac:spMkLst>
            <pc:docMk/>
            <pc:sldMk cId="300776519" sldId="279"/>
            <ac:spMk id="10" creationId="{484B4D40-4482-4DF3-AFA4-086033373017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300776519" sldId="279"/>
            <ac:spMk id="12" creationId="{3503504C-2159-AF9B-48B3-E29B22EE67EF}"/>
          </ac:spMkLst>
        </pc:spChg>
        <pc:picChg chg="del">
          <ac:chgData name="BELLEMIN SANDRA" userId="5fe4e071-d3f4-40df-970f-ee8fcf898346" providerId="ADAL" clId="{25AFFA99-2329-4743-980D-56CFF0D717F7}" dt="2025-03-19T11:57:42.412" v="7" actId="478"/>
          <ac:picMkLst>
            <pc:docMk/>
            <pc:sldMk cId="300776519" sldId="279"/>
            <ac:picMk id="11" creationId="{A3AAB8A1-1143-4029-9BDA-65C4B5E1BF87}"/>
          </ac:picMkLst>
        </pc:picChg>
        <pc:picChg chg="add mod">
          <ac:chgData name="BELLEMIN SANDRA" userId="5fe4e071-d3f4-40df-970f-ee8fcf898346" providerId="ADAL" clId="{25AFFA99-2329-4743-980D-56CFF0D717F7}" dt="2025-03-19T11:58:33.334" v="31" actId="27614"/>
          <ac:picMkLst>
            <pc:docMk/>
            <pc:sldMk cId="300776519" sldId="279"/>
            <ac:picMk id="14" creationId="{F69C2AEB-16A9-3656-C626-40C34A70ED4F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36.874" v="36" actId="962"/>
        <pc:sldMkLst>
          <pc:docMk/>
          <pc:sldMk cId="2374401422" sldId="280"/>
        </pc:sldMkLst>
        <pc:spChg chg="del">
          <ac:chgData name="BELLEMIN SANDRA" userId="5fe4e071-d3f4-40df-970f-ee8fcf898346" providerId="ADAL" clId="{25AFFA99-2329-4743-980D-56CFF0D717F7}" dt="2025-03-19T11:57:48.642" v="10" actId="478"/>
          <ac:spMkLst>
            <pc:docMk/>
            <pc:sldMk cId="2374401422" sldId="280"/>
            <ac:spMk id="2" creationId="{76ED3D31-8C34-45A4-9089-51BFF5D07105}"/>
          </ac:spMkLst>
        </pc:spChg>
        <pc:spChg chg="del">
          <ac:chgData name="BELLEMIN SANDRA" userId="5fe4e071-d3f4-40df-970f-ee8fcf898346" providerId="ADAL" clId="{25AFFA99-2329-4743-980D-56CFF0D717F7}" dt="2025-03-19T11:57:46.303" v="9" actId="478"/>
          <ac:spMkLst>
            <pc:docMk/>
            <pc:sldMk cId="2374401422" sldId="280"/>
            <ac:spMk id="3" creationId="{ABD2292A-F9CE-431C-AA61-8040DB60C059}"/>
          </ac:spMkLst>
        </pc:spChg>
        <pc:spChg chg="add del mod">
          <ac:chgData name="BELLEMIN SANDRA" userId="5fe4e071-d3f4-40df-970f-ee8fcf898346" providerId="ADAL" clId="{25AFFA99-2329-4743-980D-56CFF0D717F7}" dt="2025-03-19T11:57:48.642" v="10" actId="478"/>
          <ac:spMkLst>
            <pc:docMk/>
            <pc:sldMk cId="2374401422" sldId="280"/>
            <ac:spMk id="6" creationId="{CE2863A1-A7B5-D635-2A0A-DBAFF8174C18}"/>
          </ac:spMkLst>
        </pc:spChg>
        <pc:spChg chg="del mod">
          <ac:chgData name="BELLEMIN SANDRA" userId="5fe4e071-d3f4-40df-970f-ee8fcf898346" providerId="ADAL" clId="{25AFFA99-2329-4743-980D-56CFF0D717F7}" dt="2025-03-19T11:57:46.303" v="9" actId="478"/>
          <ac:spMkLst>
            <pc:docMk/>
            <pc:sldMk cId="2374401422" sldId="280"/>
            <ac:spMk id="10" creationId="{E9D03C63-ABDE-4C63-844A-0F1695949A1C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2374401422" sldId="280"/>
            <ac:spMk id="13" creationId="{059B5F8E-C862-8859-BA13-68B385570311}"/>
          </ac:spMkLst>
        </pc:spChg>
        <pc:grpChg chg="del">
          <ac:chgData name="BELLEMIN SANDRA" userId="5fe4e071-d3f4-40df-970f-ee8fcf898346" providerId="ADAL" clId="{25AFFA99-2329-4743-980D-56CFF0D717F7}" dt="2025-03-19T11:57:46.303" v="9" actId="478"/>
          <ac:grpSpMkLst>
            <pc:docMk/>
            <pc:sldMk cId="2374401422" sldId="280"/>
            <ac:grpSpMk id="9" creationId="{F8E434F6-82C3-4F25-8F81-67CE16A84AF8}"/>
          </ac:grpSpMkLst>
        </pc:grpChg>
        <pc:picChg chg="del">
          <ac:chgData name="BELLEMIN SANDRA" userId="5fe4e071-d3f4-40df-970f-ee8fcf898346" providerId="ADAL" clId="{25AFFA99-2329-4743-980D-56CFF0D717F7}" dt="2025-03-19T11:57:46.303" v="9" actId="478"/>
          <ac:picMkLst>
            <pc:docMk/>
            <pc:sldMk cId="2374401422" sldId="280"/>
            <ac:picMk id="12" creationId="{5ED9EEDB-6B63-4CF6-80B4-848D375927A1}"/>
          </ac:picMkLst>
        </pc:picChg>
        <pc:picChg chg="add mod">
          <ac:chgData name="BELLEMIN SANDRA" userId="5fe4e071-d3f4-40df-970f-ee8fcf898346" providerId="ADAL" clId="{25AFFA99-2329-4743-980D-56CFF0D717F7}" dt="2025-03-19T11:58:36.874" v="36" actId="962"/>
          <ac:picMkLst>
            <pc:docMk/>
            <pc:sldMk cId="2374401422" sldId="280"/>
            <ac:picMk id="15" creationId="{B097DE85-62E8-A727-25DD-2CDC52E0101C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34.750" v="33" actId="27614"/>
        <pc:sldMkLst>
          <pc:docMk/>
          <pc:sldMk cId="3633477537" sldId="281"/>
        </pc:sldMkLst>
        <pc:spChg chg="del">
          <ac:chgData name="BELLEMIN SANDRA" userId="5fe4e071-d3f4-40df-970f-ee8fcf898346" providerId="ADAL" clId="{25AFFA99-2329-4743-980D-56CFF0D717F7}" dt="2025-03-19T11:57:44.117" v="8" actId="478"/>
          <ac:spMkLst>
            <pc:docMk/>
            <pc:sldMk cId="3633477537" sldId="281"/>
            <ac:spMk id="2" creationId="{76ED3D31-8C34-45A4-9089-51BFF5D07105}"/>
          </ac:spMkLst>
        </pc:spChg>
        <pc:spChg chg="del">
          <ac:chgData name="BELLEMIN SANDRA" userId="5fe4e071-d3f4-40df-970f-ee8fcf898346" providerId="ADAL" clId="{25AFFA99-2329-4743-980D-56CFF0D717F7}" dt="2025-03-19T11:57:44.117" v="8" actId="478"/>
          <ac:spMkLst>
            <pc:docMk/>
            <pc:sldMk cId="3633477537" sldId="281"/>
            <ac:spMk id="3" creationId="{ABD2292A-F9CE-431C-AA61-8040DB60C059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3633477537" sldId="281"/>
            <ac:spMk id="5" creationId="{2B2411B8-DF5D-33AB-9ECD-86D4E35EFD5C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3633477537" sldId="281"/>
            <ac:spMk id="8" creationId="{330A3831-E292-89E5-EA82-1D428C478F9D}"/>
          </ac:spMkLst>
        </pc:spChg>
        <pc:picChg chg="del">
          <ac:chgData name="BELLEMIN SANDRA" userId="5fe4e071-d3f4-40df-970f-ee8fcf898346" providerId="ADAL" clId="{25AFFA99-2329-4743-980D-56CFF0D717F7}" dt="2025-03-19T11:57:44.117" v="8" actId="478"/>
          <ac:picMkLst>
            <pc:docMk/>
            <pc:sldMk cId="3633477537" sldId="281"/>
            <ac:picMk id="6" creationId="{8486C399-D756-49AC-A521-D3D3E8C70FE3}"/>
          </ac:picMkLst>
        </pc:picChg>
        <pc:picChg chg="add mod">
          <ac:chgData name="BELLEMIN SANDRA" userId="5fe4e071-d3f4-40df-970f-ee8fcf898346" providerId="ADAL" clId="{25AFFA99-2329-4743-980D-56CFF0D717F7}" dt="2025-03-19T11:58:34.750" v="33" actId="27614"/>
          <ac:picMkLst>
            <pc:docMk/>
            <pc:sldMk cId="3633477537" sldId="281"/>
            <ac:picMk id="10" creationId="{52A52790-963B-48BF-6BD4-E58BF439C1AC}"/>
          </ac:picMkLst>
        </pc:picChg>
        <pc:picChg chg="del">
          <ac:chgData name="BELLEMIN SANDRA" userId="5fe4e071-d3f4-40df-970f-ee8fcf898346" providerId="ADAL" clId="{25AFFA99-2329-4743-980D-56CFF0D717F7}" dt="2025-03-19T11:57:44.117" v="8" actId="478"/>
          <ac:picMkLst>
            <pc:docMk/>
            <pc:sldMk cId="3633477537" sldId="281"/>
            <ac:picMk id="11" creationId="{DC3C259B-F1E0-4BE1-841D-D96C77701F3A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40.361" v="38" actId="27614"/>
        <pc:sldMkLst>
          <pc:docMk/>
          <pc:sldMk cId="1097800615" sldId="282"/>
        </pc:sldMkLst>
        <pc:spChg chg="del">
          <ac:chgData name="BELLEMIN SANDRA" userId="5fe4e071-d3f4-40df-970f-ee8fcf898346" providerId="ADAL" clId="{25AFFA99-2329-4743-980D-56CFF0D717F7}" dt="2025-03-19T11:57:51.348" v="11" actId="478"/>
          <ac:spMkLst>
            <pc:docMk/>
            <pc:sldMk cId="1097800615" sldId="282"/>
            <ac:spMk id="2" creationId="{35551E1F-702F-406C-8C74-605AFA113C1A}"/>
          </ac:spMkLst>
        </pc:spChg>
        <pc:spChg chg="del">
          <ac:chgData name="BELLEMIN SANDRA" userId="5fe4e071-d3f4-40df-970f-ee8fcf898346" providerId="ADAL" clId="{25AFFA99-2329-4743-980D-56CFF0D717F7}" dt="2025-03-19T11:57:51.348" v="11" actId="478"/>
          <ac:spMkLst>
            <pc:docMk/>
            <pc:sldMk cId="1097800615" sldId="282"/>
            <ac:spMk id="3" creationId="{39731F7E-04F5-4BB7-AC62-8DD7D91C401D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1097800615" sldId="282"/>
            <ac:spMk id="6" creationId="{0E224E9C-F73C-87EC-31C0-BCBB64D27C48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1097800615" sldId="282"/>
            <ac:spMk id="8" creationId="{08B3768C-D0E7-E8E7-48B3-88A3B16A00C3}"/>
          </ac:spMkLst>
        </pc:spChg>
        <pc:picChg chg="del">
          <ac:chgData name="BELLEMIN SANDRA" userId="5fe4e071-d3f4-40df-970f-ee8fcf898346" providerId="ADAL" clId="{25AFFA99-2329-4743-980D-56CFF0D717F7}" dt="2025-03-19T11:57:51.348" v="11" actId="478"/>
          <ac:picMkLst>
            <pc:docMk/>
            <pc:sldMk cId="1097800615" sldId="282"/>
            <ac:picMk id="4" creationId="{5B98B3A4-4179-4A0D-98B8-7A83CAAE236F}"/>
          </ac:picMkLst>
        </pc:picChg>
        <pc:picChg chg="add mod">
          <ac:chgData name="BELLEMIN SANDRA" userId="5fe4e071-d3f4-40df-970f-ee8fcf898346" providerId="ADAL" clId="{25AFFA99-2329-4743-980D-56CFF0D717F7}" dt="2025-03-19T11:58:40.361" v="38" actId="27614"/>
          <ac:picMkLst>
            <pc:docMk/>
            <pc:sldMk cId="1097800615" sldId="282"/>
            <ac:picMk id="10" creationId="{6DEA6CB6-6EEE-DE8D-567E-0DF3245AF3E4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42.559" v="40" actId="27614"/>
        <pc:sldMkLst>
          <pc:docMk/>
          <pc:sldMk cId="3920164915" sldId="283"/>
        </pc:sldMkLst>
        <pc:spChg chg="del">
          <ac:chgData name="BELLEMIN SANDRA" userId="5fe4e071-d3f4-40df-970f-ee8fcf898346" providerId="ADAL" clId="{25AFFA99-2329-4743-980D-56CFF0D717F7}" dt="2025-03-19T11:57:53.279" v="12" actId="478"/>
          <ac:spMkLst>
            <pc:docMk/>
            <pc:sldMk cId="3920164915" sldId="283"/>
            <ac:spMk id="3" creationId="{7074C95A-3CE5-4E15-8D96-02EA4BB6A3A9}"/>
          </ac:spMkLst>
        </pc:spChg>
        <pc:spChg chg="del">
          <ac:chgData name="BELLEMIN SANDRA" userId="5fe4e071-d3f4-40df-970f-ee8fcf898346" providerId="ADAL" clId="{25AFFA99-2329-4743-980D-56CFF0D717F7}" dt="2025-03-19T11:57:53.279" v="12" actId="478"/>
          <ac:spMkLst>
            <pc:docMk/>
            <pc:sldMk cId="3920164915" sldId="283"/>
            <ac:spMk id="4" creationId="{A364E52B-186F-47A1-8A5D-156314D591F9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3920164915" sldId="283"/>
            <ac:spMk id="5" creationId="{F27360A4-BA69-2A18-E005-C86A16C8AA16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3920164915" sldId="283"/>
            <ac:spMk id="8" creationId="{DA662DA2-7F62-532E-8AF8-DC6C7BF1B076}"/>
          </ac:spMkLst>
        </pc:spChg>
        <pc:picChg chg="del">
          <ac:chgData name="BELLEMIN SANDRA" userId="5fe4e071-d3f4-40df-970f-ee8fcf898346" providerId="ADAL" clId="{25AFFA99-2329-4743-980D-56CFF0D717F7}" dt="2025-03-19T11:57:53.279" v="12" actId="478"/>
          <ac:picMkLst>
            <pc:docMk/>
            <pc:sldMk cId="3920164915" sldId="283"/>
            <ac:picMk id="6" creationId="{F2F8F8EE-79A0-4FCC-ACC8-0A727A8D1DB5}"/>
          </ac:picMkLst>
        </pc:picChg>
        <pc:picChg chg="add mod">
          <ac:chgData name="BELLEMIN SANDRA" userId="5fe4e071-d3f4-40df-970f-ee8fcf898346" providerId="ADAL" clId="{25AFFA99-2329-4743-980D-56CFF0D717F7}" dt="2025-03-19T11:58:42.559" v="40" actId="27614"/>
          <ac:picMkLst>
            <pc:docMk/>
            <pc:sldMk cId="3920164915" sldId="283"/>
            <ac:picMk id="10" creationId="{6432248E-B15F-3B65-0577-EC5EE3109EE4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44.207" v="43" actId="962"/>
        <pc:sldMkLst>
          <pc:docMk/>
          <pc:sldMk cId="1476258521" sldId="284"/>
        </pc:sldMkLst>
        <pc:spChg chg="del">
          <ac:chgData name="BELLEMIN SANDRA" userId="5fe4e071-d3f4-40df-970f-ee8fcf898346" providerId="ADAL" clId="{25AFFA99-2329-4743-980D-56CFF0D717F7}" dt="2025-03-19T11:57:55.124" v="13" actId="478"/>
          <ac:spMkLst>
            <pc:docMk/>
            <pc:sldMk cId="1476258521" sldId="284"/>
            <ac:spMk id="3" creationId="{7074C95A-3CE5-4E15-8D96-02EA4BB6A3A9}"/>
          </ac:spMkLst>
        </pc:spChg>
        <pc:spChg chg="del">
          <ac:chgData name="BELLEMIN SANDRA" userId="5fe4e071-d3f4-40df-970f-ee8fcf898346" providerId="ADAL" clId="{25AFFA99-2329-4743-980D-56CFF0D717F7}" dt="2025-03-19T11:57:55.124" v="13" actId="478"/>
          <ac:spMkLst>
            <pc:docMk/>
            <pc:sldMk cId="1476258521" sldId="284"/>
            <ac:spMk id="4" creationId="{A364E52B-186F-47A1-8A5D-156314D591F9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1476258521" sldId="284"/>
            <ac:spMk id="5" creationId="{69A4F4C6-D7E0-5FC1-51DF-E663DF683E36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1476258521" sldId="284"/>
            <ac:spMk id="8" creationId="{4C5D6DFB-03DD-A922-DEC6-7EB36A95307E}"/>
          </ac:spMkLst>
        </pc:spChg>
        <pc:picChg chg="del">
          <ac:chgData name="BELLEMIN SANDRA" userId="5fe4e071-d3f4-40df-970f-ee8fcf898346" providerId="ADAL" clId="{25AFFA99-2329-4743-980D-56CFF0D717F7}" dt="2025-03-19T11:57:55.124" v="13" actId="478"/>
          <ac:picMkLst>
            <pc:docMk/>
            <pc:sldMk cId="1476258521" sldId="284"/>
            <ac:picMk id="6" creationId="{33907A5E-3237-466E-8B93-C905797DFB89}"/>
          </ac:picMkLst>
        </pc:picChg>
        <pc:picChg chg="add mod">
          <ac:chgData name="BELLEMIN SANDRA" userId="5fe4e071-d3f4-40df-970f-ee8fcf898346" providerId="ADAL" clId="{25AFFA99-2329-4743-980D-56CFF0D717F7}" dt="2025-03-19T11:58:44.207" v="43" actId="962"/>
          <ac:picMkLst>
            <pc:docMk/>
            <pc:sldMk cId="1476258521" sldId="284"/>
            <ac:picMk id="10" creationId="{37A3E612-B0D4-310D-F47B-BF00BB797CC6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46.371" v="46" actId="962"/>
        <pc:sldMkLst>
          <pc:docMk/>
          <pc:sldMk cId="2057706431" sldId="285"/>
        </pc:sldMkLst>
        <pc:spChg chg="del">
          <ac:chgData name="BELLEMIN SANDRA" userId="5fe4e071-d3f4-40df-970f-ee8fcf898346" providerId="ADAL" clId="{25AFFA99-2329-4743-980D-56CFF0D717F7}" dt="2025-03-19T11:57:56.927" v="14" actId="478"/>
          <ac:spMkLst>
            <pc:docMk/>
            <pc:sldMk cId="2057706431" sldId="285"/>
            <ac:spMk id="3" creationId="{7074C95A-3CE5-4E15-8D96-02EA4BB6A3A9}"/>
          </ac:spMkLst>
        </pc:spChg>
        <pc:spChg chg="del">
          <ac:chgData name="BELLEMIN SANDRA" userId="5fe4e071-d3f4-40df-970f-ee8fcf898346" providerId="ADAL" clId="{25AFFA99-2329-4743-980D-56CFF0D717F7}" dt="2025-03-19T11:57:56.927" v="14" actId="478"/>
          <ac:spMkLst>
            <pc:docMk/>
            <pc:sldMk cId="2057706431" sldId="285"/>
            <ac:spMk id="4" creationId="{A364E52B-186F-47A1-8A5D-156314D591F9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2057706431" sldId="285"/>
            <ac:spMk id="5" creationId="{7590D457-FE6E-819E-64B6-20ACA81CA6D0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2057706431" sldId="285"/>
            <ac:spMk id="8" creationId="{DA1E1636-1319-DDB2-81AC-D827368C1FCC}"/>
          </ac:spMkLst>
        </pc:spChg>
        <pc:picChg chg="del">
          <ac:chgData name="BELLEMIN SANDRA" userId="5fe4e071-d3f4-40df-970f-ee8fcf898346" providerId="ADAL" clId="{25AFFA99-2329-4743-980D-56CFF0D717F7}" dt="2025-03-19T11:57:56.927" v="14" actId="478"/>
          <ac:picMkLst>
            <pc:docMk/>
            <pc:sldMk cId="2057706431" sldId="285"/>
            <ac:picMk id="6" creationId="{6758A39B-C60C-4C4E-94CF-12415F57407A}"/>
          </ac:picMkLst>
        </pc:picChg>
        <pc:picChg chg="add mod">
          <ac:chgData name="BELLEMIN SANDRA" userId="5fe4e071-d3f4-40df-970f-ee8fcf898346" providerId="ADAL" clId="{25AFFA99-2329-4743-980D-56CFF0D717F7}" dt="2025-03-19T11:58:46.371" v="46" actId="962"/>
          <ac:picMkLst>
            <pc:docMk/>
            <pc:sldMk cId="2057706431" sldId="285"/>
            <ac:picMk id="10" creationId="{C077D4A3-9BB6-1D06-1745-8DBFECE6AC61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49.336" v="48" actId="27614"/>
        <pc:sldMkLst>
          <pc:docMk/>
          <pc:sldMk cId="1978840891" sldId="286"/>
        </pc:sldMkLst>
        <pc:spChg chg="del">
          <ac:chgData name="BELLEMIN SANDRA" userId="5fe4e071-d3f4-40df-970f-ee8fcf898346" providerId="ADAL" clId="{25AFFA99-2329-4743-980D-56CFF0D717F7}" dt="2025-03-19T11:57:58.874" v="15" actId="478"/>
          <ac:spMkLst>
            <pc:docMk/>
            <pc:sldMk cId="1978840891" sldId="286"/>
            <ac:spMk id="3" creationId="{7074C95A-3CE5-4E15-8D96-02EA4BB6A3A9}"/>
          </ac:spMkLst>
        </pc:spChg>
        <pc:spChg chg="del">
          <ac:chgData name="BELLEMIN SANDRA" userId="5fe4e071-d3f4-40df-970f-ee8fcf898346" providerId="ADAL" clId="{25AFFA99-2329-4743-980D-56CFF0D717F7}" dt="2025-03-19T11:57:58.874" v="15" actId="478"/>
          <ac:spMkLst>
            <pc:docMk/>
            <pc:sldMk cId="1978840891" sldId="286"/>
            <ac:spMk id="4" creationId="{A364E52B-186F-47A1-8A5D-156314D591F9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1978840891" sldId="286"/>
            <ac:spMk id="5" creationId="{EA9BF4F7-EA3C-9C74-710F-5E74333E4343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1978840891" sldId="286"/>
            <ac:spMk id="8" creationId="{8D65F31B-02D6-984A-0555-D7E106CB4BCB}"/>
          </ac:spMkLst>
        </pc:spChg>
        <pc:picChg chg="del">
          <ac:chgData name="BELLEMIN SANDRA" userId="5fe4e071-d3f4-40df-970f-ee8fcf898346" providerId="ADAL" clId="{25AFFA99-2329-4743-980D-56CFF0D717F7}" dt="2025-03-19T11:57:58.874" v="15" actId="478"/>
          <ac:picMkLst>
            <pc:docMk/>
            <pc:sldMk cId="1978840891" sldId="286"/>
            <ac:picMk id="6" creationId="{E70F8B17-9AC2-4190-9090-B3CA3C3C1B1A}"/>
          </ac:picMkLst>
        </pc:picChg>
        <pc:picChg chg="add mod">
          <ac:chgData name="BELLEMIN SANDRA" userId="5fe4e071-d3f4-40df-970f-ee8fcf898346" providerId="ADAL" clId="{25AFFA99-2329-4743-980D-56CFF0D717F7}" dt="2025-03-19T11:58:49.336" v="48" actId="27614"/>
          <ac:picMkLst>
            <pc:docMk/>
            <pc:sldMk cId="1978840891" sldId="286"/>
            <ac:picMk id="10" creationId="{18E78F96-168F-FF37-33DA-A5CF0BFD8B09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53.121" v="50" actId="27614"/>
        <pc:sldMkLst>
          <pc:docMk/>
          <pc:sldMk cId="884573364" sldId="287"/>
        </pc:sldMkLst>
        <pc:spChg chg="del">
          <ac:chgData name="BELLEMIN SANDRA" userId="5fe4e071-d3f4-40df-970f-ee8fcf898346" providerId="ADAL" clId="{25AFFA99-2329-4743-980D-56CFF0D717F7}" dt="2025-03-19T11:58:00.876" v="16" actId="478"/>
          <ac:spMkLst>
            <pc:docMk/>
            <pc:sldMk cId="884573364" sldId="287"/>
            <ac:spMk id="3" creationId="{7074C95A-3CE5-4E15-8D96-02EA4BB6A3A9}"/>
          </ac:spMkLst>
        </pc:spChg>
        <pc:spChg chg="del">
          <ac:chgData name="BELLEMIN SANDRA" userId="5fe4e071-d3f4-40df-970f-ee8fcf898346" providerId="ADAL" clId="{25AFFA99-2329-4743-980D-56CFF0D717F7}" dt="2025-03-19T11:58:00.876" v="16" actId="478"/>
          <ac:spMkLst>
            <pc:docMk/>
            <pc:sldMk cId="884573364" sldId="287"/>
            <ac:spMk id="4" creationId="{A364E52B-186F-47A1-8A5D-156314D591F9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884573364" sldId="287"/>
            <ac:spMk id="5" creationId="{058729D8-CEC0-B1CE-4E79-25181D52B739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884573364" sldId="287"/>
            <ac:spMk id="8" creationId="{0BC23311-1918-6899-6D10-474B72511513}"/>
          </ac:spMkLst>
        </pc:spChg>
        <pc:picChg chg="del">
          <ac:chgData name="BELLEMIN SANDRA" userId="5fe4e071-d3f4-40df-970f-ee8fcf898346" providerId="ADAL" clId="{25AFFA99-2329-4743-980D-56CFF0D717F7}" dt="2025-03-19T11:58:00.876" v="16" actId="478"/>
          <ac:picMkLst>
            <pc:docMk/>
            <pc:sldMk cId="884573364" sldId="287"/>
            <ac:picMk id="6" creationId="{0AC68293-509B-45D5-80BB-45F3B4F1A997}"/>
          </ac:picMkLst>
        </pc:picChg>
        <pc:picChg chg="add mod">
          <ac:chgData name="BELLEMIN SANDRA" userId="5fe4e071-d3f4-40df-970f-ee8fcf898346" providerId="ADAL" clId="{25AFFA99-2329-4743-980D-56CFF0D717F7}" dt="2025-03-19T11:58:53.121" v="50" actId="27614"/>
          <ac:picMkLst>
            <pc:docMk/>
            <pc:sldMk cId="884573364" sldId="287"/>
            <ac:picMk id="10" creationId="{EC87CD38-0E58-6A7A-EC3A-C8292AC12366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56.712" v="54" actId="27614"/>
        <pc:sldMkLst>
          <pc:docMk/>
          <pc:sldMk cId="66331694" sldId="288"/>
        </pc:sldMkLst>
        <pc:spChg chg="del">
          <ac:chgData name="BELLEMIN SANDRA" userId="5fe4e071-d3f4-40df-970f-ee8fcf898346" providerId="ADAL" clId="{25AFFA99-2329-4743-980D-56CFF0D717F7}" dt="2025-03-19T11:58:04.746" v="18" actId="478"/>
          <ac:spMkLst>
            <pc:docMk/>
            <pc:sldMk cId="66331694" sldId="288"/>
            <ac:spMk id="2" creationId="{3E78AA78-C3AA-465D-AC2B-AEB7BC006EA7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66331694" sldId="288"/>
            <ac:spMk id="4" creationId="{C18E9AA7-38CA-99F8-E7AE-750834620089}"/>
          </ac:spMkLst>
        </pc:spChg>
        <pc:picChg chg="del">
          <ac:chgData name="BELLEMIN SANDRA" userId="5fe4e071-d3f4-40df-970f-ee8fcf898346" providerId="ADAL" clId="{25AFFA99-2329-4743-980D-56CFF0D717F7}" dt="2025-03-19T11:58:04.746" v="18" actId="478"/>
          <ac:picMkLst>
            <pc:docMk/>
            <pc:sldMk cId="66331694" sldId="288"/>
            <ac:picMk id="5" creationId="{37F2629B-B1E3-4472-93D0-F8353C0AA73A}"/>
          </ac:picMkLst>
        </pc:picChg>
        <pc:picChg chg="add mod">
          <ac:chgData name="BELLEMIN SANDRA" userId="5fe4e071-d3f4-40df-970f-ee8fcf898346" providerId="ADAL" clId="{25AFFA99-2329-4743-980D-56CFF0D717F7}" dt="2025-03-19T11:58:56.712" v="54" actId="27614"/>
          <ac:picMkLst>
            <pc:docMk/>
            <pc:sldMk cId="66331694" sldId="288"/>
            <ac:picMk id="7" creationId="{52C23DA7-D32F-8CE8-60B1-A971ED1FADF7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59.571" v="58" actId="27614"/>
        <pc:sldMkLst>
          <pc:docMk/>
          <pc:sldMk cId="3918720658" sldId="289"/>
        </pc:sldMkLst>
        <pc:spChg chg="del">
          <ac:chgData name="BELLEMIN SANDRA" userId="5fe4e071-d3f4-40df-970f-ee8fcf898346" providerId="ADAL" clId="{25AFFA99-2329-4743-980D-56CFF0D717F7}" dt="2025-03-19T11:58:08.297" v="20" actId="478"/>
          <ac:spMkLst>
            <pc:docMk/>
            <pc:sldMk cId="3918720658" sldId="289"/>
            <ac:spMk id="2" creationId="{9DB4D753-9ADD-4256-87D3-8178184270E9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3918720658" sldId="289"/>
            <ac:spMk id="5" creationId="{8AA812E8-20D1-60A3-B8CD-67141C82500B}"/>
          </ac:spMkLst>
        </pc:spChg>
        <pc:picChg chg="del">
          <ac:chgData name="BELLEMIN SANDRA" userId="5fe4e071-d3f4-40df-970f-ee8fcf898346" providerId="ADAL" clId="{25AFFA99-2329-4743-980D-56CFF0D717F7}" dt="2025-03-19T11:58:08.297" v="20" actId="478"/>
          <ac:picMkLst>
            <pc:docMk/>
            <pc:sldMk cId="3918720658" sldId="289"/>
            <ac:picMk id="4" creationId="{099DC9E8-A0D1-4D1D-A94A-25DED2EDE202}"/>
          </ac:picMkLst>
        </pc:picChg>
        <pc:picChg chg="del">
          <ac:chgData name="BELLEMIN SANDRA" userId="5fe4e071-d3f4-40df-970f-ee8fcf898346" providerId="ADAL" clId="{25AFFA99-2329-4743-980D-56CFF0D717F7}" dt="2025-03-19T11:58:08.297" v="20" actId="478"/>
          <ac:picMkLst>
            <pc:docMk/>
            <pc:sldMk cId="3918720658" sldId="289"/>
            <ac:picMk id="6" creationId="{1FA63ABC-7890-4FAE-8B17-0011950985AE}"/>
          </ac:picMkLst>
        </pc:picChg>
        <pc:picChg chg="add mod">
          <ac:chgData name="BELLEMIN SANDRA" userId="5fe4e071-d3f4-40df-970f-ee8fcf898346" providerId="ADAL" clId="{25AFFA99-2329-4743-980D-56CFF0D717F7}" dt="2025-03-19T11:58:59.571" v="58" actId="27614"/>
          <ac:picMkLst>
            <pc:docMk/>
            <pc:sldMk cId="3918720658" sldId="289"/>
            <ac:picMk id="8" creationId="{E47ACBC2-A5A2-A264-4217-98171D675147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58.260" v="56" actId="27614"/>
        <pc:sldMkLst>
          <pc:docMk/>
          <pc:sldMk cId="370699220" sldId="290"/>
        </pc:sldMkLst>
        <pc:spChg chg="del">
          <ac:chgData name="BELLEMIN SANDRA" userId="5fe4e071-d3f4-40df-970f-ee8fcf898346" providerId="ADAL" clId="{25AFFA99-2329-4743-980D-56CFF0D717F7}" dt="2025-03-19T11:58:06.448" v="19" actId="478"/>
          <ac:spMkLst>
            <pc:docMk/>
            <pc:sldMk cId="370699220" sldId="290"/>
            <ac:spMk id="2" creationId="{FB655549-B5A1-48C9-8F4E-44B37765EBE6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370699220" sldId="290"/>
            <ac:spMk id="4" creationId="{D77B859A-1CF4-F5DE-689E-6267FA55FB6D}"/>
          </ac:spMkLst>
        </pc:spChg>
        <pc:picChg chg="del">
          <ac:chgData name="BELLEMIN SANDRA" userId="5fe4e071-d3f4-40df-970f-ee8fcf898346" providerId="ADAL" clId="{25AFFA99-2329-4743-980D-56CFF0D717F7}" dt="2025-03-19T11:58:06.448" v="19" actId="478"/>
          <ac:picMkLst>
            <pc:docMk/>
            <pc:sldMk cId="370699220" sldId="290"/>
            <ac:picMk id="5" creationId="{1D74DA6B-455B-9AC8-BD99-E214241117D2}"/>
          </ac:picMkLst>
        </pc:picChg>
        <pc:picChg chg="add mod">
          <ac:chgData name="BELLEMIN SANDRA" userId="5fe4e071-d3f4-40df-970f-ee8fcf898346" providerId="ADAL" clId="{25AFFA99-2329-4743-980D-56CFF0D717F7}" dt="2025-03-19T11:58:58.260" v="56" actId="27614"/>
          <ac:picMkLst>
            <pc:docMk/>
            <pc:sldMk cId="370699220" sldId="290"/>
            <ac:picMk id="7" creationId="{9366D5F6-1A8A-4D6E-FEC3-91723EC484D7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9:01.521" v="60" actId="27614"/>
        <pc:sldMkLst>
          <pc:docMk/>
          <pc:sldMk cId="899937530" sldId="291"/>
        </pc:sldMkLst>
        <pc:spChg chg="del">
          <ac:chgData name="BELLEMIN SANDRA" userId="5fe4e071-d3f4-40df-970f-ee8fcf898346" providerId="ADAL" clId="{25AFFA99-2329-4743-980D-56CFF0D717F7}" dt="2025-03-19T11:58:10.561" v="21" actId="478"/>
          <ac:spMkLst>
            <pc:docMk/>
            <pc:sldMk cId="899937530" sldId="291"/>
            <ac:spMk id="2" creationId="{A9998BE2-039F-4AF8-BA31-274BEC4B39BA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899937530" sldId="291"/>
            <ac:spMk id="5" creationId="{0294F53F-36F5-DEC2-16E2-93E953C35857}"/>
          </ac:spMkLst>
        </pc:spChg>
        <pc:picChg chg="del">
          <ac:chgData name="BELLEMIN SANDRA" userId="5fe4e071-d3f4-40df-970f-ee8fcf898346" providerId="ADAL" clId="{25AFFA99-2329-4743-980D-56CFF0D717F7}" dt="2025-03-19T11:58:10.561" v="21" actId="478"/>
          <ac:picMkLst>
            <pc:docMk/>
            <pc:sldMk cId="899937530" sldId="291"/>
            <ac:picMk id="4" creationId="{0624AD0D-C518-416F-9F63-E0721DA135E1}"/>
          </ac:picMkLst>
        </pc:picChg>
        <pc:picChg chg="add mod">
          <ac:chgData name="BELLEMIN SANDRA" userId="5fe4e071-d3f4-40df-970f-ee8fcf898346" providerId="ADAL" clId="{25AFFA99-2329-4743-980D-56CFF0D717F7}" dt="2025-03-19T11:59:01.521" v="60" actId="27614"/>
          <ac:picMkLst>
            <pc:docMk/>
            <pc:sldMk cId="899937530" sldId="291"/>
            <ac:picMk id="7" creationId="{0A45EFB6-19AD-2CC3-79BC-374C46E6B2F5}"/>
          </ac:picMkLst>
        </pc:picChg>
      </pc:sldChg>
      <pc:sldChg chg="addSp delSp modSp mod modClrScheme chgLayout">
        <pc:chgData name="BELLEMIN SANDRA" userId="5fe4e071-d3f4-40df-970f-ee8fcf898346" providerId="ADAL" clId="{25AFFA99-2329-4743-980D-56CFF0D717F7}" dt="2025-03-19T11:58:54.844" v="52" actId="27614"/>
        <pc:sldMkLst>
          <pc:docMk/>
          <pc:sldMk cId="495132250" sldId="292"/>
        </pc:sldMkLst>
        <pc:spChg chg="del">
          <ac:chgData name="BELLEMIN SANDRA" userId="5fe4e071-d3f4-40df-970f-ee8fcf898346" providerId="ADAL" clId="{25AFFA99-2329-4743-980D-56CFF0D717F7}" dt="2025-03-19T11:58:02.712" v="17" actId="478"/>
          <ac:spMkLst>
            <pc:docMk/>
            <pc:sldMk cId="495132250" sldId="292"/>
            <ac:spMk id="2" creationId="{F5E989D1-7EC8-440C-AF3E-B61E3504D8EE}"/>
          </ac:spMkLst>
        </pc:spChg>
        <pc:spChg chg="add del mod">
          <ac:chgData name="BELLEMIN SANDRA" userId="5fe4e071-d3f4-40df-970f-ee8fcf898346" providerId="ADAL" clId="{25AFFA99-2329-4743-980D-56CFF0D717F7}" dt="2025-03-19T11:58:16.993" v="22" actId="700"/>
          <ac:spMkLst>
            <pc:docMk/>
            <pc:sldMk cId="495132250" sldId="292"/>
            <ac:spMk id="4" creationId="{A93516CB-EA12-291A-927F-5BD970DD17F9}"/>
          </ac:spMkLst>
        </pc:spChg>
        <pc:picChg chg="del">
          <ac:chgData name="BELLEMIN SANDRA" userId="5fe4e071-d3f4-40df-970f-ee8fcf898346" providerId="ADAL" clId="{25AFFA99-2329-4743-980D-56CFF0D717F7}" dt="2025-03-19T11:58:02.712" v="17" actId="478"/>
          <ac:picMkLst>
            <pc:docMk/>
            <pc:sldMk cId="495132250" sldId="292"/>
            <ac:picMk id="5" creationId="{EA1908F8-A88A-899B-C442-38D81236FE98}"/>
          </ac:picMkLst>
        </pc:picChg>
        <pc:picChg chg="add mod">
          <ac:chgData name="BELLEMIN SANDRA" userId="5fe4e071-d3f4-40df-970f-ee8fcf898346" providerId="ADAL" clId="{25AFFA99-2329-4743-980D-56CFF0D717F7}" dt="2025-03-19T11:58:54.844" v="52" actId="27614"/>
          <ac:picMkLst>
            <pc:docMk/>
            <pc:sldMk cId="495132250" sldId="292"/>
            <ac:picMk id="7" creationId="{D04539B7-5A67-BA38-5832-5A8CA49F3335}"/>
          </ac:picMkLst>
        </pc:picChg>
      </pc:sldChg>
      <pc:sldMasterChg chg="addSldLayout modSldLayout">
        <pc:chgData name="BELLEMIN SANDRA" userId="5fe4e071-d3f4-40df-970f-ee8fcf898346" providerId="ADAL" clId="{25AFFA99-2329-4743-980D-56CFF0D717F7}" dt="2025-03-19T11:57:32.097" v="3" actId="478"/>
        <pc:sldMasterMkLst>
          <pc:docMk/>
          <pc:sldMasterMk cId="1099315086" sldId="2147483660"/>
        </pc:sldMasterMkLst>
        <pc:sldLayoutChg chg="delSp add mod modTransition">
          <pc:chgData name="BELLEMIN SANDRA" userId="5fe4e071-d3f4-40df-970f-ee8fcf898346" providerId="ADAL" clId="{25AFFA99-2329-4743-980D-56CFF0D717F7}" dt="2025-03-19T11:57:32.097" v="3" actId="478"/>
          <pc:sldLayoutMkLst>
            <pc:docMk/>
            <pc:sldMasterMk cId="1099315086" sldId="2147483660"/>
            <pc:sldLayoutMk cId="2223667904" sldId="2147483668"/>
          </pc:sldLayoutMkLst>
          <pc:spChg chg="del">
            <ac:chgData name="BELLEMIN SANDRA" userId="5fe4e071-d3f4-40df-970f-ee8fcf898346" providerId="ADAL" clId="{25AFFA99-2329-4743-980D-56CFF0D717F7}" dt="2025-03-19T11:57:32.097" v="3" actId="478"/>
            <ac:spMkLst>
              <pc:docMk/>
              <pc:sldMasterMk cId="1099315086" sldId="2147483660"/>
              <pc:sldLayoutMk cId="2223667904" sldId="2147483668"/>
              <ac:spMk id="5" creationId="{79106579-578D-4923-BDC3-F890FE2F6D93}"/>
            </ac:spMkLst>
          </pc:spChg>
          <pc:spChg chg="del">
            <ac:chgData name="BELLEMIN SANDRA" userId="5fe4e071-d3f4-40df-970f-ee8fcf898346" providerId="ADAL" clId="{25AFFA99-2329-4743-980D-56CFF0D717F7}" dt="2025-03-19T11:57:32.097" v="3" actId="478"/>
            <ac:spMkLst>
              <pc:docMk/>
              <pc:sldMasterMk cId="1099315086" sldId="2147483660"/>
              <pc:sldLayoutMk cId="2223667904" sldId="2147483668"/>
              <ac:spMk id="6" creationId="{73DFEA3C-8920-4411-917A-DD7A873189D9}"/>
            </ac:spMkLst>
          </pc:spChg>
          <pc:spChg chg="del">
            <ac:chgData name="BELLEMIN SANDRA" userId="5fe4e071-d3f4-40df-970f-ee8fcf898346" providerId="ADAL" clId="{25AFFA99-2329-4743-980D-56CFF0D717F7}" dt="2025-03-19T11:57:32.097" v="3" actId="478"/>
            <ac:spMkLst>
              <pc:docMk/>
              <pc:sldMasterMk cId="1099315086" sldId="2147483660"/>
              <pc:sldLayoutMk cId="2223667904" sldId="2147483668"/>
              <ac:spMk id="7" creationId="{9408C5A3-5DBB-48BA-BA85-05B5604FF534}"/>
            </ac:spMkLst>
          </pc:spChg>
          <pc:picChg chg="del">
            <ac:chgData name="BELLEMIN SANDRA" userId="5fe4e071-d3f4-40df-970f-ee8fcf898346" providerId="ADAL" clId="{25AFFA99-2329-4743-980D-56CFF0D717F7}" dt="2025-03-19T11:57:32.097" v="3" actId="478"/>
            <ac:picMkLst>
              <pc:docMk/>
              <pc:sldMasterMk cId="1099315086" sldId="2147483660"/>
              <pc:sldLayoutMk cId="2223667904" sldId="2147483668"/>
              <ac:picMk id="8" creationId="{F8000C29-DBCD-4CAC-B122-9506AD1ABB01}"/>
            </ac:picMkLst>
          </pc:picChg>
        </pc:sldLayoutChg>
      </pc:sldMasterChg>
    </pc:docChg>
  </pc:docChgLst>
  <pc:docChgLst>
    <pc:chgData name="CHAUVELLIER ANNE" userId="63234966-364e-422f-8c52-45fd5239a521" providerId="ADAL" clId="{EA0C04BE-8B33-4446-B5C7-35A89D136BC6}"/>
    <pc:docChg chg="undo custSel addSld modSld">
      <pc:chgData name="CHAUVELLIER ANNE" userId="63234966-364e-422f-8c52-45fd5239a521" providerId="ADAL" clId="{EA0C04BE-8B33-4446-B5C7-35A89D136BC6}" dt="2022-04-13T10:15:42.653" v="239" actId="20577"/>
      <pc:docMkLst>
        <pc:docMk/>
      </pc:docMkLst>
      <pc:sldChg chg="addSp delSp modSp mod">
        <pc:chgData name="CHAUVELLIER ANNE" userId="63234966-364e-422f-8c52-45fd5239a521" providerId="ADAL" clId="{EA0C04BE-8B33-4446-B5C7-35A89D136BC6}" dt="2022-04-06T11:53:21.121" v="147" actId="1076"/>
        <pc:sldMkLst>
          <pc:docMk/>
          <pc:sldMk cId="949499712" sldId="278"/>
        </pc:sldMkLst>
      </pc:sldChg>
      <pc:sldChg chg="addSp delSp modSp mod modNotesTx">
        <pc:chgData name="CHAUVELLIER ANNE" userId="63234966-364e-422f-8c52-45fd5239a521" providerId="ADAL" clId="{EA0C04BE-8B33-4446-B5C7-35A89D136BC6}" dt="2022-04-13T10:15:42.653" v="239" actId="20577"/>
        <pc:sldMkLst>
          <pc:docMk/>
          <pc:sldMk cId="300776519" sldId="279"/>
        </pc:sldMkLst>
      </pc:sldChg>
      <pc:sldChg chg="addSp delSp modSp mod">
        <pc:chgData name="CHAUVELLIER ANNE" userId="63234966-364e-422f-8c52-45fd5239a521" providerId="ADAL" clId="{EA0C04BE-8B33-4446-B5C7-35A89D136BC6}" dt="2022-04-06T11:54:19.380" v="155"/>
        <pc:sldMkLst>
          <pc:docMk/>
          <pc:sldMk cId="2374401422" sldId="280"/>
        </pc:sldMkLst>
      </pc:sldChg>
      <pc:sldChg chg="addSp delSp modSp mod">
        <pc:chgData name="CHAUVELLIER ANNE" userId="63234966-364e-422f-8c52-45fd5239a521" providerId="ADAL" clId="{EA0C04BE-8B33-4446-B5C7-35A89D136BC6}" dt="2022-04-06T11:54:12.762" v="153"/>
        <pc:sldMkLst>
          <pc:docMk/>
          <pc:sldMk cId="3633477537" sldId="281"/>
        </pc:sldMkLst>
      </pc:sldChg>
      <pc:sldChg chg="addSp delSp modSp mod delCm">
        <pc:chgData name="CHAUVELLIER ANNE" userId="63234966-364e-422f-8c52-45fd5239a521" providerId="ADAL" clId="{EA0C04BE-8B33-4446-B5C7-35A89D136BC6}" dt="2022-04-06T11:54:27.632" v="157" actId="478"/>
        <pc:sldMkLst>
          <pc:docMk/>
          <pc:sldMk cId="3920164915" sldId="283"/>
        </pc:sldMkLst>
      </pc:sldChg>
      <pc:sldChg chg="addSp delSp modSp mod">
        <pc:chgData name="CHAUVELLIER ANNE" userId="63234966-364e-422f-8c52-45fd5239a521" providerId="ADAL" clId="{EA0C04BE-8B33-4446-B5C7-35A89D136BC6}" dt="2022-04-06T11:54:32.947" v="159"/>
        <pc:sldMkLst>
          <pc:docMk/>
          <pc:sldMk cId="1476258521" sldId="284"/>
        </pc:sldMkLst>
      </pc:sldChg>
      <pc:sldChg chg="addSp delSp modSp mod">
        <pc:chgData name="CHAUVELLIER ANNE" userId="63234966-364e-422f-8c52-45fd5239a521" providerId="ADAL" clId="{EA0C04BE-8B33-4446-B5C7-35A89D136BC6}" dt="2022-04-06T11:54:38.539" v="161"/>
        <pc:sldMkLst>
          <pc:docMk/>
          <pc:sldMk cId="2057706431" sldId="285"/>
        </pc:sldMkLst>
      </pc:sldChg>
      <pc:sldChg chg="addSp delSp modSp mod">
        <pc:chgData name="CHAUVELLIER ANNE" userId="63234966-364e-422f-8c52-45fd5239a521" providerId="ADAL" clId="{EA0C04BE-8B33-4446-B5C7-35A89D136BC6}" dt="2022-04-06T11:54:43.283" v="163"/>
        <pc:sldMkLst>
          <pc:docMk/>
          <pc:sldMk cId="1978840891" sldId="286"/>
        </pc:sldMkLst>
      </pc:sldChg>
      <pc:sldChg chg="addSp delSp modSp mod">
        <pc:chgData name="CHAUVELLIER ANNE" userId="63234966-364e-422f-8c52-45fd5239a521" providerId="ADAL" clId="{EA0C04BE-8B33-4446-B5C7-35A89D136BC6}" dt="2022-04-06T11:54:48.095" v="165"/>
        <pc:sldMkLst>
          <pc:docMk/>
          <pc:sldMk cId="884573364" sldId="287"/>
        </pc:sldMkLst>
      </pc:sldChg>
      <pc:sldChg chg="modSp mod delCm">
        <pc:chgData name="CHAUVELLIER ANNE" userId="63234966-364e-422f-8c52-45fd5239a521" providerId="ADAL" clId="{EA0C04BE-8B33-4446-B5C7-35A89D136BC6}" dt="2022-03-31T09:11:02.284" v="56"/>
        <pc:sldMkLst>
          <pc:docMk/>
          <pc:sldMk cId="66331694" sldId="288"/>
        </pc:sldMkLst>
      </pc:sldChg>
      <pc:sldChg chg="modNotesTx">
        <pc:chgData name="CHAUVELLIER ANNE" userId="63234966-364e-422f-8c52-45fd5239a521" providerId="ADAL" clId="{EA0C04BE-8B33-4446-B5C7-35A89D136BC6}" dt="2022-04-04T14:31:47.568" v="143" actId="114"/>
        <pc:sldMkLst>
          <pc:docMk/>
          <pc:sldMk cId="3918720658" sldId="289"/>
        </pc:sldMkLst>
      </pc:sldChg>
      <pc:sldChg chg="addSp modSp new mod">
        <pc:chgData name="CHAUVELLIER ANNE" userId="63234966-364e-422f-8c52-45fd5239a521" providerId="ADAL" clId="{EA0C04BE-8B33-4446-B5C7-35A89D136BC6}" dt="2022-03-23T11:55:54.698" v="18" actId="14100"/>
        <pc:sldMkLst>
          <pc:docMk/>
          <pc:sldMk cId="370699220" sldId="290"/>
        </pc:sldMkLst>
      </pc:sldChg>
      <pc:sldChg chg="addSp modSp new mod">
        <pc:chgData name="CHAUVELLIER ANNE" userId="63234966-364e-422f-8c52-45fd5239a521" providerId="ADAL" clId="{EA0C04BE-8B33-4446-B5C7-35A89D136BC6}" dt="2022-03-31T09:10:18.811" v="38" actId="1076"/>
        <pc:sldMkLst>
          <pc:docMk/>
          <pc:sldMk cId="899937530" sldId="291"/>
        </pc:sldMkLst>
      </pc:sldChg>
      <pc:sldChg chg="addSp modSp new mod">
        <pc:chgData name="CHAUVELLIER ANNE" userId="63234966-364e-422f-8c52-45fd5239a521" providerId="ADAL" clId="{EA0C04BE-8B33-4446-B5C7-35A89D136BC6}" dt="2022-03-31T09:10:57.109" v="55" actId="14100"/>
        <pc:sldMkLst>
          <pc:docMk/>
          <pc:sldMk cId="495132250" sldId="292"/>
        </pc:sldMkLst>
      </pc:sldChg>
    </pc:docChg>
  </pc:docChgLst>
  <pc:docChgLst>
    <pc:chgData name="CARATY CORINNE" userId="8ff7d65e-e73f-48f4-8c35-2e9a1daaa9ff" providerId="ADAL" clId="{DA1AFCFC-7BC3-4FAD-B2B2-17F64BD9C9E5}"/>
    <pc:docChg chg="modSld">
      <pc:chgData name="CARATY CORINNE" userId="8ff7d65e-e73f-48f4-8c35-2e9a1daaa9ff" providerId="ADAL" clId="{DA1AFCFC-7BC3-4FAD-B2B2-17F64BD9C9E5}" dt="2022-09-06T14:22:07.104" v="1" actId="1076"/>
      <pc:docMkLst>
        <pc:docMk/>
      </pc:docMkLst>
      <pc:sldChg chg="addSp modSp mod">
        <pc:chgData name="CARATY CORINNE" userId="8ff7d65e-e73f-48f4-8c35-2e9a1daaa9ff" providerId="ADAL" clId="{DA1AFCFC-7BC3-4FAD-B2B2-17F64BD9C9E5}" dt="2022-09-06T14:22:07.104" v="1" actId="1076"/>
        <pc:sldMkLst>
          <pc:docMk/>
          <pc:sldMk cId="1167145136" sldId="27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074845C-01D3-4A94-B358-B5EA6BB3D0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5E4F85-0A44-485A-B3E7-E7F67DCD33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0855C-FD51-445B-A359-7C4B20F7D243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174665-A1D2-4C3E-9799-B49DDE1180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0C2DCE-ED8C-41F9-8310-1B6BA664E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6B46-A4C9-4C71-A8DF-EA4F4E3643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442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Arial" panose="020B0604020202020204" pitchFamily="34" charset="0"/>
                <a:cs typeface="Arial" panose="020B0604020202020204" pitchFamily="34" charset="0"/>
              </a:rPr>
              <a:t>Aujourd’hui, nous allons apprendre à calculer le double d’un nombre.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127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/>
              <a:t>Le cas du 0 est toujours particulier pour les élèves. Prendre le temps de l’expliquer.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66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Vous devez calculer des doubles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(résultats inférieurs ou égaux à 20).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447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/>
              <a:t>Interroger les élèves : </a:t>
            </a:r>
            <a:r>
              <a:rPr lang="fr-FR" b="0" i="1" dirty="0"/>
              <a:t>qu’est-ce que le double</a:t>
            </a:r>
            <a:r>
              <a:rPr lang="fr-FR" i="1" dirty="0"/>
              <a:t> d’un nombre </a:t>
            </a:r>
            <a:r>
              <a:rPr lang="fr-FR" b="0" i="1" dirty="0"/>
              <a:t>? </a:t>
            </a:r>
          </a:p>
          <a:p>
            <a:r>
              <a:rPr lang="fr-FR" b="0" dirty="0"/>
              <a:t>On peut évoquer le double dans le miroir</a:t>
            </a:r>
            <a:r>
              <a:rPr lang="fr-FR" dirty="0"/>
              <a:t>. On peut également évoquer les parties du corps que l'on a en double : les yeux, les mains…</a:t>
            </a:r>
            <a:endParaRPr lang="fr-FR" b="0" dirty="0"/>
          </a:p>
          <a:p>
            <a:r>
              <a:rPr lang="fr-FR" b="0" dirty="0"/>
              <a:t>Les élèves devraient </a:t>
            </a:r>
            <a:r>
              <a:rPr lang="fr-FR" dirty="0"/>
              <a:t>être </a:t>
            </a:r>
            <a:r>
              <a:rPr lang="fr-FR" b="0" dirty="0"/>
              <a:t>familiarisés avec la notion car elle apparait dans le rituel « chaque jour compte » (</a:t>
            </a:r>
            <a:r>
              <a:rPr lang="fr-FR" b="0" dirty="0" err="1"/>
              <a:t>plastifiche</a:t>
            </a:r>
            <a:r>
              <a:rPr lang="fr-FR" b="0" dirty="0"/>
              <a:t> n°2), depuis une dizaine de jours.</a:t>
            </a:r>
            <a:r>
              <a:rPr lang="fr-FR" dirty="0"/>
              <a:t> </a:t>
            </a:r>
            <a:endParaRPr lang="fr-FR" b="0" dirty="0">
              <a:cs typeface="Calibri"/>
            </a:endParaRPr>
          </a:p>
          <a:p>
            <a:r>
              <a:rPr lang="fr-FR" b="0" dirty="0"/>
              <a:t>Réponse attendue : </a:t>
            </a:r>
            <a:r>
              <a:rPr lang="fr-FR" b="0" i="1" dirty="0"/>
              <a:t>c’est quand on prend le nombre et qu’on lui ajoute le même nombre : on obtient son double.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223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/>
              <a:t>Nous allons nous aider des réglettes pour trouver le double de nombres. Quel est le double de 5 ? Montrez-moi la bonne réglette.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388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/>
              <a:t>C’est la réglette orange, qui vaut 10. </a:t>
            </a:r>
            <a:r>
              <a:rPr lang="fr-FR" i="1" dirty="0"/>
              <a:t>Donc le double de 5, c'est 10. En mathématiques, on écrit 5 + 5 = 10.</a:t>
            </a:r>
            <a:endParaRPr lang="fr-FR" b="0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i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Comment peut-on faire pour trouver le double de 5 en se servant de ses doigts ? </a:t>
            </a:r>
            <a:r>
              <a:rPr lang="fr-FR" sz="1800" i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→ J’affiche </a:t>
            </a:r>
            <a:r>
              <a:rPr lang="fr-FR" sz="1800" i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5 doigts, puis encore 5 doigts : cela fait 10.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>
              <a:latin typeface="+mn-lt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779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831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/>
              <a:t>C’est la réglette vert foncé, qui vaut 6. </a:t>
            </a:r>
            <a:r>
              <a:rPr lang="fr-FR" i="1" dirty="0"/>
              <a:t>Donc le double de 3, c'est 6. En mathématiques, on écrit 3 + 3 = 6.</a:t>
            </a:r>
            <a:endParaRPr lang="fr-FR" b="0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593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/>
              <a:t>Maintenant, vous allez calculer des doubles sur vos ardoises. </a:t>
            </a:r>
          </a:p>
          <a:p>
            <a:r>
              <a:rPr lang="fr-FR" b="0" i="1" dirty="0"/>
              <a:t>Vous pouvez utiliser les doigts ou les réglettes. Si vous n’avez pas besoin de matériel pour trouver la réponse, c’est encore mieux. Essayez d’être rapides !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1024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/>
              <a:t>Quel est le double de 2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/>
              <a:t>Corriger en écrivant la modélisation mathématique du double : 2 + 2 = 4.</a:t>
            </a:r>
          </a:p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894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810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783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16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537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8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4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366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C6EF3D7-E8A4-4D38-96F8-E8FA1ADB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7079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0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45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519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5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19/03/2025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31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  <p:sldLayoutId id="214748366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91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2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5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19/03/2025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graphisme, garçon&#10;&#10;Le contenu généré par l’IA peut être incorrect.">
            <a:extLst>
              <a:ext uri="{FF2B5EF4-FFF2-40B4-BE49-F238E27FC236}">
                <a16:creationId xmlns:a16="http://schemas.microsoft.com/office/drawing/2014/main" id="{A83DDC06-E4FD-8459-05CE-97B307FAB6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14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Police, logiciel&#10;&#10;Le contenu généré par l’IA peut être incorrect.">
            <a:extLst>
              <a:ext uri="{FF2B5EF4-FFF2-40B4-BE49-F238E27FC236}">
                <a16:creationId xmlns:a16="http://schemas.microsoft.com/office/drawing/2014/main" id="{C077D4A3-9BB6-1D06-1745-8DBFECE6A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706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Police, logiciel&#10;&#10;Le contenu généré par l’IA peut être incorrect.">
            <a:extLst>
              <a:ext uri="{FF2B5EF4-FFF2-40B4-BE49-F238E27FC236}">
                <a16:creationId xmlns:a16="http://schemas.microsoft.com/office/drawing/2014/main" id="{18E78F96-168F-FF37-33DA-A5CF0BFD8B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840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Police, logiciel&#10;&#10;Le contenu généré par l’IA peut être incorrect.">
            <a:extLst>
              <a:ext uri="{FF2B5EF4-FFF2-40B4-BE49-F238E27FC236}">
                <a16:creationId xmlns:a16="http://schemas.microsoft.com/office/drawing/2014/main" id="{EC87CD38-0E58-6A7A-EC3A-C8292AC123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573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logiciel, Système d’exploitation&#10;&#10;Le contenu généré par l’IA peut être incorrect.">
            <a:extLst>
              <a:ext uri="{FF2B5EF4-FFF2-40B4-BE49-F238E27FC236}">
                <a16:creationId xmlns:a16="http://schemas.microsoft.com/office/drawing/2014/main" id="{D04539B7-5A67-BA38-5832-5A8CA49F3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32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logiciel, Système d’exploitation&#10;&#10;Le contenu généré par l’IA peut être incorrect.">
            <a:extLst>
              <a:ext uri="{FF2B5EF4-FFF2-40B4-BE49-F238E27FC236}">
                <a16:creationId xmlns:a16="http://schemas.microsoft.com/office/drawing/2014/main" id="{52C23DA7-D32F-8CE8-60B1-A971ED1FAD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1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logiciel, nombre&#10;&#10;Le contenu généré par l’IA peut être incorrect.">
            <a:extLst>
              <a:ext uri="{FF2B5EF4-FFF2-40B4-BE49-F238E27FC236}">
                <a16:creationId xmlns:a16="http://schemas.microsoft.com/office/drawing/2014/main" id="{9366D5F6-1A8A-4D6E-FEC3-91723EC48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99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Police, logiciel&#10;&#10;Le contenu généré par l’IA peut être incorrect.">
            <a:extLst>
              <a:ext uri="{FF2B5EF4-FFF2-40B4-BE49-F238E27FC236}">
                <a16:creationId xmlns:a16="http://schemas.microsoft.com/office/drawing/2014/main" id="{E47ACBC2-A5A2-A264-4217-98171D6751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720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Police, nombre&#10;&#10;Le contenu généré par l’IA peut être incorrect.">
            <a:extLst>
              <a:ext uri="{FF2B5EF4-FFF2-40B4-BE49-F238E27FC236}">
                <a16:creationId xmlns:a16="http://schemas.microsoft.com/office/drawing/2014/main" id="{0A45EFB6-19AD-2CC3-79BC-374C46E6B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37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Police, conception&#10;&#10;Le contenu généré par l’IA peut être incorrect.">
            <a:extLst>
              <a:ext uri="{FF2B5EF4-FFF2-40B4-BE49-F238E27FC236}">
                <a16:creationId xmlns:a16="http://schemas.microsoft.com/office/drawing/2014/main" id="{03E59618-4B36-C3A2-7D7D-E111BC2ECE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538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Police, Système d’exploitation&#10;&#10;Le contenu généré par l’IA peut être incorrect.">
            <a:extLst>
              <a:ext uri="{FF2B5EF4-FFF2-40B4-BE49-F238E27FC236}">
                <a16:creationId xmlns:a16="http://schemas.microsoft.com/office/drawing/2014/main" id="{F07BAB83-1097-F4FA-2CA1-CE5E24753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99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texte, capture d’écran, Police, nombre&#10;&#10;Le contenu généré par l’IA peut être incorrect.">
            <a:extLst>
              <a:ext uri="{FF2B5EF4-FFF2-40B4-BE49-F238E27FC236}">
                <a16:creationId xmlns:a16="http://schemas.microsoft.com/office/drawing/2014/main" id="{F69C2AEB-16A9-3656-C626-40C34A70ED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76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Police, Système d’exploitation&#10;&#10;Le contenu généré par l’IA peut être incorrect.">
            <a:extLst>
              <a:ext uri="{FF2B5EF4-FFF2-40B4-BE49-F238E27FC236}">
                <a16:creationId xmlns:a16="http://schemas.microsoft.com/office/drawing/2014/main" id="{52A52790-963B-48BF-6BD4-E58BF439C1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477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Une image contenant texte, capture d’écran, Police, nombre&#10;&#10;Le contenu généré par l’IA peut être incorrect.">
            <a:extLst>
              <a:ext uri="{FF2B5EF4-FFF2-40B4-BE49-F238E27FC236}">
                <a16:creationId xmlns:a16="http://schemas.microsoft.com/office/drawing/2014/main" id="{B097DE85-62E8-A727-25DD-2CDC52E010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401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Police, conception&#10;&#10;Le contenu généré par l’IA peut être incorrect.">
            <a:extLst>
              <a:ext uri="{FF2B5EF4-FFF2-40B4-BE49-F238E27FC236}">
                <a16:creationId xmlns:a16="http://schemas.microsoft.com/office/drawing/2014/main" id="{6DEA6CB6-6EEE-DE8D-567E-0DF3245AF3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800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Police, logiciel&#10;&#10;Le contenu généré par l’IA peut être incorrect.">
            <a:extLst>
              <a:ext uri="{FF2B5EF4-FFF2-40B4-BE49-F238E27FC236}">
                <a16:creationId xmlns:a16="http://schemas.microsoft.com/office/drawing/2014/main" id="{6432248E-B15F-3B65-0577-EC5EE3109E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64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Police, logiciel&#10;&#10;Le contenu généré par l’IA peut être incorrect.">
            <a:extLst>
              <a:ext uri="{FF2B5EF4-FFF2-40B4-BE49-F238E27FC236}">
                <a16:creationId xmlns:a16="http://schemas.microsoft.com/office/drawing/2014/main" id="{37A3E612-B0D4-310D-F47B-BF00BB797C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2585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cf7a0d-57af-4434-867c-c099e6f87b4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D1979698DF1E409B2B7EB07AB6DCB7" ma:contentTypeVersion="11" ma:contentTypeDescription="Crée un document." ma:contentTypeScope="" ma:versionID="ec0aa7ed66a7a26c77cccaf660251685">
  <xsd:schema xmlns:xsd="http://www.w3.org/2001/XMLSchema" xmlns:xs="http://www.w3.org/2001/XMLSchema" xmlns:p="http://schemas.microsoft.com/office/2006/metadata/properties" xmlns:ns2="23cf7a0d-57af-4434-867c-c099e6f87b4a" targetNamespace="http://schemas.microsoft.com/office/2006/metadata/properties" ma:root="true" ma:fieldsID="845a7ad382637897703b55a84309d506" ns2:_="">
    <xsd:import namespace="23cf7a0d-57af-4434-867c-c099e6f87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f7a0d-57af-4434-867c-c099e6f87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AC71FFA-E8D4-45A7-B53D-9EC090DD7389}">
  <ds:schemaRefs>
    <ds:schemaRef ds:uri="http://purl.org/dc/terms/"/>
    <ds:schemaRef ds:uri="http://schemas.microsoft.com/office/2006/documentManagement/types"/>
    <ds:schemaRef ds:uri="05e35dcb-3e29-4319-8895-1aefbc7b9c14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bfd01c09-4c2c-4413-a701-52472ac34042"/>
    <ds:schemaRef ds:uri="http://schemas.microsoft.com/office/2006/metadata/properties"/>
    <ds:schemaRef ds:uri="http://www.w3.org/XML/1998/namespace"/>
    <ds:schemaRef ds:uri="http://purl.org/dc/dcmitype/"/>
    <ds:schemaRef ds:uri="cd84cc96-e4f0-4e7f-873a-a508fb658c41"/>
    <ds:schemaRef ds:uri="27f64e36-29aa-44d5-a3e0-06242cad7d4d"/>
    <ds:schemaRef ds:uri="23cf7a0d-57af-4434-867c-c099e6f87b4a"/>
  </ds:schemaRefs>
</ds:datastoreItem>
</file>

<file path=customXml/itemProps2.xml><?xml version="1.0" encoding="utf-8"?>
<ds:datastoreItem xmlns:ds="http://schemas.openxmlformats.org/officeDocument/2006/customXml" ds:itemID="{11D5DE19-79E1-42E8-A07D-626818EA8E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f7a0d-57af-4434-867c-c099e6f87b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4AE4C3-73E3-4681-9A1F-05DCAE7C04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4349</TotalTime>
  <Words>328</Words>
  <Application>Microsoft Office PowerPoint</Application>
  <PresentationFormat>Affichage à l'écran (4:3)</PresentationFormat>
  <Paragraphs>28</Paragraphs>
  <Slides>17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17</vt:i4>
      </vt:variant>
    </vt:vector>
  </HeadingPairs>
  <TitlesOfParts>
    <vt:vector size="26" baseType="lpstr">
      <vt:lpstr>Calibri Light</vt:lpstr>
      <vt:lpstr>Verdana</vt:lpstr>
      <vt:lpstr>Arial</vt:lpstr>
      <vt:lpstr>Calibri</vt:lpstr>
      <vt:lpstr>Thème Office</vt:lpstr>
      <vt:lpstr>4_Thème Office</vt:lpstr>
      <vt:lpstr>1_Thème Office</vt:lpstr>
      <vt:lpstr>2_Thème Office</vt:lpstr>
      <vt:lpstr>3_Thème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EDITIONS HATIER</dc:creator>
  <cp:lastModifiedBy>BELLEMIN SANDRA</cp:lastModifiedBy>
  <cp:revision>22</cp:revision>
  <dcterms:created xsi:type="dcterms:W3CDTF">2022-01-07T11:15:07Z</dcterms:created>
  <dcterms:modified xsi:type="dcterms:W3CDTF">2025-03-19T11:59:03Z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0x010100B5D1979698DF1E409B2B7EB07AB6DCB7</vt:lpwstr>
  </property>
  <property fmtid="{D5CDD505-2E9C-101B-9397-08002B2CF9AE}" pid="3" name="MediaServiceImageTags">
    <vt:lpwstr/>
  </property>
</Properties>
</file>