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4"/>
    <p:sldMasterId id="2147483693" r:id="rId5"/>
    <p:sldMasterId id="2147483698" r:id="rId6"/>
    <p:sldMasterId id="2147483703" r:id="rId7"/>
    <p:sldMasterId id="2147483708" r:id="rId8"/>
  </p:sldMasterIdLst>
  <p:notesMasterIdLst>
    <p:notesMasterId r:id="rId23"/>
  </p:notesMasterIdLst>
  <p:handoutMasterIdLst>
    <p:handoutMasterId r:id="rId24"/>
  </p:handoutMasterIdLst>
  <p:sldIdLst>
    <p:sldId id="276" r:id="rId9"/>
    <p:sldId id="278" r:id="rId10"/>
    <p:sldId id="279" r:id="rId11"/>
    <p:sldId id="280" r:id="rId12"/>
    <p:sldId id="283" r:id="rId13"/>
    <p:sldId id="284" r:id="rId14"/>
    <p:sldId id="285" r:id="rId15"/>
    <p:sldId id="286" r:id="rId16"/>
    <p:sldId id="288" r:id="rId17"/>
    <p:sldId id="289" r:id="rId18"/>
    <p:sldId id="290" r:id="rId19"/>
    <p:sldId id="291" r:id="rId20"/>
    <p:sldId id="292" r:id="rId21"/>
    <p:sldId id="293" r:id="rId22"/>
  </p:sldIdLst>
  <p:sldSz cx="9144000" cy="6858000" type="screen4x3"/>
  <p:notesSz cx="6858000" cy="9144000"/>
  <p:embeddedFontLst>
    <p:embeddedFont>
      <p:font typeface="Verdana" panose="020B0604030504040204" pitchFamily="34" charset="0"/>
      <p:regular r:id="rId25"/>
      <p:bold r:id="rId26"/>
      <p:italic r:id="rId27"/>
      <p:boldItalic r:id="rId28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33C2CF67-9BF0-36C3-EEE1-09B84C3469D6}" name="BELLEMIN SANDRA" initials="SB" userId="S::SBELLEMIN@editions-hatier.fr::5fe4e071-d3f4-40df-970f-ee8fcf898346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UVELLIER ANNE" initials="CA" lastIdx="4" clrIdx="0">
    <p:extLst>
      <p:ext uri="{19B8F6BF-5375-455C-9EA6-DF929625EA0E}">
        <p15:presenceInfo xmlns:p15="http://schemas.microsoft.com/office/powerpoint/2012/main" userId="S::ACHAUVELLIER@editions-hatier.fr::63234966-364e-422f-8c52-45fd5239a521" providerId="AD"/>
      </p:ext>
    </p:extLst>
  </p:cmAuthor>
  <p:cmAuthor id="2" name="riviere.jennifer" initials="ri" lastIdx="11" clrIdx="1">
    <p:extLst>
      <p:ext uri="{19B8F6BF-5375-455C-9EA6-DF929625EA0E}">
        <p15:presenceInfo xmlns:p15="http://schemas.microsoft.com/office/powerpoint/2012/main" userId="S::riviere.jennifer_gmail.com#ext#@hachette.onmicrosoft.com::1d9d5009-092f-4c80-8dba-153923be29d4" providerId="AD"/>
      </p:ext>
    </p:extLst>
  </p:cmAuthor>
  <p:cmAuthor id="3" name="pauline.negrellion" initials="pa" lastIdx="8" clrIdx="2">
    <p:extLst>
      <p:ext uri="{19B8F6BF-5375-455C-9EA6-DF929625EA0E}">
        <p15:presenceInfo xmlns:p15="http://schemas.microsoft.com/office/powerpoint/2012/main" userId="S::pauline.negrellion_gmail.com#ext#@hachette.onmicrosoft.com::9fb65b54-3bbd-4994-b3cf-42d8602c7eef" providerId="AD"/>
      </p:ext>
    </p:extLst>
  </p:cmAuthor>
  <p:cmAuthor id="4" name="omenriah" initials="om" lastIdx="8" clrIdx="3">
    <p:extLst>
      <p:ext uri="{19B8F6BF-5375-455C-9EA6-DF929625EA0E}">
        <p15:presenceInfo xmlns:p15="http://schemas.microsoft.com/office/powerpoint/2012/main" userId="S::omenriah_gmail.com#ext#@hachette.onmicrosoft.com::1c7e23f3-21b9-4451-98c0-15057ee0799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66"/>
    <a:srgbClr val="61C4D1"/>
    <a:srgbClr val="FFD333"/>
    <a:srgbClr val="EC527E"/>
    <a:srgbClr val="A39491"/>
    <a:srgbClr val="E7E7E8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A96CB5A-A6D8-47F0-B960-585965CF4F65}" v="14" dt="2025-03-19T10:53:45.1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44" autoAdjust="0"/>
    <p:restoredTop sz="76755" autoAdjust="0"/>
  </p:normalViewPr>
  <p:slideViewPr>
    <p:cSldViewPr snapToGrid="0">
      <p:cViewPr varScale="1">
        <p:scale>
          <a:sx n="85" d="100"/>
          <a:sy n="85" d="100"/>
        </p:scale>
        <p:origin x="223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141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font" Target="fonts/font2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34" Type="http://schemas.microsoft.com/office/2016/11/relationships/changesInfo" Target="changesInfos/changesInfo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font" Target="fonts/font1.fntdata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handoutMaster" Target="handoutMasters/handoutMaster1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4.fntdata"/><Relationship Id="rId36" Type="http://schemas.microsoft.com/office/2018/10/relationships/authors" Target="author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font" Target="fonts/font3.fntdata"/><Relationship Id="rId30" Type="http://schemas.openxmlformats.org/officeDocument/2006/relationships/presProps" Target="presProps.xml"/><Relationship Id="rId35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LLEMIN SANDRA" userId="5fe4e071-d3f4-40df-970f-ee8fcf898346" providerId="ADAL" clId="{A7228500-D38F-4D8C-A9B1-2227F1BC92F9}"/>
    <pc:docChg chg="undo custSel modSld">
      <pc:chgData name="BELLEMIN SANDRA" userId="5fe4e071-d3f4-40df-970f-ee8fcf898346" providerId="ADAL" clId="{A7228500-D38F-4D8C-A9B1-2227F1BC92F9}" dt="2025-02-25T10:56:49.853" v="35" actId="20577"/>
      <pc:docMkLst>
        <pc:docMk/>
      </pc:docMkLst>
      <pc:sldChg chg="addSp delSp mod modNotesTx">
        <pc:chgData name="BELLEMIN SANDRA" userId="5fe4e071-d3f4-40df-970f-ee8fcf898346" providerId="ADAL" clId="{A7228500-D38F-4D8C-A9B1-2227F1BC92F9}" dt="2025-02-25T10:52:21.431" v="30" actId="478"/>
        <pc:sldMkLst>
          <pc:docMk/>
          <pc:sldMk cId="1581887684" sldId="278"/>
        </pc:sldMkLst>
      </pc:sldChg>
      <pc:sldChg chg="modNotesTx">
        <pc:chgData name="BELLEMIN SANDRA" userId="5fe4e071-d3f4-40df-970f-ee8fcf898346" providerId="ADAL" clId="{A7228500-D38F-4D8C-A9B1-2227F1BC92F9}" dt="2025-02-25T10:52:54.045" v="31"/>
        <pc:sldMkLst>
          <pc:docMk/>
          <pc:sldMk cId="1183575287" sldId="280"/>
        </pc:sldMkLst>
      </pc:sldChg>
      <pc:sldChg chg="modNotesTx">
        <pc:chgData name="BELLEMIN SANDRA" userId="5fe4e071-d3f4-40df-970f-ee8fcf898346" providerId="ADAL" clId="{A7228500-D38F-4D8C-A9B1-2227F1BC92F9}" dt="2025-02-25T10:56:49.853" v="35" actId="20577"/>
        <pc:sldMkLst>
          <pc:docMk/>
          <pc:sldMk cId="1306950832" sldId="291"/>
        </pc:sldMkLst>
      </pc:sldChg>
    </pc:docChg>
  </pc:docChgLst>
  <pc:docChgLst>
    <pc:chgData name="BELLEMIN SANDRA" userId="5fe4e071-d3f4-40df-970f-ee8fcf898346" providerId="ADAL" clId="{1D04A448-F359-4B9F-A5F6-77B80512304C}"/>
    <pc:docChg chg="modSld">
      <pc:chgData name="BELLEMIN SANDRA" userId="5fe4e071-d3f4-40df-970f-ee8fcf898346" providerId="ADAL" clId="{1D04A448-F359-4B9F-A5F6-77B80512304C}" dt="2024-08-22T14:37:00.867" v="35" actId="1036"/>
      <pc:docMkLst>
        <pc:docMk/>
      </pc:docMkLst>
      <pc:sldChg chg="modSp mod">
        <pc:chgData name="BELLEMIN SANDRA" userId="5fe4e071-d3f4-40df-970f-ee8fcf898346" providerId="ADAL" clId="{1D04A448-F359-4B9F-A5F6-77B80512304C}" dt="2024-08-22T14:36:30.513" v="0" actId="20577"/>
        <pc:sldMkLst>
          <pc:docMk/>
          <pc:sldMk cId="176043752" sldId="279"/>
        </pc:sldMkLst>
      </pc:sldChg>
      <pc:sldChg chg="modSp mod">
        <pc:chgData name="BELLEMIN SANDRA" userId="5fe4e071-d3f4-40df-970f-ee8fcf898346" providerId="ADAL" clId="{1D04A448-F359-4B9F-A5F6-77B80512304C}" dt="2024-08-22T14:37:00.867" v="35" actId="1036"/>
        <pc:sldMkLst>
          <pc:docMk/>
          <pc:sldMk cId="1436094334" sldId="292"/>
        </pc:sldMkLst>
      </pc:sldChg>
    </pc:docChg>
  </pc:docChgLst>
  <pc:docChgLst>
    <pc:chgData name="CARATY CORINNE" userId="8ff7d65e-e73f-48f4-8c35-2e9a1daaa9ff" providerId="ADAL" clId="{BF7DD30A-9045-4298-96B7-A61157140790}"/>
    <pc:docChg chg="modSld">
      <pc:chgData name="CARATY CORINNE" userId="8ff7d65e-e73f-48f4-8c35-2e9a1daaa9ff" providerId="ADAL" clId="{BF7DD30A-9045-4298-96B7-A61157140790}" dt="2022-09-06T11:57:39.095" v="1" actId="1076"/>
      <pc:docMkLst>
        <pc:docMk/>
      </pc:docMkLst>
      <pc:sldChg chg="addSp modSp mod">
        <pc:chgData name="CARATY CORINNE" userId="8ff7d65e-e73f-48f4-8c35-2e9a1daaa9ff" providerId="ADAL" clId="{BF7DD30A-9045-4298-96B7-A61157140790}" dt="2022-09-06T11:57:39.095" v="1" actId="1076"/>
        <pc:sldMkLst>
          <pc:docMk/>
          <pc:sldMk cId="1167145136" sldId="276"/>
        </pc:sldMkLst>
      </pc:sldChg>
    </pc:docChg>
  </pc:docChgLst>
  <pc:docChgLst>
    <pc:chgData name="CHAUVELLIER ANNE" userId="63234966-364e-422f-8c52-45fd5239a521" providerId="ADAL" clId="{7D0D1484-A96E-49CB-B746-C30918FFA173}"/>
    <pc:docChg chg="undo custSel addSld modSld sldOrd">
      <pc:chgData name="CHAUVELLIER ANNE" userId="63234966-364e-422f-8c52-45fd5239a521" providerId="ADAL" clId="{7D0D1484-A96E-49CB-B746-C30918FFA173}" dt="2022-04-11T14:52:06.299" v="1136" actId="14100"/>
      <pc:docMkLst>
        <pc:docMk/>
      </pc:docMkLst>
      <pc:sldChg chg="delCm modCm modNotesTx">
        <pc:chgData name="CHAUVELLIER ANNE" userId="63234966-364e-422f-8c52-45fd5239a521" providerId="ADAL" clId="{7D0D1484-A96E-49CB-B746-C30918FFA173}" dt="2022-03-22T16:54:11.568" v="136" actId="1592"/>
        <pc:sldMkLst>
          <pc:docMk/>
          <pc:sldMk cId="1581887684" sldId="278"/>
        </pc:sldMkLst>
      </pc:sldChg>
      <pc:sldChg chg="delCm modNotesTx">
        <pc:chgData name="CHAUVELLIER ANNE" userId="63234966-364e-422f-8c52-45fd5239a521" providerId="ADAL" clId="{7D0D1484-A96E-49CB-B746-C30918FFA173}" dt="2022-03-31T08:12:41.915" v="825" actId="1592"/>
        <pc:sldMkLst>
          <pc:docMk/>
          <pc:sldMk cId="176043752" sldId="279"/>
        </pc:sldMkLst>
      </pc:sldChg>
      <pc:sldChg chg="delCm modNotesTx">
        <pc:chgData name="CHAUVELLIER ANNE" userId="63234966-364e-422f-8c52-45fd5239a521" providerId="ADAL" clId="{7D0D1484-A96E-49CB-B746-C30918FFA173}" dt="2022-03-29T14:58:25.869" v="591" actId="20577"/>
        <pc:sldMkLst>
          <pc:docMk/>
          <pc:sldMk cId="1183575287" sldId="280"/>
        </pc:sldMkLst>
      </pc:sldChg>
      <pc:sldChg chg="delCm modNotesTx">
        <pc:chgData name="CHAUVELLIER ANNE" userId="63234966-364e-422f-8c52-45fd5239a521" providerId="ADAL" clId="{7D0D1484-A96E-49CB-B746-C30918FFA173}" dt="2022-03-22T16:55:54.106" v="154" actId="1592"/>
        <pc:sldMkLst>
          <pc:docMk/>
          <pc:sldMk cId="224281110" sldId="283"/>
        </pc:sldMkLst>
      </pc:sldChg>
      <pc:sldChg chg="delCm modNotesTx">
        <pc:chgData name="CHAUVELLIER ANNE" userId="63234966-364e-422f-8c52-45fd5239a521" providerId="ADAL" clId="{7D0D1484-A96E-49CB-B746-C30918FFA173}" dt="2022-03-22T16:59:59.404" v="305" actId="20577"/>
        <pc:sldMkLst>
          <pc:docMk/>
          <pc:sldMk cId="672571776" sldId="284"/>
        </pc:sldMkLst>
      </pc:sldChg>
      <pc:sldChg chg="delCm modNotesTx">
        <pc:chgData name="CHAUVELLIER ANNE" userId="63234966-364e-422f-8c52-45fd5239a521" providerId="ADAL" clId="{7D0D1484-A96E-49CB-B746-C30918FFA173}" dt="2022-03-22T16:56:54.813" v="173" actId="1592"/>
        <pc:sldMkLst>
          <pc:docMk/>
          <pc:sldMk cId="1491159872" sldId="285"/>
        </pc:sldMkLst>
      </pc:sldChg>
      <pc:sldChg chg="delCm modNotesTx">
        <pc:chgData name="CHAUVELLIER ANNE" userId="63234966-364e-422f-8c52-45fd5239a521" providerId="ADAL" clId="{7D0D1484-A96E-49CB-B746-C30918FFA173}" dt="2022-03-22T16:59:38.070" v="289" actId="20577"/>
        <pc:sldMkLst>
          <pc:docMk/>
          <pc:sldMk cId="3064543637" sldId="286"/>
        </pc:sldMkLst>
      </pc:sldChg>
      <pc:sldChg chg="delCm modNotesTx">
        <pc:chgData name="CHAUVELLIER ANNE" userId="63234966-364e-422f-8c52-45fd5239a521" providerId="ADAL" clId="{7D0D1484-A96E-49CB-B746-C30918FFA173}" dt="2022-03-22T16:57:55.313" v="245" actId="1592"/>
        <pc:sldMkLst>
          <pc:docMk/>
          <pc:sldMk cId="1677747999" sldId="288"/>
        </pc:sldMkLst>
      </pc:sldChg>
      <pc:sldChg chg="delCm modNotesTx">
        <pc:chgData name="CHAUVELLIER ANNE" userId="63234966-364e-422f-8c52-45fd5239a521" providerId="ADAL" clId="{7D0D1484-A96E-49CB-B746-C30918FFA173}" dt="2022-03-22T17:00:42.904" v="328" actId="1592"/>
        <pc:sldMkLst>
          <pc:docMk/>
          <pc:sldMk cId="1882147658" sldId="289"/>
        </pc:sldMkLst>
      </pc:sldChg>
      <pc:sldChg chg="delCm modNotesTx">
        <pc:chgData name="CHAUVELLIER ANNE" userId="63234966-364e-422f-8c52-45fd5239a521" providerId="ADAL" clId="{7D0D1484-A96E-49CB-B746-C30918FFA173}" dt="2022-03-22T16:59:04.123" v="261" actId="1592"/>
        <pc:sldMkLst>
          <pc:docMk/>
          <pc:sldMk cId="4006131677" sldId="290"/>
        </pc:sldMkLst>
      </pc:sldChg>
      <pc:sldChg chg="addSp modSp mod delCm modNotesTx">
        <pc:chgData name="CHAUVELLIER ANNE" userId="63234966-364e-422f-8c52-45fd5239a521" providerId="ADAL" clId="{7D0D1484-A96E-49CB-B746-C30918FFA173}" dt="2022-03-31T08:23:17.614" v="937" actId="1592"/>
        <pc:sldMkLst>
          <pc:docMk/>
          <pc:sldMk cId="1306950832" sldId="291"/>
        </pc:sldMkLst>
      </pc:sldChg>
      <pc:sldChg chg="modSp mod addCm delCm modNotesTx">
        <pc:chgData name="CHAUVELLIER ANNE" userId="63234966-364e-422f-8c52-45fd5239a521" providerId="ADAL" clId="{7D0D1484-A96E-49CB-B746-C30918FFA173}" dt="2022-04-04T13:25:52.259" v="1125" actId="1592"/>
        <pc:sldMkLst>
          <pc:docMk/>
          <pc:sldMk cId="1436094334" sldId="292"/>
        </pc:sldMkLst>
      </pc:sldChg>
      <pc:sldChg chg="addSp modSp new mod ord">
        <pc:chgData name="CHAUVELLIER ANNE" userId="63234966-364e-422f-8c52-45fd5239a521" providerId="ADAL" clId="{7D0D1484-A96E-49CB-B746-C30918FFA173}" dt="2022-04-11T14:52:06.299" v="1136" actId="14100"/>
        <pc:sldMkLst>
          <pc:docMk/>
          <pc:sldMk cId="3381802695" sldId="293"/>
        </pc:sldMkLst>
      </pc:sldChg>
    </pc:docChg>
  </pc:docChgLst>
  <pc:docChgLst>
    <pc:chgData name="ANNE CHAUVELLIER" userId="63234966-364e-422f-8c52-45fd5239a521" providerId="ADAL" clId="{7D0D1484-A96E-49CB-B746-C30918FFA173}"/>
    <pc:docChg chg="modSld sldOrd">
      <pc:chgData name="ANNE CHAUVELLIER" userId="63234966-364e-422f-8c52-45fd5239a521" providerId="ADAL" clId="{7D0D1484-A96E-49CB-B746-C30918FFA173}" dt="2022-04-14T11:54:55.837" v="1"/>
      <pc:docMkLst>
        <pc:docMk/>
      </pc:docMkLst>
      <pc:sldChg chg="ord">
        <pc:chgData name="ANNE CHAUVELLIER" userId="63234966-364e-422f-8c52-45fd5239a521" providerId="ADAL" clId="{7D0D1484-A96E-49CB-B746-C30918FFA173}" dt="2022-04-14T11:54:55.837" v="1"/>
        <pc:sldMkLst>
          <pc:docMk/>
          <pc:sldMk cId="3381802695" sldId="293"/>
        </pc:sldMkLst>
      </pc:sldChg>
    </pc:docChg>
  </pc:docChgLst>
  <pc:docChgLst>
    <pc:chgData name="BELLEMIN SANDRA" userId="5fe4e071-d3f4-40df-970f-ee8fcf898346" providerId="ADAL" clId="{8A96CB5A-A6D8-47F0-B960-585965CF4F65}"/>
    <pc:docChg chg="undo custSel modSld modMainMaster">
      <pc:chgData name="BELLEMIN SANDRA" userId="5fe4e071-d3f4-40df-970f-ee8fcf898346" providerId="ADAL" clId="{8A96CB5A-A6D8-47F0-B960-585965CF4F65}" dt="2025-03-20T08:25:05.507" v="100" actId="313"/>
      <pc:docMkLst>
        <pc:docMk/>
      </pc:docMkLst>
      <pc:sldChg chg="addSp delSp modSp mod modClrScheme chgLayout modNotesTx">
        <pc:chgData name="BELLEMIN SANDRA" userId="5fe4e071-d3f4-40df-970f-ee8fcf898346" providerId="ADAL" clId="{8A96CB5A-A6D8-47F0-B960-585965CF4F65}" dt="2025-03-19T10:53:21.064" v="55" actId="962"/>
        <pc:sldMkLst>
          <pc:docMk/>
          <pc:sldMk cId="1167145136" sldId="276"/>
        </pc:sldMkLst>
        <pc:spChg chg="del">
          <ac:chgData name="BELLEMIN SANDRA" userId="5fe4e071-d3f4-40df-970f-ee8fcf898346" providerId="ADAL" clId="{8A96CB5A-A6D8-47F0-B960-585965CF4F65}" dt="2025-03-19T10:51:16.004" v="25" actId="478"/>
          <ac:spMkLst>
            <pc:docMk/>
            <pc:sldMk cId="1167145136" sldId="276"/>
            <ac:spMk id="3" creationId="{013A2E0A-CD12-462B-B4A8-9DB595DB6E28}"/>
          </ac:spMkLst>
        </pc:spChg>
        <pc:spChg chg="add del mod">
          <ac:chgData name="BELLEMIN SANDRA" userId="5fe4e071-d3f4-40df-970f-ee8fcf898346" providerId="ADAL" clId="{8A96CB5A-A6D8-47F0-B960-585965CF4F65}" dt="2025-03-19T10:52:08.168" v="42" actId="700"/>
          <ac:spMkLst>
            <pc:docMk/>
            <pc:sldMk cId="1167145136" sldId="276"/>
            <ac:spMk id="4" creationId="{0216A8CD-19C5-BAC6-EA42-412D5EB89E16}"/>
          </ac:spMkLst>
        </pc:spChg>
        <pc:spChg chg="del">
          <ac:chgData name="BELLEMIN SANDRA" userId="5fe4e071-d3f4-40df-970f-ee8fcf898346" providerId="ADAL" clId="{8A96CB5A-A6D8-47F0-B960-585965CF4F65}" dt="2025-03-19T10:51:16.004" v="25" actId="478"/>
          <ac:spMkLst>
            <pc:docMk/>
            <pc:sldMk cId="1167145136" sldId="276"/>
            <ac:spMk id="6" creationId="{94D8D623-2B5E-4170-A263-C607C356EFD2}"/>
          </ac:spMkLst>
        </pc:spChg>
        <pc:picChg chg="add mod">
          <ac:chgData name="BELLEMIN SANDRA" userId="5fe4e071-d3f4-40df-970f-ee8fcf898346" providerId="ADAL" clId="{8A96CB5A-A6D8-47F0-B960-585965CF4F65}" dt="2025-03-19T10:53:21.064" v="55" actId="962"/>
          <ac:picMkLst>
            <pc:docMk/>
            <pc:sldMk cId="1167145136" sldId="276"/>
            <ac:picMk id="7" creationId="{6B56CBD9-CE5D-CFBE-4689-332694767F74}"/>
          </ac:picMkLst>
        </pc:picChg>
      </pc:sldChg>
      <pc:sldChg chg="addSp delSp modSp mod modClrScheme chgLayout modNotesTx">
        <pc:chgData name="BELLEMIN SANDRA" userId="5fe4e071-d3f4-40df-970f-ee8fcf898346" providerId="ADAL" clId="{8A96CB5A-A6D8-47F0-B960-585965CF4F65}" dt="2025-03-20T08:22:41.622" v="85"/>
        <pc:sldMkLst>
          <pc:docMk/>
          <pc:sldMk cId="1581887684" sldId="278"/>
        </pc:sldMkLst>
        <pc:spChg chg="del">
          <ac:chgData name="BELLEMIN SANDRA" userId="5fe4e071-d3f4-40df-970f-ee8fcf898346" providerId="ADAL" clId="{8A96CB5A-A6D8-47F0-B960-585965CF4F65}" dt="2025-03-19T10:51:17.976" v="26" actId="478"/>
          <ac:spMkLst>
            <pc:docMk/>
            <pc:sldMk cId="1581887684" sldId="278"/>
            <ac:spMk id="2" creationId="{3EF83368-E076-4663-BD16-06D1227F07BF}"/>
          </ac:spMkLst>
        </pc:spChg>
        <pc:spChg chg="add del mod">
          <ac:chgData name="BELLEMIN SANDRA" userId="5fe4e071-d3f4-40df-970f-ee8fcf898346" providerId="ADAL" clId="{8A96CB5A-A6D8-47F0-B960-585965CF4F65}" dt="2025-03-19T10:51:20.040" v="27" actId="478"/>
          <ac:spMkLst>
            <pc:docMk/>
            <pc:sldMk cId="1581887684" sldId="278"/>
            <ac:spMk id="4" creationId="{26981489-3AB9-BFB1-C447-2208832791A7}"/>
          </ac:spMkLst>
        </pc:spChg>
        <pc:picChg chg="add mod">
          <ac:chgData name="BELLEMIN SANDRA" userId="5fe4e071-d3f4-40df-970f-ee8fcf898346" providerId="ADAL" clId="{8A96CB5A-A6D8-47F0-B960-585965CF4F65}" dt="2025-03-19T10:53:24.226" v="57" actId="27614"/>
          <ac:picMkLst>
            <pc:docMk/>
            <pc:sldMk cId="1581887684" sldId="278"/>
            <ac:picMk id="6" creationId="{1959527C-7D98-D473-3A5F-6481CFCD1895}"/>
          </ac:picMkLst>
        </pc:picChg>
        <pc:picChg chg="del">
          <ac:chgData name="BELLEMIN SANDRA" userId="5fe4e071-d3f4-40df-970f-ee8fcf898346" providerId="ADAL" clId="{8A96CB5A-A6D8-47F0-B960-585965CF4F65}" dt="2025-03-19T10:51:17.976" v="26" actId="478"/>
          <ac:picMkLst>
            <pc:docMk/>
            <pc:sldMk cId="1581887684" sldId="278"/>
            <ac:picMk id="10" creationId="{8F8409C4-C48E-4FA7-97F1-0796C112D70A}"/>
          </ac:picMkLst>
        </pc:picChg>
        <pc:picChg chg="del">
          <ac:chgData name="BELLEMIN SANDRA" userId="5fe4e071-d3f4-40df-970f-ee8fcf898346" providerId="ADAL" clId="{8A96CB5A-A6D8-47F0-B960-585965CF4F65}" dt="2025-03-19T10:51:17.976" v="26" actId="478"/>
          <ac:picMkLst>
            <pc:docMk/>
            <pc:sldMk cId="1581887684" sldId="278"/>
            <ac:picMk id="12" creationId="{071FC85A-F1D9-452D-9E9D-0EE62C34B2B8}"/>
          </ac:picMkLst>
        </pc:picChg>
        <pc:picChg chg="del">
          <ac:chgData name="BELLEMIN SANDRA" userId="5fe4e071-d3f4-40df-970f-ee8fcf898346" providerId="ADAL" clId="{8A96CB5A-A6D8-47F0-B960-585965CF4F65}" dt="2025-03-19T10:51:20.040" v="27" actId="478"/>
          <ac:picMkLst>
            <pc:docMk/>
            <pc:sldMk cId="1581887684" sldId="278"/>
            <ac:picMk id="46" creationId="{4AF2FBD0-E46C-4153-BF70-90968F51BB9A}"/>
          </ac:picMkLst>
        </pc:picChg>
        <pc:picChg chg="del">
          <ac:chgData name="BELLEMIN SANDRA" userId="5fe4e071-d3f4-40df-970f-ee8fcf898346" providerId="ADAL" clId="{8A96CB5A-A6D8-47F0-B960-585965CF4F65}" dt="2025-03-19T10:51:20.040" v="27" actId="478"/>
          <ac:picMkLst>
            <pc:docMk/>
            <pc:sldMk cId="1581887684" sldId="278"/>
            <ac:picMk id="48" creationId="{5105E5A8-3186-48F4-A795-595F9DE63A7A}"/>
          </ac:picMkLst>
        </pc:picChg>
        <pc:picChg chg="del">
          <ac:chgData name="BELLEMIN SANDRA" userId="5fe4e071-d3f4-40df-970f-ee8fcf898346" providerId="ADAL" clId="{8A96CB5A-A6D8-47F0-B960-585965CF4F65}" dt="2025-03-19T10:51:17.976" v="26" actId="478"/>
          <ac:picMkLst>
            <pc:docMk/>
            <pc:sldMk cId="1581887684" sldId="278"/>
            <ac:picMk id="52" creationId="{11D11E36-C4BD-4A38-A031-7FB2586C31FE}"/>
          </ac:picMkLst>
        </pc:picChg>
        <pc:picChg chg="del">
          <ac:chgData name="BELLEMIN SANDRA" userId="5fe4e071-d3f4-40df-970f-ee8fcf898346" providerId="ADAL" clId="{8A96CB5A-A6D8-47F0-B960-585965CF4F65}" dt="2025-03-19T10:51:20.040" v="27" actId="478"/>
          <ac:picMkLst>
            <pc:docMk/>
            <pc:sldMk cId="1581887684" sldId="278"/>
            <ac:picMk id="54" creationId="{3ACE6D48-450D-41AA-9441-DF6E3F33100D}"/>
          </ac:picMkLst>
        </pc:picChg>
        <pc:picChg chg="del">
          <ac:chgData name="BELLEMIN SANDRA" userId="5fe4e071-d3f4-40df-970f-ee8fcf898346" providerId="ADAL" clId="{8A96CB5A-A6D8-47F0-B960-585965CF4F65}" dt="2025-03-19T10:51:17.976" v="26" actId="478"/>
          <ac:picMkLst>
            <pc:docMk/>
            <pc:sldMk cId="1581887684" sldId="278"/>
            <ac:picMk id="58" creationId="{E76E6BD0-83CA-4D0D-BCEA-5030D421AEBB}"/>
          </ac:picMkLst>
        </pc:picChg>
        <pc:picChg chg="del">
          <ac:chgData name="BELLEMIN SANDRA" userId="5fe4e071-d3f4-40df-970f-ee8fcf898346" providerId="ADAL" clId="{8A96CB5A-A6D8-47F0-B960-585965CF4F65}" dt="2025-03-19T10:51:20.040" v="27" actId="478"/>
          <ac:picMkLst>
            <pc:docMk/>
            <pc:sldMk cId="1581887684" sldId="278"/>
            <ac:picMk id="60" creationId="{890D239F-EEB3-451F-ACF6-7B3A03C99F0A}"/>
          </ac:picMkLst>
        </pc:picChg>
        <pc:picChg chg="del">
          <ac:chgData name="BELLEMIN SANDRA" userId="5fe4e071-d3f4-40df-970f-ee8fcf898346" providerId="ADAL" clId="{8A96CB5A-A6D8-47F0-B960-585965CF4F65}" dt="2025-03-19T10:51:17.976" v="26" actId="478"/>
          <ac:picMkLst>
            <pc:docMk/>
            <pc:sldMk cId="1581887684" sldId="278"/>
            <ac:picMk id="64" creationId="{E1F3F2CF-26E8-4FC4-96AE-C89417A3EE61}"/>
          </ac:picMkLst>
        </pc:picChg>
        <pc:picChg chg="del">
          <ac:chgData name="BELLEMIN SANDRA" userId="5fe4e071-d3f4-40df-970f-ee8fcf898346" providerId="ADAL" clId="{8A96CB5A-A6D8-47F0-B960-585965CF4F65}" dt="2025-03-19T10:51:17.976" v="26" actId="478"/>
          <ac:picMkLst>
            <pc:docMk/>
            <pc:sldMk cId="1581887684" sldId="278"/>
            <ac:picMk id="68" creationId="{0C038FA6-F561-4471-879A-6706B5ADF7F6}"/>
          </ac:picMkLst>
        </pc:picChg>
        <pc:picChg chg="del">
          <ac:chgData name="BELLEMIN SANDRA" userId="5fe4e071-d3f4-40df-970f-ee8fcf898346" providerId="ADAL" clId="{8A96CB5A-A6D8-47F0-B960-585965CF4F65}" dt="2025-03-19T10:51:17.976" v="26" actId="478"/>
          <ac:picMkLst>
            <pc:docMk/>
            <pc:sldMk cId="1581887684" sldId="278"/>
            <ac:picMk id="70" creationId="{3D2BAC21-375D-4138-93E1-8E0D4DBF1048}"/>
          </ac:picMkLst>
        </pc:picChg>
        <pc:picChg chg="del">
          <ac:chgData name="BELLEMIN SANDRA" userId="5fe4e071-d3f4-40df-970f-ee8fcf898346" providerId="ADAL" clId="{8A96CB5A-A6D8-47F0-B960-585965CF4F65}" dt="2025-03-19T10:51:17.976" v="26" actId="478"/>
          <ac:picMkLst>
            <pc:docMk/>
            <pc:sldMk cId="1581887684" sldId="278"/>
            <ac:picMk id="79" creationId="{08413DC2-4883-4616-BB8F-59277E5E10E4}"/>
          </ac:picMkLst>
        </pc:picChg>
        <pc:picChg chg="del">
          <ac:chgData name="BELLEMIN SANDRA" userId="5fe4e071-d3f4-40df-970f-ee8fcf898346" providerId="ADAL" clId="{8A96CB5A-A6D8-47F0-B960-585965CF4F65}" dt="2025-03-19T10:51:20.040" v="27" actId="478"/>
          <ac:picMkLst>
            <pc:docMk/>
            <pc:sldMk cId="1581887684" sldId="278"/>
            <ac:picMk id="81" creationId="{FF3B2A4A-1A03-4C4F-B778-83FDB2AA76E4}"/>
          </ac:picMkLst>
        </pc:picChg>
      </pc:sldChg>
      <pc:sldChg chg="addSp delSp modSp mod modClrScheme chgLayout">
        <pc:chgData name="BELLEMIN SANDRA" userId="5fe4e071-d3f4-40df-970f-ee8fcf898346" providerId="ADAL" clId="{8A96CB5A-A6D8-47F0-B960-585965CF4F65}" dt="2025-03-19T10:53:25.400" v="59" actId="27614"/>
        <pc:sldMkLst>
          <pc:docMk/>
          <pc:sldMk cId="176043752" sldId="279"/>
        </pc:sldMkLst>
        <pc:spChg chg="del">
          <ac:chgData name="BELLEMIN SANDRA" userId="5fe4e071-d3f4-40df-970f-ee8fcf898346" providerId="ADAL" clId="{8A96CB5A-A6D8-47F0-B960-585965CF4F65}" dt="2025-03-19T10:51:22.457" v="28" actId="478"/>
          <ac:spMkLst>
            <pc:docMk/>
            <pc:sldMk cId="176043752" sldId="279"/>
            <ac:spMk id="2" creationId="{A6670E11-744A-443C-80FA-C68C4879EE0D}"/>
          </ac:spMkLst>
        </pc:spChg>
        <pc:spChg chg="del">
          <ac:chgData name="BELLEMIN SANDRA" userId="5fe4e071-d3f4-40df-970f-ee8fcf898346" providerId="ADAL" clId="{8A96CB5A-A6D8-47F0-B960-585965CF4F65}" dt="2025-03-19T10:51:22.457" v="28" actId="478"/>
          <ac:spMkLst>
            <pc:docMk/>
            <pc:sldMk cId="176043752" sldId="279"/>
            <ac:spMk id="3" creationId="{FC69015A-11CE-4F14-9E0E-CB1CE5489C5C}"/>
          </ac:spMkLst>
        </pc:spChg>
        <pc:spChg chg="add del mod">
          <ac:chgData name="BELLEMIN SANDRA" userId="5fe4e071-d3f4-40df-970f-ee8fcf898346" providerId="ADAL" clId="{8A96CB5A-A6D8-47F0-B960-585965CF4F65}" dt="2025-03-19T10:52:08.168" v="42" actId="700"/>
          <ac:spMkLst>
            <pc:docMk/>
            <pc:sldMk cId="176043752" sldId="279"/>
            <ac:spMk id="5" creationId="{AC3B66E1-7D68-1693-269B-E8A8333A847D}"/>
          </ac:spMkLst>
        </pc:spChg>
        <pc:spChg chg="add del mod">
          <ac:chgData name="BELLEMIN SANDRA" userId="5fe4e071-d3f4-40df-970f-ee8fcf898346" providerId="ADAL" clId="{8A96CB5A-A6D8-47F0-B960-585965CF4F65}" dt="2025-03-19T10:52:08.168" v="42" actId="700"/>
          <ac:spMkLst>
            <pc:docMk/>
            <pc:sldMk cId="176043752" sldId="279"/>
            <ac:spMk id="7" creationId="{86842EBD-E804-A6C9-BFDB-A74BCD06268C}"/>
          </ac:spMkLst>
        </pc:spChg>
        <pc:picChg chg="add mod">
          <ac:chgData name="BELLEMIN SANDRA" userId="5fe4e071-d3f4-40df-970f-ee8fcf898346" providerId="ADAL" clId="{8A96CB5A-A6D8-47F0-B960-585965CF4F65}" dt="2025-03-19T10:53:25.400" v="59" actId="27614"/>
          <ac:picMkLst>
            <pc:docMk/>
            <pc:sldMk cId="176043752" sldId="279"/>
            <ac:picMk id="9" creationId="{C0198995-FDC5-BF92-AF54-BCD5901042AE}"/>
          </ac:picMkLst>
        </pc:picChg>
      </pc:sldChg>
      <pc:sldChg chg="addSp delSp modSp mod modClrScheme chgLayout modNotesTx">
        <pc:chgData name="BELLEMIN SANDRA" userId="5fe4e071-d3f4-40df-970f-ee8fcf898346" providerId="ADAL" clId="{8A96CB5A-A6D8-47F0-B960-585965CF4F65}" dt="2025-03-19T10:53:27.403" v="61" actId="27614"/>
        <pc:sldMkLst>
          <pc:docMk/>
          <pc:sldMk cId="1183575287" sldId="280"/>
        </pc:sldMkLst>
        <pc:spChg chg="del">
          <ac:chgData name="BELLEMIN SANDRA" userId="5fe4e071-d3f4-40df-970f-ee8fcf898346" providerId="ADAL" clId="{8A96CB5A-A6D8-47F0-B960-585965CF4F65}" dt="2025-03-19T10:51:24.830" v="29" actId="478"/>
          <ac:spMkLst>
            <pc:docMk/>
            <pc:sldMk cId="1183575287" sldId="280"/>
            <ac:spMk id="3" creationId="{987ECCBB-7A67-4946-8B2C-25CF83A9B42B}"/>
          </ac:spMkLst>
        </pc:spChg>
        <pc:spChg chg="add del mod">
          <ac:chgData name="BELLEMIN SANDRA" userId="5fe4e071-d3f4-40df-970f-ee8fcf898346" providerId="ADAL" clId="{8A96CB5A-A6D8-47F0-B960-585965CF4F65}" dt="2025-03-19T10:52:08.168" v="42" actId="700"/>
          <ac:spMkLst>
            <pc:docMk/>
            <pc:sldMk cId="1183575287" sldId="280"/>
            <ac:spMk id="4" creationId="{DA84FFF1-F924-AB96-C8EF-DFD3F0C58E3E}"/>
          </ac:spMkLst>
        </pc:spChg>
        <pc:spChg chg="add del mod">
          <ac:chgData name="BELLEMIN SANDRA" userId="5fe4e071-d3f4-40df-970f-ee8fcf898346" providerId="ADAL" clId="{8A96CB5A-A6D8-47F0-B960-585965CF4F65}" dt="2025-03-19T10:52:08.168" v="42" actId="700"/>
          <ac:spMkLst>
            <pc:docMk/>
            <pc:sldMk cId="1183575287" sldId="280"/>
            <ac:spMk id="6" creationId="{AC8A05B5-1857-86FF-393E-8EB6869C37ED}"/>
          </ac:spMkLst>
        </pc:spChg>
        <pc:spChg chg="del">
          <ac:chgData name="BELLEMIN SANDRA" userId="5fe4e071-d3f4-40df-970f-ee8fcf898346" providerId="ADAL" clId="{8A96CB5A-A6D8-47F0-B960-585965CF4F65}" dt="2025-03-19T10:51:24.830" v="29" actId="478"/>
          <ac:spMkLst>
            <pc:docMk/>
            <pc:sldMk cId="1183575287" sldId="280"/>
            <ac:spMk id="35" creationId="{E1A66CA7-42D2-4A8E-8699-6F697543D387}"/>
          </ac:spMkLst>
        </pc:spChg>
        <pc:picChg chg="add mod">
          <ac:chgData name="BELLEMIN SANDRA" userId="5fe4e071-d3f4-40df-970f-ee8fcf898346" providerId="ADAL" clId="{8A96CB5A-A6D8-47F0-B960-585965CF4F65}" dt="2025-03-19T10:53:27.403" v="61" actId="27614"/>
          <ac:picMkLst>
            <pc:docMk/>
            <pc:sldMk cId="1183575287" sldId="280"/>
            <ac:picMk id="8" creationId="{0548855E-12AE-1DDC-4DF5-3EEAD289133D}"/>
          </ac:picMkLst>
        </pc:picChg>
        <pc:picChg chg="del">
          <ac:chgData name="BELLEMIN SANDRA" userId="5fe4e071-d3f4-40df-970f-ee8fcf898346" providerId="ADAL" clId="{8A96CB5A-A6D8-47F0-B960-585965CF4F65}" dt="2025-03-19T10:51:24.830" v="29" actId="478"/>
          <ac:picMkLst>
            <pc:docMk/>
            <pc:sldMk cId="1183575287" sldId="280"/>
            <ac:picMk id="14" creationId="{ABF46C54-F01E-4469-BA2D-D215AD957237}"/>
          </ac:picMkLst>
        </pc:picChg>
        <pc:picChg chg="del">
          <ac:chgData name="BELLEMIN SANDRA" userId="5fe4e071-d3f4-40df-970f-ee8fcf898346" providerId="ADAL" clId="{8A96CB5A-A6D8-47F0-B960-585965CF4F65}" dt="2025-03-19T10:51:24.830" v="29" actId="478"/>
          <ac:picMkLst>
            <pc:docMk/>
            <pc:sldMk cId="1183575287" sldId="280"/>
            <ac:picMk id="16" creationId="{2A53BCAF-5436-4AE4-A7C8-7FDA52B84B0E}"/>
          </ac:picMkLst>
        </pc:picChg>
        <pc:picChg chg="del">
          <ac:chgData name="BELLEMIN SANDRA" userId="5fe4e071-d3f4-40df-970f-ee8fcf898346" providerId="ADAL" clId="{8A96CB5A-A6D8-47F0-B960-585965CF4F65}" dt="2025-03-19T10:51:24.830" v="29" actId="478"/>
          <ac:picMkLst>
            <pc:docMk/>
            <pc:sldMk cId="1183575287" sldId="280"/>
            <ac:picMk id="18" creationId="{C91278E4-49E0-451C-B457-655A7A5EB08B}"/>
          </ac:picMkLst>
        </pc:picChg>
        <pc:picChg chg="del">
          <ac:chgData name="BELLEMIN SANDRA" userId="5fe4e071-d3f4-40df-970f-ee8fcf898346" providerId="ADAL" clId="{8A96CB5A-A6D8-47F0-B960-585965CF4F65}" dt="2025-03-19T10:51:24.830" v="29" actId="478"/>
          <ac:picMkLst>
            <pc:docMk/>
            <pc:sldMk cId="1183575287" sldId="280"/>
            <ac:picMk id="20" creationId="{2D129D32-73ED-4726-9B87-2C520B408B5D}"/>
          </ac:picMkLst>
        </pc:picChg>
        <pc:picChg chg="del">
          <ac:chgData name="BELLEMIN SANDRA" userId="5fe4e071-d3f4-40df-970f-ee8fcf898346" providerId="ADAL" clId="{8A96CB5A-A6D8-47F0-B960-585965CF4F65}" dt="2025-03-19T10:51:24.830" v="29" actId="478"/>
          <ac:picMkLst>
            <pc:docMk/>
            <pc:sldMk cId="1183575287" sldId="280"/>
            <ac:picMk id="24" creationId="{3A1551ED-3180-4966-8E7B-E42E040E7567}"/>
          </ac:picMkLst>
        </pc:picChg>
        <pc:picChg chg="del">
          <ac:chgData name="BELLEMIN SANDRA" userId="5fe4e071-d3f4-40df-970f-ee8fcf898346" providerId="ADAL" clId="{8A96CB5A-A6D8-47F0-B960-585965CF4F65}" dt="2025-03-19T10:51:24.830" v="29" actId="478"/>
          <ac:picMkLst>
            <pc:docMk/>
            <pc:sldMk cId="1183575287" sldId="280"/>
            <ac:picMk id="28" creationId="{8F1EEFCC-71CF-4D1A-8BA9-2AF8AB8D6308}"/>
          </ac:picMkLst>
        </pc:picChg>
      </pc:sldChg>
      <pc:sldChg chg="addSp delSp modSp mod modClrScheme chgLayout modNotesTx">
        <pc:chgData name="BELLEMIN SANDRA" userId="5fe4e071-d3f4-40df-970f-ee8fcf898346" providerId="ADAL" clId="{8A96CB5A-A6D8-47F0-B960-585965CF4F65}" dt="2025-03-20T08:23:04.437" v="86"/>
        <pc:sldMkLst>
          <pc:docMk/>
          <pc:sldMk cId="224281110" sldId="283"/>
        </pc:sldMkLst>
        <pc:spChg chg="add del mod">
          <ac:chgData name="BELLEMIN SANDRA" userId="5fe4e071-d3f4-40df-970f-ee8fcf898346" providerId="ADAL" clId="{8A96CB5A-A6D8-47F0-B960-585965CF4F65}" dt="2025-03-19T10:52:08.168" v="42" actId="700"/>
          <ac:spMkLst>
            <pc:docMk/>
            <pc:sldMk cId="224281110" sldId="283"/>
            <ac:spMk id="10" creationId="{C6231DE4-7E76-EC6F-C83D-17A9AEE586F4}"/>
          </ac:spMkLst>
        </pc:spChg>
        <pc:spChg chg="del">
          <ac:chgData name="BELLEMIN SANDRA" userId="5fe4e071-d3f4-40df-970f-ee8fcf898346" providerId="ADAL" clId="{8A96CB5A-A6D8-47F0-B960-585965CF4F65}" dt="2025-03-19T10:51:26.899" v="30" actId="478"/>
          <ac:spMkLst>
            <pc:docMk/>
            <pc:sldMk cId="224281110" sldId="283"/>
            <ac:spMk id="14" creationId="{1EB58DB0-D326-4D8B-A79B-AA67C322E362}"/>
          </ac:spMkLst>
        </pc:spChg>
        <pc:grpChg chg="del">
          <ac:chgData name="BELLEMIN SANDRA" userId="5fe4e071-d3f4-40df-970f-ee8fcf898346" providerId="ADAL" clId="{8A96CB5A-A6D8-47F0-B960-585965CF4F65}" dt="2025-03-19T10:51:26.899" v="30" actId="478"/>
          <ac:grpSpMkLst>
            <pc:docMk/>
            <pc:sldMk cId="224281110" sldId="283"/>
            <ac:grpSpMk id="3" creationId="{4EAE2DA1-6184-4F67-AD60-3E6FADC446CD}"/>
          </ac:grpSpMkLst>
        </pc:grpChg>
        <pc:picChg chg="add mod">
          <ac:chgData name="BELLEMIN SANDRA" userId="5fe4e071-d3f4-40df-970f-ee8fcf898346" providerId="ADAL" clId="{8A96CB5A-A6D8-47F0-B960-585965CF4F65}" dt="2025-03-19T10:53:28.675" v="63" actId="27614"/>
          <ac:picMkLst>
            <pc:docMk/>
            <pc:sldMk cId="224281110" sldId="283"/>
            <ac:picMk id="12" creationId="{548589D6-73E6-4F6F-F49E-E554075B54B1}"/>
          </ac:picMkLst>
        </pc:picChg>
      </pc:sldChg>
      <pc:sldChg chg="addSp delSp modSp mod modClrScheme chgLayout modNotesTx">
        <pc:chgData name="BELLEMIN SANDRA" userId="5fe4e071-d3f4-40df-970f-ee8fcf898346" providerId="ADAL" clId="{8A96CB5A-A6D8-47F0-B960-585965CF4F65}" dt="2025-03-19T10:53:30.136" v="65" actId="27614"/>
        <pc:sldMkLst>
          <pc:docMk/>
          <pc:sldMk cId="672571776" sldId="284"/>
        </pc:sldMkLst>
        <pc:spChg chg="del">
          <ac:chgData name="BELLEMIN SANDRA" userId="5fe4e071-d3f4-40df-970f-ee8fcf898346" providerId="ADAL" clId="{8A96CB5A-A6D8-47F0-B960-585965CF4F65}" dt="2025-03-19T10:51:29.259" v="31" actId="478"/>
          <ac:spMkLst>
            <pc:docMk/>
            <pc:sldMk cId="672571776" sldId="284"/>
            <ac:spMk id="3" creationId="{987ECCBB-7A67-4946-8B2C-25CF83A9B42B}"/>
          </ac:spMkLst>
        </pc:spChg>
        <pc:spChg chg="add del mod">
          <ac:chgData name="BELLEMIN SANDRA" userId="5fe4e071-d3f4-40df-970f-ee8fcf898346" providerId="ADAL" clId="{8A96CB5A-A6D8-47F0-B960-585965CF4F65}" dt="2025-03-19T10:51:32.161" v="32" actId="478"/>
          <ac:spMkLst>
            <pc:docMk/>
            <pc:sldMk cId="672571776" sldId="284"/>
            <ac:spMk id="5" creationId="{1A164400-9A45-9B68-755D-7E17063BCDFE}"/>
          </ac:spMkLst>
        </pc:spChg>
        <pc:spChg chg="add del mod">
          <ac:chgData name="BELLEMIN SANDRA" userId="5fe4e071-d3f4-40df-970f-ee8fcf898346" providerId="ADAL" clId="{8A96CB5A-A6D8-47F0-B960-585965CF4F65}" dt="2025-03-19T10:51:32.161" v="32" actId="478"/>
          <ac:spMkLst>
            <pc:docMk/>
            <pc:sldMk cId="672571776" sldId="284"/>
            <ac:spMk id="7" creationId="{DC1409A2-5ECB-D2B6-28E7-70C5E99D73C8}"/>
          </ac:spMkLst>
        </pc:spChg>
        <pc:spChg chg="del">
          <ac:chgData name="BELLEMIN SANDRA" userId="5fe4e071-d3f4-40df-970f-ee8fcf898346" providerId="ADAL" clId="{8A96CB5A-A6D8-47F0-B960-585965CF4F65}" dt="2025-03-19T10:51:29.259" v="31" actId="478"/>
          <ac:spMkLst>
            <pc:docMk/>
            <pc:sldMk cId="672571776" sldId="284"/>
            <ac:spMk id="24" creationId="{D2B3FB66-84C8-45F9-8505-5B5FCD8824CD}"/>
          </ac:spMkLst>
        </pc:spChg>
        <pc:picChg chg="del">
          <ac:chgData name="BELLEMIN SANDRA" userId="5fe4e071-d3f4-40df-970f-ee8fcf898346" providerId="ADAL" clId="{8A96CB5A-A6D8-47F0-B960-585965CF4F65}" dt="2025-03-19T10:51:29.259" v="31" actId="478"/>
          <ac:picMkLst>
            <pc:docMk/>
            <pc:sldMk cId="672571776" sldId="284"/>
            <ac:picMk id="4" creationId="{E1659022-C69E-4AC5-B5BE-B2048B57F4A3}"/>
          </ac:picMkLst>
        </pc:picChg>
        <pc:picChg chg="del">
          <ac:chgData name="BELLEMIN SANDRA" userId="5fe4e071-d3f4-40df-970f-ee8fcf898346" providerId="ADAL" clId="{8A96CB5A-A6D8-47F0-B960-585965CF4F65}" dt="2025-03-19T10:51:32.161" v="32" actId="478"/>
          <ac:picMkLst>
            <pc:docMk/>
            <pc:sldMk cId="672571776" sldId="284"/>
            <ac:picMk id="8" creationId="{92579693-98FA-433A-959B-B707BF0CB22C}"/>
          </ac:picMkLst>
        </pc:picChg>
        <pc:picChg chg="add mod">
          <ac:chgData name="BELLEMIN SANDRA" userId="5fe4e071-d3f4-40df-970f-ee8fcf898346" providerId="ADAL" clId="{8A96CB5A-A6D8-47F0-B960-585965CF4F65}" dt="2025-03-19T10:53:30.136" v="65" actId="27614"/>
          <ac:picMkLst>
            <pc:docMk/>
            <pc:sldMk cId="672571776" sldId="284"/>
            <ac:picMk id="10" creationId="{08CF8C5E-7304-AEC1-3495-179130533D03}"/>
          </ac:picMkLst>
        </pc:picChg>
        <pc:picChg chg="del">
          <ac:chgData name="BELLEMIN SANDRA" userId="5fe4e071-d3f4-40df-970f-ee8fcf898346" providerId="ADAL" clId="{8A96CB5A-A6D8-47F0-B960-585965CF4F65}" dt="2025-03-19T10:51:29.259" v="31" actId="478"/>
          <ac:picMkLst>
            <pc:docMk/>
            <pc:sldMk cId="672571776" sldId="284"/>
            <ac:picMk id="13" creationId="{89526771-00C1-4C3C-8F0D-0BD9EF652B1F}"/>
          </ac:picMkLst>
        </pc:picChg>
        <pc:picChg chg="del">
          <ac:chgData name="BELLEMIN SANDRA" userId="5fe4e071-d3f4-40df-970f-ee8fcf898346" providerId="ADAL" clId="{8A96CB5A-A6D8-47F0-B960-585965CF4F65}" dt="2025-03-19T10:51:29.259" v="31" actId="478"/>
          <ac:picMkLst>
            <pc:docMk/>
            <pc:sldMk cId="672571776" sldId="284"/>
            <ac:picMk id="15" creationId="{96F1D302-1D1B-49D2-B3B3-21B86C9BD3BA}"/>
          </ac:picMkLst>
        </pc:picChg>
      </pc:sldChg>
      <pc:sldChg chg="addSp delSp modSp mod modClrScheme chgLayout">
        <pc:chgData name="BELLEMIN SANDRA" userId="5fe4e071-d3f4-40df-970f-ee8fcf898346" providerId="ADAL" clId="{8A96CB5A-A6D8-47F0-B960-585965CF4F65}" dt="2025-03-19T10:53:31.894" v="68" actId="962"/>
        <pc:sldMkLst>
          <pc:docMk/>
          <pc:sldMk cId="1491159872" sldId="285"/>
        </pc:sldMkLst>
        <pc:spChg chg="add del mod">
          <ac:chgData name="BELLEMIN SANDRA" userId="5fe4e071-d3f4-40df-970f-ee8fcf898346" providerId="ADAL" clId="{8A96CB5A-A6D8-47F0-B960-585965CF4F65}" dt="2025-03-19T10:52:08.168" v="42" actId="700"/>
          <ac:spMkLst>
            <pc:docMk/>
            <pc:sldMk cId="1491159872" sldId="285"/>
            <ac:spMk id="8" creationId="{1FFBEBBD-7038-6923-2CCD-04F458EDCDC7}"/>
          </ac:spMkLst>
        </pc:spChg>
        <pc:spChg chg="del">
          <ac:chgData name="BELLEMIN SANDRA" userId="5fe4e071-d3f4-40df-970f-ee8fcf898346" providerId="ADAL" clId="{8A96CB5A-A6D8-47F0-B960-585965CF4F65}" dt="2025-03-19T10:51:34.665" v="33" actId="478"/>
          <ac:spMkLst>
            <pc:docMk/>
            <pc:sldMk cId="1491159872" sldId="285"/>
            <ac:spMk id="11" creationId="{DBC1A9D9-5CED-4F02-83EE-3C5FF0AC1EAB}"/>
          </ac:spMkLst>
        </pc:spChg>
        <pc:grpChg chg="del">
          <ac:chgData name="BELLEMIN SANDRA" userId="5fe4e071-d3f4-40df-970f-ee8fcf898346" providerId="ADAL" clId="{8A96CB5A-A6D8-47F0-B960-585965CF4F65}" dt="2025-03-19T10:51:34.665" v="33" actId="478"/>
          <ac:grpSpMkLst>
            <pc:docMk/>
            <pc:sldMk cId="1491159872" sldId="285"/>
            <ac:grpSpMk id="3" creationId="{26576282-2EB1-4190-A89C-8AD16E89E908}"/>
          </ac:grpSpMkLst>
        </pc:grpChg>
        <pc:picChg chg="add mod">
          <ac:chgData name="BELLEMIN SANDRA" userId="5fe4e071-d3f4-40df-970f-ee8fcf898346" providerId="ADAL" clId="{8A96CB5A-A6D8-47F0-B960-585965CF4F65}" dt="2025-03-19T10:53:31.894" v="68" actId="962"/>
          <ac:picMkLst>
            <pc:docMk/>
            <pc:sldMk cId="1491159872" sldId="285"/>
            <ac:picMk id="10" creationId="{089DD515-66E5-4319-D4FA-4056009EA062}"/>
          </ac:picMkLst>
        </pc:picChg>
      </pc:sldChg>
      <pc:sldChg chg="addSp delSp modSp mod modClrScheme chgLayout modNotesTx">
        <pc:chgData name="BELLEMIN SANDRA" userId="5fe4e071-d3f4-40df-970f-ee8fcf898346" providerId="ADAL" clId="{8A96CB5A-A6D8-47F0-B960-585965CF4F65}" dt="2025-03-19T10:53:33.774" v="70" actId="27614"/>
        <pc:sldMkLst>
          <pc:docMk/>
          <pc:sldMk cId="3064543637" sldId="286"/>
        </pc:sldMkLst>
        <pc:spChg chg="del">
          <ac:chgData name="BELLEMIN SANDRA" userId="5fe4e071-d3f4-40df-970f-ee8fcf898346" providerId="ADAL" clId="{8A96CB5A-A6D8-47F0-B960-585965CF4F65}" dt="2025-03-19T10:51:37.566" v="34" actId="478"/>
          <ac:spMkLst>
            <pc:docMk/>
            <pc:sldMk cId="3064543637" sldId="286"/>
            <ac:spMk id="3" creationId="{987ECCBB-7A67-4946-8B2C-25CF83A9B42B}"/>
          </ac:spMkLst>
        </pc:spChg>
        <pc:spChg chg="add del mod">
          <ac:chgData name="BELLEMIN SANDRA" userId="5fe4e071-d3f4-40df-970f-ee8fcf898346" providerId="ADAL" clId="{8A96CB5A-A6D8-47F0-B960-585965CF4F65}" dt="2025-03-19T10:52:08.168" v="42" actId="700"/>
          <ac:spMkLst>
            <pc:docMk/>
            <pc:sldMk cId="3064543637" sldId="286"/>
            <ac:spMk id="4" creationId="{698D53E3-D55F-F130-B16C-2B7C67D8BC08}"/>
          </ac:spMkLst>
        </pc:spChg>
        <pc:spChg chg="add del mod">
          <ac:chgData name="BELLEMIN SANDRA" userId="5fe4e071-d3f4-40df-970f-ee8fcf898346" providerId="ADAL" clId="{8A96CB5A-A6D8-47F0-B960-585965CF4F65}" dt="2025-03-19T10:52:08.168" v="42" actId="700"/>
          <ac:spMkLst>
            <pc:docMk/>
            <pc:sldMk cId="3064543637" sldId="286"/>
            <ac:spMk id="8" creationId="{720C177F-5A55-AA95-23C4-F58B096096F6}"/>
          </ac:spMkLst>
        </pc:spChg>
        <pc:spChg chg="del">
          <ac:chgData name="BELLEMIN SANDRA" userId="5fe4e071-d3f4-40df-970f-ee8fcf898346" providerId="ADAL" clId="{8A96CB5A-A6D8-47F0-B960-585965CF4F65}" dt="2025-03-19T10:51:37.566" v="34" actId="478"/>
          <ac:spMkLst>
            <pc:docMk/>
            <pc:sldMk cId="3064543637" sldId="286"/>
            <ac:spMk id="24" creationId="{D2B3FB66-84C8-45F9-8505-5B5FCD8824CD}"/>
          </ac:spMkLst>
        </pc:spChg>
        <pc:picChg chg="del">
          <ac:chgData name="BELLEMIN SANDRA" userId="5fe4e071-d3f4-40df-970f-ee8fcf898346" providerId="ADAL" clId="{8A96CB5A-A6D8-47F0-B960-585965CF4F65}" dt="2025-03-19T10:51:37.566" v="34" actId="478"/>
          <ac:picMkLst>
            <pc:docMk/>
            <pc:sldMk cId="3064543637" sldId="286"/>
            <ac:picMk id="5" creationId="{E95A8FCE-FDA1-4536-BCCE-7AFC2C367F81}"/>
          </ac:picMkLst>
        </pc:picChg>
        <pc:picChg chg="del">
          <ac:chgData name="BELLEMIN SANDRA" userId="5fe4e071-d3f4-40df-970f-ee8fcf898346" providerId="ADAL" clId="{8A96CB5A-A6D8-47F0-B960-585965CF4F65}" dt="2025-03-19T10:51:37.566" v="34" actId="478"/>
          <ac:picMkLst>
            <pc:docMk/>
            <pc:sldMk cId="3064543637" sldId="286"/>
            <ac:picMk id="7" creationId="{F51C0197-C71F-46C5-93EC-0357BBC40CB1}"/>
          </ac:picMkLst>
        </pc:picChg>
        <pc:picChg chg="del">
          <ac:chgData name="BELLEMIN SANDRA" userId="5fe4e071-d3f4-40df-970f-ee8fcf898346" providerId="ADAL" clId="{8A96CB5A-A6D8-47F0-B960-585965CF4F65}" dt="2025-03-19T10:51:37.566" v="34" actId="478"/>
          <ac:picMkLst>
            <pc:docMk/>
            <pc:sldMk cId="3064543637" sldId="286"/>
            <ac:picMk id="10" creationId="{25816BC8-B288-4375-ACF9-8BBAE5CC2CEE}"/>
          </ac:picMkLst>
        </pc:picChg>
        <pc:picChg chg="add mod">
          <ac:chgData name="BELLEMIN SANDRA" userId="5fe4e071-d3f4-40df-970f-ee8fcf898346" providerId="ADAL" clId="{8A96CB5A-A6D8-47F0-B960-585965CF4F65}" dt="2025-03-19T10:53:33.774" v="70" actId="27614"/>
          <ac:picMkLst>
            <pc:docMk/>
            <pc:sldMk cId="3064543637" sldId="286"/>
            <ac:picMk id="11" creationId="{67459D9A-0FF5-D27E-8D2E-CE961FAAC8CF}"/>
          </ac:picMkLst>
        </pc:picChg>
        <pc:picChg chg="del">
          <ac:chgData name="BELLEMIN SANDRA" userId="5fe4e071-d3f4-40df-970f-ee8fcf898346" providerId="ADAL" clId="{8A96CB5A-A6D8-47F0-B960-585965CF4F65}" dt="2025-03-19T10:51:37.566" v="34" actId="478"/>
          <ac:picMkLst>
            <pc:docMk/>
            <pc:sldMk cId="3064543637" sldId="286"/>
            <ac:picMk id="12" creationId="{4AB585BF-E635-46A2-A52E-D3B47DA995D3}"/>
          </ac:picMkLst>
        </pc:picChg>
        <pc:picChg chg="del">
          <ac:chgData name="BELLEMIN SANDRA" userId="5fe4e071-d3f4-40df-970f-ee8fcf898346" providerId="ADAL" clId="{8A96CB5A-A6D8-47F0-B960-585965CF4F65}" dt="2025-03-19T10:51:37.566" v="34" actId="478"/>
          <ac:picMkLst>
            <pc:docMk/>
            <pc:sldMk cId="3064543637" sldId="286"/>
            <ac:picMk id="17" creationId="{18AB7A1A-FBD7-489E-809C-9AA45D6E5973}"/>
          </ac:picMkLst>
        </pc:picChg>
      </pc:sldChg>
      <pc:sldChg chg="addSp delSp modSp mod modClrScheme chgLayout modNotesTx">
        <pc:chgData name="BELLEMIN SANDRA" userId="5fe4e071-d3f4-40df-970f-ee8fcf898346" providerId="ADAL" clId="{8A96CB5A-A6D8-47F0-B960-585965CF4F65}" dt="2025-03-20T08:24:09.192" v="87"/>
        <pc:sldMkLst>
          <pc:docMk/>
          <pc:sldMk cId="1677747999" sldId="288"/>
        </pc:sldMkLst>
        <pc:spChg chg="del">
          <ac:chgData name="BELLEMIN SANDRA" userId="5fe4e071-d3f4-40df-970f-ee8fcf898346" providerId="ADAL" clId="{8A96CB5A-A6D8-47F0-B960-585965CF4F65}" dt="2025-03-19T10:51:39.763" v="35" actId="478"/>
          <ac:spMkLst>
            <pc:docMk/>
            <pc:sldMk cId="1677747999" sldId="288"/>
            <ac:spMk id="8" creationId="{9DC4652C-11C2-47ED-939C-A09F7EEC42D3}"/>
          </ac:spMkLst>
        </pc:spChg>
        <pc:spChg chg="add del mod">
          <ac:chgData name="BELLEMIN SANDRA" userId="5fe4e071-d3f4-40df-970f-ee8fcf898346" providerId="ADAL" clId="{8A96CB5A-A6D8-47F0-B960-585965CF4F65}" dt="2025-03-19T10:52:08.168" v="42" actId="700"/>
          <ac:spMkLst>
            <pc:docMk/>
            <pc:sldMk cId="1677747999" sldId="288"/>
            <ac:spMk id="9" creationId="{E753E39A-7AFD-5F50-73C4-3409D409D85A}"/>
          </ac:spMkLst>
        </pc:spChg>
        <pc:grpChg chg="del">
          <ac:chgData name="BELLEMIN SANDRA" userId="5fe4e071-d3f4-40df-970f-ee8fcf898346" providerId="ADAL" clId="{8A96CB5A-A6D8-47F0-B960-585965CF4F65}" dt="2025-03-19T10:51:39.763" v="35" actId="478"/>
          <ac:grpSpMkLst>
            <pc:docMk/>
            <pc:sldMk cId="1677747999" sldId="288"/>
            <ac:grpSpMk id="3" creationId="{4219EA3A-ECA5-4541-ABB7-39725F8F06B7}"/>
          </ac:grpSpMkLst>
        </pc:grpChg>
        <pc:picChg chg="del">
          <ac:chgData name="BELLEMIN SANDRA" userId="5fe4e071-d3f4-40df-970f-ee8fcf898346" providerId="ADAL" clId="{8A96CB5A-A6D8-47F0-B960-585965CF4F65}" dt="2025-03-19T10:51:39.763" v="35" actId="478"/>
          <ac:picMkLst>
            <pc:docMk/>
            <pc:sldMk cId="1677747999" sldId="288"/>
            <ac:picMk id="11" creationId="{7F54FD10-AD9F-4507-8E89-8A5A69129D65}"/>
          </ac:picMkLst>
        </pc:picChg>
        <pc:picChg chg="add mod">
          <ac:chgData name="BELLEMIN SANDRA" userId="5fe4e071-d3f4-40df-970f-ee8fcf898346" providerId="ADAL" clId="{8A96CB5A-A6D8-47F0-B960-585965CF4F65}" dt="2025-03-19T10:53:35.408" v="72" actId="27614"/>
          <ac:picMkLst>
            <pc:docMk/>
            <pc:sldMk cId="1677747999" sldId="288"/>
            <ac:picMk id="12" creationId="{84C058A2-A3E5-A4BE-D6EE-1A24EDDF437A}"/>
          </ac:picMkLst>
        </pc:picChg>
      </pc:sldChg>
      <pc:sldChg chg="addSp delSp modSp mod modClrScheme chgLayout modNotesTx">
        <pc:chgData name="BELLEMIN SANDRA" userId="5fe4e071-d3f4-40df-970f-ee8fcf898346" providerId="ADAL" clId="{8A96CB5A-A6D8-47F0-B960-585965CF4F65}" dt="2025-03-19T10:53:36.869" v="74" actId="27614"/>
        <pc:sldMkLst>
          <pc:docMk/>
          <pc:sldMk cId="1882147658" sldId="289"/>
        </pc:sldMkLst>
        <pc:spChg chg="del">
          <ac:chgData name="BELLEMIN SANDRA" userId="5fe4e071-d3f4-40df-970f-ee8fcf898346" providerId="ADAL" clId="{8A96CB5A-A6D8-47F0-B960-585965CF4F65}" dt="2025-03-19T10:51:41.846" v="36" actId="478"/>
          <ac:spMkLst>
            <pc:docMk/>
            <pc:sldMk cId="1882147658" sldId="289"/>
            <ac:spMk id="3" creationId="{987ECCBB-7A67-4946-8B2C-25CF83A9B42B}"/>
          </ac:spMkLst>
        </pc:spChg>
        <pc:spChg chg="add del mod">
          <ac:chgData name="BELLEMIN SANDRA" userId="5fe4e071-d3f4-40df-970f-ee8fcf898346" providerId="ADAL" clId="{8A96CB5A-A6D8-47F0-B960-585965CF4F65}" dt="2025-03-19T10:52:08.168" v="42" actId="700"/>
          <ac:spMkLst>
            <pc:docMk/>
            <pc:sldMk cId="1882147658" sldId="289"/>
            <ac:spMk id="5" creationId="{609AA7F6-AF6C-2F24-B9EA-8A8114D97789}"/>
          </ac:spMkLst>
        </pc:spChg>
        <pc:spChg chg="add del mod">
          <ac:chgData name="BELLEMIN SANDRA" userId="5fe4e071-d3f4-40df-970f-ee8fcf898346" providerId="ADAL" clId="{8A96CB5A-A6D8-47F0-B960-585965CF4F65}" dt="2025-03-19T10:52:08.168" v="42" actId="700"/>
          <ac:spMkLst>
            <pc:docMk/>
            <pc:sldMk cId="1882147658" sldId="289"/>
            <ac:spMk id="7" creationId="{4EA92C11-C836-8C1D-5339-2154E434A097}"/>
          </ac:spMkLst>
        </pc:spChg>
        <pc:spChg chg="del">
          <ac:chgData name="BELLEMIN SANDRA" userId="5fe4e071-d3f4-40df-970f-ee8fcf898346" providerId="ADAL" clId="{8A96CB5A-A6D8-47F0-B960-585965CF4F65}" dt="2025-03-19T10:51:41.846" v="36" actId="478"/>
          <ac:spMkLst>
            <pc:docMk/>
            <pc:sldMk cId="1882147658" sldId="289"/>
            <ac:spMk id="24" creationId="{D2B3FB66-84C8-45F9-8505-5B5FCD8824CD}"/>
          </ac:spMkLst>
        </pc:spChg>
        <pc:picChg chg="del">
          <ac:chgData name="BELLEMIN SANDRA" userId="5fe4e071-d3f4-40df-970f-ee8fcf898346" providerId="ADAL" clId="{8A96CB5A-A6D8-47F0-B960-585965CF4F65}" dt="2025-03-19T10:51:41.846" v="36" actId="478"/>
          <ac:picMkLst>
            <pc:docMk/>
            <pc:sldMk cId="1882147658" sldId="289"/>
            <ac:picMk id="4" creationId="{8105BEAA-93BD-489F-9AA4-B4F017836053}"/>
          </ac:picMkLst>
        </pc:picChg>
        <pc:picChg chg="del">
          <ac:chgData name="BELLEMIN SANDRA" userId="5fe4e071-d3f4-40df-970f-ee8fcf898346" providerId="ADAL" clId="{8A96CB5A-A6D8-47F0-B960-585965CF4F65}" dt="2025-03-19T10:51:41.846" v="36" actId="478"/>
          <ac:picMkLst>
            <pc:docMk/>
            <pc:sldMk cId="1882147658" sldId="289"/>
            <ac:picMk id="8" creationId="{D39A9FE5-85D8-471A-BA3E-03AB7940C115}"/>
          </ac:picMkLst>
        </pc:picChg>
        <pc:picChg chg="add mod">
          <ac:chgData name="BELLEMIN SANDRA" userId="5fe4e071-d3f4-40df-970f-ee8fcf898346" providerId="ADAL" clId="{8A96CB5A-A6D8-47F0-B960-585965CF4F65}" dt="2025-03-19T10:53:36.869" v="74" actId="27614"/>
          <ac:picMkLst>
            <pc:docMk/>
            <pc:sldMk cId="1882147658" sldId="289"/>
            <ac:picMk id="10" creationId="{B32E330D-5678-B09F-3073-7446B47E2684}"/>
          </ac:picMkLst>
        </pc:picChg>
        <pc:picChg chg="del">
          <ac:chgData name="BELLEMIN SANDRA" userId="5fe4e071-d3f4-40df-970f-ee8fcf898346" providerId="ADAL" clId="{8A96CB5A-A6D8-47F0-B960-585965CF4F65}" dt="2025-03-19T10:51:41.846" v="36" actId="478"/>
          <ac:picMkLst>
            <pc:docMk/>
            <pc:sldMk cId="1882147658" sldId="289"/>
            <ac:picMk id="12" creationId="{20AE3476-728C-4C8F-94E9-947B5E66E2B9}"/>
          </ac:picMkLst>
        </pc:picChg>
      </pc:sldChg>
      <pc:sldChg chg="addSp delSp modSp mod modClrScheme chgLayout">
        <pc:chgData name="BELLEMIN SANDRA" userId="5fe4e071-d3f4-40df-970f-ee8fcf898346" providerId="ADAL" clId="{8A96CB5A-A6D8-47F0-B960-585965CF4F65}" dt="2025-03-19T10:53:38.504" v="77" actId="962"/>
        <pc:sldMkLst>
          <pc:docMk/>
          <pc:sldMk cId="4006131677" sldId="290"/>
        </pc:sldMkLst>
        <pc:spChg chg="del">
          <ac:chgData name="BELLEMIN SANDRA" userId="5fe4e071-d3f4-40df-970f-ee8fcf898346" providerId="ADAL" clId="{8A96CB5A-A6D8-47F0-B960-585965CF4F65}" dt="2025-03-19T10:51:44.683" v="37" actId="478"/>
          <ac:spMkLst>
            <pc:docMk/>
            <pc:sldMk cId="4006131677" sldId="290"/>
            <ac:spMk id="3" creationId="{AB87123E-4188-4B34-8B38-637D460DE7BB}"/>
          </ac:spMkLst>
        </pc:spChg>
        <pc:spChg chg="add del mod">
          <ac:chgData name="BELLEMIN SANDRA" userId="5fe4e071-d3f4-40df-970f-ee8fcf898346" providerId="ADAL" clId="{8A96CB5A-A6D8-47F0-B960-585965CF4F65}" dt="2025-03-19T10:52:08.168" v="42" actId="700"/>
          <ac:spMkLst>
            <pc:docMk/>
            <pc:sldMk cId="4006131677" sldId="290"/>
            <ac:spMk id="4" creationId="{DE0BD759-9BAA-F904-4A16-FD1C5A2813E5}"/>
          </ac:spMkLst>
        </pc:spChg>
        <pc:grpChg chg="del">
          <ac:chgData name="BELLEMIN SANDRA" userId="5fe4e071-d3f4-40df-970f-ee8fcf898346" providerId="ADAL" clId="{8A96CB5A-A6D8-47F0-B960-585965CF4F65}" dt="2025-03-19T10:51:44.683" v="37" actId="478"/>
          <ac:grpSpMkLst>
            <pc:docMk/>
            <pc:sldMk cId="4006131677" sldId="290"/>
            <ac:grpSpMk id="5" creationId="{6956387B-63D8-424A-88EC-1773E2EE33E9}"/>
          </ac:grpSpMkLst>
        </pc:grpChg>
        <pc:picChg chg="add mod">
          <ac:chgData name="BELLEMIN SANDRA" userId="5fe4e071-d3f4-40df-970f-ee8fcf898346" providerId="ADAL" clId="{8A96CB5A-A6D8-47F0-B960-585965CF4F65}" dt="2025-03-19T10:53:38.504" v="77" actId="962"/>
          <ac:picMkLst>
            <pc:docMk/>
            <pc:sldMk cId="4006131677" sldId="290"/>
            <ac:picMk id="10" creationId="{83CF8F63-9B35-106B-A892-00D17B261994}"/>
          </ac:picMkLst>
        </pc:picChg>
      </pc:sldChg>
      <pc:sldChg chg="addSp delSp modSp mod modClrScheme chgLayout modNotesTx">
        <pc:chgData name="BELLEMIN SANDRA" userId="5fe4e071-d3f4-40df-970f-ee8fcf898346" providerId="ADAL" clId="{8A96CB5A-A6D8-47F0-B960-585965CF4F65}" dt="2025-03-19T10:53:42.161" v="79" actId="27614"/>
        <pc:sldMkLst>
          <pc:docMk/>
          <pc:sldMk cId="1306950832" sldId="291"/>
        </pc:sldMkLst>
        <pc:spChg chg="del">
          <ac:chgData name="BELLEMIN SANDRA" userId="5fe4e071-d3f4-40df-970f-ee8fcf898346" providerId="ADAL" clId="{8A96CB5A-A6D8-47F0-B960-585965CF4F65}" dt="2025-03-19T10:51:47.076" v="38" actId="478"/>
          <ac:spMkLst>
            <pc:docMk/>
            <pc:sldMk cId="1306950832" sldId="291"/>
            <ac:spMk id="2" creationId="{492D0614-C32E-4FF3-9CA6-D15EB9BAE7A3}"/>
          </ac:spMkLst>
        </pc:spChg>
        <pc:spChg chg="add del mod">
          <ac:chgData name="BELLEMIN SANDRA" userId="5fe4e071-d3f4-40df-970f-ee8fcf898346" providerId="ADAL" clId="{8A96CB5A-A6D8-47F0-B960-585965CF4F65}" dt="2025-03-19T10:52:08.168" v="42" actId="700"/>
          <ac:spMkLst>
            <pc:docMk/>
            <pc:sldMk cId="1306950832" sldId="291"/>
            <ac:spMk id="6" creationId="{A0D99088-09D5-9FF8-8D7E-F90D7ACD465D}"/>
          </ac:spMkLst>
        </pc:spChg>
        <pc:picChg chg="del">
          <ac:chgData name="BELLEMIN SANDRA" userId="5fe4e071-d3f4-40df-970f-ee8fcf898346" providerId="ADAL" clId="{8A96CB5A-A6D8-47F0-B960-585965CF4F65}" dt="2025-03-19T10:51:47.076" v="38" actId="478"/>
          <ac:picMkLst>
            <pc:docMk/>
            <pc:sldMk cId="1306950832" sldId="291"/>
            <ac:picMk id="4" creationId="{B79BA6D7-C130-4EF6-B839-928ADA73912B}"/>
          </ac:picMkLst>
        </pc:picChg>
        <pc:picChg chg="del">
          <ac:chgData name="BELLEMIN SANDRA" userId="5fe4e071-d3f4-40df-970f-ee8fcf898346" providerId="ADAL" clId="{8A96CB5A-A6D8-47F0-B960-585965CF4F65}" dt="2025-03-19T10:51:47.076" v="38" actId="478"/>
          <ac:picMkLst>
            <pc:docMk/>
            <pc:sldMk cId="1306950832" sldId="291"/>
            <ac:picMk id="5" creationId="{27C7675E-73E7-4195-B5A8-8C0A20A23783}"/>
          </ac:picMkLst>
        </pc:picChg>
        <pc:picChg chg="add mod">
          <ac:chgData name="BELLEMIN SANDRA" userId="5fe4e071-d3f4-40df-970f-ee8fcf898346" providerId="ADAL" clId="{8A96CB5A-A6D8-47F0-B960-585965CF4F65}" dt="2025-03-19T10:53:42.161" v="79" actId="27614"/>
          <ac:picMkLst>
            <pc:docMk/>
            <pc:sldMk cId="1306950832" sldId="291"/>
            <ac:picMk id="8" creationId="{7D63935D-5153-F066-DD1D-DD2F51CBE056}"/>
          </ac:picMkLst>
        </pc:picChg>
      </pc:sldChg>
      <pc:sldChg chg="addSp delSp modSp mod modClrScheme chgLayout modNotesTx">
        <pc:chgData name="BELLEMIN SANDRA" userId="5fe4e071-d3f4-40df-970f-ee8fcf898346" providerId="ADAL" clId="{8A96CB5A-A6D8-47F0-B960-585965CF4F65}" dt="2025-03-20T08:25:05.507" v="100" actId="313"/>
        <pc:sldMkLst>
          <pc:docMk/>
          <pc:sldMk cId="1436094334" sldId="292"/>
        </pc:sldMkLst>
        <pc:spChg chg="del">
          <ac:chgData name="BELLEMIN SANDRA" userId="5fe4e071-d3f4-40df-970f-ee8fcf898346" providerId="ADAL" clId="{8A96CB5A-A6D8-47F0-B960-585965CF4F65}" dt="2025-03-19T10:51:49.083" v="39" actId="478"/>
          <ac:spMkLst>
            <pc:docMk/>
            <pc:sldMk cId="1436094334" sldId="292"/>
            <ac:spMk id="2" creationId="{02CA1B4E-7EEE-4117-A1CE-F3E1F2813A1F}"/>
          </ac:spMkLst>
        </pc:spChg>
        <pc:spChg chg="add del mod">
          <ac:chgData name="BELLEMIN SANDRA" userId="5fe4e071-d3f4-40df-970f-ee8fcf898346" providerId="ADAL" clId="{8A96CB5A-A6D8-47F0-B960-585965CF4F65}" dt="2025-03-19T10:51:50.720" v="40" actId="478"/>
          <ac:spMkLst>
            <pc:docMk/>
            <pc:sldMk cId="1436094334" sldId="292"/>
            <ac:spMk id="5" creationId="{3FA5DD04-469B-0A84-00C9-64A98615B2C1}"/>
          </ac:spMkLst>
        </pc:spChg>
        <pc:picChg chg="del">
          <ac:chgData name="BELLEMIN SANDRA" userId="5fe4e071-d3f4-40df-970f-ee8fcf898346" providerId="ADAL" clId="{8A96CB5A-A6D8-47F0-B960-585965CF4F65}" dt="2025-03-19T10:51:49.083" v="39" actId="478"/>
          <ac:picMkLst>
            <pc:docMk/>
            <pc:sldMk cId="1436094334" sldId="292"/>
            <ac:picMk id="4" creationId="{832B1EE1-97E2-4475-8003-789E6EB7D418}"/>
          </ac:picMkLst>
        </pc:picChg>
        <pc:picChg chg="del">
          <ac:chgData name="BELLEMIN SANDRA" userId="5fe4e071-d3f4-40df-970f-ee8fcf898346" providerId="ADAL" clId="{8A96CB5A-A6D8-47F0-B960-585965CF4F65}" dt="2025-03-19T10:51:49.083" v="39" actId="478"/>
          <ac:picMkLst>
            <pc:docMk/>
            <pc:sldMk cId="1436094334" sldId="292"/>
            <ac:picMk id="6" creationId="{63D743C0-ADD0-4A4E-9E99-58BBF02488B6}"/>
          </ac:picMkLst>
        </pc:picChg>
        <pc:picChg chg="add mod">
          <ac:chgData name="BELLEMIN SANDRA" userId="5fe4e071-d3f4-40df-970f-ee8fcf898346" providerId="ADAL" clId="{8A96CB5A-A6D8-47F0-B960-585965CF4F65}" dt="2025-03-19T10:53:43.950" v="81" actId="27614"/>
          <ac:picMkLst>
            <pc:docMk/>
            <pc:sldMk cId="1436094334" sldId="292"/>
            <ac:picMk id="8" creationId="{59FCB7AB-BF3E-CE93-FBB8-FB2B89D4E2F5}"/>
          </ac:picMkLst>
        </pc:picChg>
      </pc:sldChg>
      <pc:sldChg chg="addSp delSp modSp mod modClrScheme chgLayout">
        <pc:chgData name="BELLEMIN SANDRA" userId="5fe4e071-d3f4-40df-970f-ee8fcf898346" providerId="ADAL" clId="{8A96CB5A-A6D8-47F0-B960-585965CF4F65}" dt="2025-03-19T10:53:45.640" v="83" actId="27614"/>
        <pc:sldMkLst>
          <pc:docMk/>
          <pc:sldMk cId="3381802695" sldId="293"/>
        </pc:sldMkLst>
        <pc:spChg chg="del">
          <ac:chgData name="BELLEMIN SANDRA" userId="5fe4e071-d3f4-40df-970f-ee8fcf898346" providerId="ADAL" clId="{8A96CB5A-A6D8-47F0-B960-585965CF4F65}" dt="2025-03-19T10:51:53.009" v="41" actId="478"/>
          <ac:spMkLst>
            <pc:docMk/>
            <pc:sldMk cId="3381802695" sldId="293"/>
            <ac:spMk id="2" creationId="{7A86CF1F-363C-4B9D-BC6F-78D61CEC7550}"/>
          </ac:spMkLst>
        </pc:spChg>
        <pc:spChg chg="add del mod">
          <ac:chgData name="BELLEMIN SANDRA" userId="5fe4e071-d3f4-40df-970f-ee8fcf898346" providerId="ADAL" clId="{8A96CB5A-A6D8-47F0-B960-585965CF4F65}" dt="2025-03-19T10:52:08.168" v="42" actId="700"/>
          <ac:spMkLst>
            <pc:docMk/>
            <pc:sldMk cId="3381802695" sldId="293"/>
            <ac:spMk id="5" creationId="{2CFA8E83-5D85-8AE7-89FC-5307D0A091AF}"/>
          </ac:spMkLst>
        </pc:spChg>
        <pc:picChg chg="del">
          <ac:chgData name="BELLEMIN SANDRA" userId="5fe4e071-d3f4-40df-970f-ee8fcf898346" providerId="ADAL" clId="{8A96CB5A-A6D8-47F0-B960-585965CF4F65}" dt="2025-03-19T10:51:53.009" v="41" actId="478"/>
          <ac:picMkLst>
            <pc:docMk/>
            <pc:sldMk cId="3381802695" sldId="293"/>
            <ac:picMk id="4" creationId="{0D2AA86E-CE43-4DAC-BDD5-B47D24C188CB}"/>
          </ac:picMkLst>
        </pc:picChg>
        <pc:picChg chg="add mod">
          <ac:chgData name="BELLEMIN SANDRA" userId="5fe4e071-d3f4-40df-970f-ee8fcf898346" providerId="ADAL" clId="{8A96CB5A-A6D8-47F0-B960-585965CF4F65}" dt="2025-03-19T10:53:45.640" v="83" actId="27614"/>
          <ac:picMkLst>
            <pc:docMk/>
            <pc:sldMk cId="3381802695" sldId="293"/>
            <ac:picMk id="7" creationId="{17A64739-485D-9CA3-8A40-2457021FFD4F}"/>
          </ac:picMkLst>
        </pc:picChg>
      </pc:sldChg>
      <pc:sldMasterChg chg="addSldLayout modSldLayout">
        <pc:chgData name="BELLEMIN SANDRA" userId="5fe4e071-d3f4-40df-970f-ee8fcf898346" providerId="ADAL" clId="{8A96CB5A-A6D8-47F0-B960-585965CF4F65}" dt="2025-03-19T10:51:03.344" v="24" actId="478"/>
        <pc:sldMasterMkLst>
          <pc:docMk/>
          <pc:sldMasterMk cId="1099315086" sldId="2147483660"/>
        </pc:sldMasterMkLst>
        <pc:sldLayoutChg chg="delSp add mod modTransition">
          <pc:chgData name="BELLEMIN SANDRA" userId="5fe4e071-d3f4-40df-970f-ee8fcf898346" providerId="ADAL" clId="{8A96CB5A-A6D8-47F0-B960-585965CF4F65}" dt="2025-03-19T10:51:03.344" v="24" actId="478"/>
          <pc:sldLayoutMkLst>
            <pc:docMk/>
            <pc:sldMasterMk cId="1099315086" sldId="2147483660"/>
            <pc:sldLayoutMk cId="2991329922" sldId="2147483668"/>
          </pc:sldLayoutMkLst>
          <pc:spChg chg="del">
            <ac:chgData name="BELLEMIN SANDRA" userId="5fe4e071-d3f4-40df-970f-ee8fcf898346" providerId="ADAL" clId="{8A96CB5A-A6D8-47F0-B960-585965CF4F65}" dt="2025-03-19T10:51:03.344" v="24" actId="478"/>
            <ac:spMkLst>
              <pc:docMk/>
              <pc:sldMasterMk cId="1099315086" sldId="2147483660"/>
              <pc:sldLayoutMk cId="2991329922" sldId="2147483668"/>
              <ac:spMk id="5" creationId="{79106579-578D-4923-BDC3-F890FE2F6D93}"/>
            </ac:spMkLst>
          </pc:spChg>
          <pc:spChg chg="del">
            <ac:chgData name="BELLEMIN SANDRA" userId="5fe4e071-d3f4-40df-970f-ee8fcf898346" providerId="ADAL" clId="{8A96CB5A-A6D8-47F0-B960-585965CF4F65}" dt="2025-03-19T10:51:03.344" v="24" actId="478"/>
            <ac:spMkLst>
              <pc:docMk/>
              <pc:sldMasterMk cId="1099315086" sldId="2147483660"/>
              <pc:sldLayoutMk cId="2991329922" sldId="2147483668"/>
              <ac:spMk id="6" creationId="{73DFEA3C-8920-4411-917A-DD7A873189D9}"/>
            </ac:spMkLst>
          </pc:spChg>
          <pc:spChg chg="del">
            <ac:chgData name="BELLEMIN SANDRA" userId="5fe4e071-d3f4-40df-970f-ee8fcf898346" providerId="ADAL" clId="{8A96CB5A-A6D8-47F0-B960-585965CF4F65}" dt="2025-03-19T10:51:03.344" v="24" actId="478"/>
            <ac:spMkLst>
              <pc:docMk/>
              <pc:sldMasterMk cId="1099315086" sldId="2147483660"/>
              <pc:sldLayoutMk cId="2991329922" sldId="2147483668"/>
              <ac:spMk id="7" creationId="{9408C5A3-5DBB-48BA-BA85-05B5604FF534}"/>
            </ac:spMkLst>
          </pc:spChg>
          <pc:picChg chg="del">
            <ac:chgData name="BELLEMIN SANDRA" userId="5fe4e071-d3f4-40df-970f-ee8fcf898346" providerId="ADAL" clId="{8A96CB5A-A6D8-47F0-B960-585965CF4F65}" dt="2025-03-19T10:51:03.344" v="24" actId="478"/>
            <ac:picMkLst>
              <pc:docMk/>
              <pc:sldMasterMk cId="1099315086" sldId="2147483660"/>
              <pc:sldLayoutMk cId="2991329922" sldId="2147483668"/>
              <ac:picMk id="8" creationId="{F8000C29-DBCD-4CAC-B122-9506AD1ABB01}"/>
            </ac:picMkLst>
          </pc:pic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074845C-01D3-4A94-B358-B5EA6BB3D0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D5E4F85-0A44-485A-B3E7-E7F67DCD33F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0855C-FD51-445B-A359-7C4B20F7D243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F174665-A1D2-4C3E-9799-B49DDE1180B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00C2DCE-ED8C-41F9-8310-1B6BA664E25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4C6B46-A4C9-4C71-A8DF-EA4F4E3643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0442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+mn-lt"/>
                <a:cs typeface="Arial"/>
              </a:rPr>
              <a:t>Aujourd’hui</a:t>
            </a:r>
            <a:r>
              <a:rPr lang="fr-FR" b="0" i="1" baseline="0" dirty="0">
                <a:latin typeface="+mn-lt"/>
                <a:cs typeface="Arial"/>
              </a:rPr>
              <a:t> nous allons étudier les figures planes, ce sont des formes géométriques « à plat », c’est-à-dire qu’elles ne sont pas en relief.</a:t>
            </a:r>
            <a:endParaRPr lang="fr-FR" b="0" i="1" dirty="0">
              <a:latin typeface="+mn-lt"/>
              <a:cs typeface="Arial"/>
            </a:endParaRPr>
          </a:p>
          <a:p>
            <a:endParaRPr lang="fr-FR" dirty="0">
              <a:latin typeface="+mn-lt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45677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0" i="1" dirty="0">
                <a:latin typeface="+mn-lt"/>
              </a:rPr>
              <a:t>Ces</a:t>
            </a:r>
            <a:r>
              <a:rPr lang="fr-FR" sz="1200" b="0" i="1" baseline="0" dirty="0">
                <a:latin typeface="+mn-lt"/>
              </a:rPr>
              <a:t> formes sont des cercles, mettez ensemble tous les cercles que vous avez sur votre table.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effectLst/>
                <a:latin typeface="+mn-lt"/>
              </a:rPr>
              <a:t>Faire énoncer par les élèves les lettres de tous les cercles qu'ils ont trouvés.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b="0" i="1" dirty="0">
              <a:latin typeface="+mn-lt"/>
            </a:endParaRPr>
          </a:p>
          <a:p>
            <a:endParaRPr lang="fr-FR" sz="1200" dirty="0">
              <a:latin typeface="+mn-lt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67690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Faire remarquer le</a:t>
            </a:r>
            <a:r>
              <a:rPr lang="fr-FR" baseline="0" dirty="0"/>
              <a:t> bord arrondi et continu des cercles, l’absence de sommet. Conclure la séance en demandant aux élèves s’ils connaissent d’autres formes géométriques.</a:t>
            </a:r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96769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i="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Distribuer la fiche photocopiable n° 15 aux élèves → v</a:t>
            </a:r>
            <a:r>
              <a:rPr lang="fr-FR" sz="12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oici des formes à découper et trier. Découpez sur les pointillés (et non le contour des formes)</a:t>
            </a:r>
            <a:r>
              <a:rPr lang="fr-FR" sz="1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</a:t>
            </a:r>
          </a:p>
          <a:p>
            <a:r>
              <a:rPr lang="fr-FR" sz="1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Laisser un temps de découpage aux élèves, puis lire la consigne de l’exercice, puis le titre de chaque case : </a:t>
            </a:r>
            <a:r>
              <a:rPr lang="fr-FR" sz="12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ici, on colle les cercles</a:t>
            </a:r>
            <a:r>
              <a:rPr lang="fr-FR" sz="1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</a:t>
            </a:r>
          </a:p>
          <a:p>
            <a:r>
              <a:rPr lang="fr-FR" sz="1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Laisser un temps aux élèves pour placer leurs formes. Procéder de la même manière pour chaque case. </a:t>
            </a:r>
          </a:p>
          <a:p>
            <a:r>
              <a:rPr lang="fr-FR" sz="1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Conseiller aux élèves de terminer leur tri et de le vérifier avant de coller les formes dans leur fichier.</a:t>
            </a:r>
            <a:endParaRPr lang="fr-FR" sz="12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84875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Dans cet exercice, les élèves doivent compléter des phrases en dénombrant les côtés et les sommets de figures. </a:t>
            </a:r>
          </a:p>
          <a:p>
            <a:r>
              <a:rPr lang="fr-FR" dirty="0">
                <a:ea typeface="Calibri"/>
                <a:cs typeface="Calibri"/>
              </a:rPr>
              <a:t>Attention, les élèves peuvent ici rencontrer des problèmes de lecture, car à ce stade de l'année, ils ne sont pas lecteurs. Le petit encadré leur sert de référence pour identifier les mots « côté » et « sommet ».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70098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5801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/>
              <a:t>Voici différentes</a:t>
            </a:r>
            <a:r>
              <a:rPr lang="fr-FR" b="0" i="1" baseline="0" dirty="0"/>
              <a:t> formes géométriques que je vais vous distribuer. </a:t>
            </a:r>
            <a:r>
              <a:rPr lang="fr-FR" b="0" i="0" baseline="0" dirty="0"/>
              <a:t>Distribuer les formes et laisser les élèves les découvrir.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baseline="0" dirty="0"/>
              <a:t>Vous allez travailler par deux et classer ces formes en regroupant celles qui vous paraissent aller ensemble.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baseline="0" dirty="0"/>
              <a:t>Laisser les élèves travailler en binômes (5 minutes maximum), puis procéder à la mise en commun.</a:t>
            </a:r>
            <a:endParaRPr lang="fr-FR" i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6976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Demander aux élèves quelles formes ils ont mis ensemble. Les élèves nomment les formes grâce aux lettres inscrites dessus.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67079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0" i="1" dirty="0">
                <a:latin typeface="+mn-lt"/>
              </a:rPr>
              <a:t>Ces</a:t>
            </a:r>
            <a:r>
              <a:rPr lang="fr-FR" sz="1200" b="0" i="1" baseline="0" dirty="0">
                <a:latin typeface="+mn-lt"/>
              </a:rPr>
              <a:t> formes sont des triangles ; mettez ensemble tous les triangles que vous avez sur votre table.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0" i="0" dirty="0">
                <a:latin typeface="+mn-lt"/>
              </a:rPr>
              <a:t>Interroger un élève pour qu’il nomme les formes qui sont des triangles (en indiquant la lettre écrite dessus).</a:t>
            </a:r>
          </a:p>
          <a:p>
            <a:r>
              <a:rPr lang="fr-FR" sz="1200" dirty="0">
                <a:effectLst/>
                <a:latin typeface="+mn-lt"/>
              </a:rPr>
              <a:t>Après la phase principale de mise en commun, cette troisième phase de la séance permet de synthétiser les propriétés de chaque figure plane</a:t>
            </a:r>
            <a:endParaRPr lang="fr-FR" sz="1200" dirty="0">
              <a:latin typeface="+mn-lt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83068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dirty="0"/>
              <a:t>Comment reconnait-on les triangles ? </a:t>
            </a:r>
            <a:r>
              <a:rPr lang="fr-FR" dirty="0"/>
              <a:t>Il s’agit ici de faire une première description des propriétés</a:t>
            </a:r>
            <a:r>
              <a:rPr lang="fr-FR" baseline="0" dirty="0"/>
              <a:t> des figures planes, basée sur l’observation.</a:t>
            </a:r>
          </a:p>
          <a:p>
            <a:r>
              <a:rPr lang="fr-FR" dirty="0"/>
              <a:t>Faire</a:t>
            </a:r>
            <a:r>
              <a:rPr lang="fr-FR" baseline="0" dirty="0"/>
              <a:t> remarquer qu’ils sont différents mais ont tous 3 « pointes » qu’on appelle « sommets » (les entourer</a:t>
            </a:r>
            <a:r>
              <a:rPr lang="fr-FR" dirty="0"/>
              <a:t> sur un triangle</a:t>
            </a:r>
            <a:r>
              <a:rPr lang="fr-FR" baseline="0" dirty="0"/>
              <a:t>) et 3 côtés</a:t>
            </a:r>
            <a:r>
              <a:rPr lang="fr-FR" dirty="0"/>
              <a:t> (les repasser à l'aide d'une autre couleur).</a:t>
            </a:r>
            <a:endParaRPr lang="fr-FR" dirty="0">
              <a:ea typeface="Calibri"/>
              <a:cs typeface="Calibri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54503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0" i="1" dirty="0">
                <a:latin typeface="+mn-lt"/>
              </a:rPr>
              <a:t>Ces</a:t>
            </a:r>
            <a:r>
              <a:rPr lang="fr-FR" sz="1200" b="0" i="1" baseline="0" dirty="0">
                <a:latin typeface="+mn-lt"/>
              </a:rPr>
              <a:t> formes sont des carrés ; mettez ensemble tous les carrés que vous avez sur votre table.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effectLst/>
                <a:latin typeface="+mn-lt"/>
              </a:rPr>
              <a:t>Faire énoncer par les élèves les lettres de tous les carrés qu'ils ont trouvés.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b="0" i="1" dirty="0">
              <a:latin typeface="+mn-lt"/>
            </a:endParaRPr>
          </a:p>
          <a:p>
            <a:endParaRPr lang="fr-FR" sz="1200" dirty="0">
              <a:latin typeface="+mn-lt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92588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Faire</a:t>
            </a:r>
            <a:r>
              <a:rPr lang="fr-FR" baseline="0" dirty="0"/>
              <a:t> remarquer ce que les carrés ont en commun : 4 sommets (les entourer) et 4 côtés de même longueur.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94940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0" i="1" dirty="0">
                <a:latin typeface="+mn-lt"/>
              </a:rPr>
              <a:t>Ces</a:t>
            </a:r>
            <a:r>
              <a:rPr lang="fr-FR" sz="1200" b="0" i="1" baseline="0" dirty="0">
                <a:latin typeface="+mn-lt"/>
              </a:rPr>
              <a:t> formes sont des rectangles, mettez ensemble tous les rectangles que vous avez sur votre table.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effectLst/>
                <a:latin typeface="+mn-lt"/>
              </a:rPr>
              <a:t>Faire énoncer par les élèves les lettres de tous les rectangles qu'ils ont trouvés.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b="0" i="1" dirty="0">
              <a:latin typeface="+mn-lt"/>
            </a:endParaRPr>
          </a:p>
          <a:p>
            <a:endParaRPr lang="fr-FR" sz="1200" dirty="0">
              <a:latin typeface="+mn-lt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55486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Faire remarquer les 4 sommets, les 4 côtés : deux côtés de même longueur et deux autres côtés de même longueur</a:t>
            </a:r>
            <a:r>
              <a:rPr lang="fr-FR" baseline="0" dirty="0"/>
              <a:t>.</a:t>
            </a:r>
            <a:endParaRPr lang="fr-FR" dirty="0"/>
          </a:p>
          <a:p>
            <a:r>
              <a:rPr lang="fr-FR" dirty="0">
                <a:ea typeface="Calibri"/>
                <a:cs typeface="Calibri"/>
              </a:rPr>
              <a:t>Repassez les 2 côtés longs d'une couleur et les 2 côtés plus courts d'une autre couleur sur un même rectangle afin que les élèves les visualisent davantage. </a:t>
            </a:r>
          </a:p>
          <a:p>
            <a:endParaRPr lang="fr-FR" dirty="0">
              <a:ea typeface="Calibri"/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0670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769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455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27834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516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8DF7BD-4FC4-46D8-8E51-1C50A815652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6689A6C-72B0-4D31-9978-689932D59F4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75370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3184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61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-1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235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475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1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445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1329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630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0845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1519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052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931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7" r:id="rId4"/>
    <p:sldLayoutId id="2147483668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20/03/2025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0917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20/03/2025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1629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20/03/2025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9506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20/03/2025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6105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, capture d’écran, graphisme, dessin humoristique&#10;&#10;Le contenu généré par l’IA peut être incorrect.">
            <a:extLst>
              <a:ext uri="{FF2B5EF4-FFF2-40B4-BE49-F238E27FC236}">
                <a16:creationId xmlns:a16="http://schemas.microsoft.com/office/drawing/2014/main" id="{6B56CBD9-CE5D-CFBE-4689-332694767F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145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texte, capture d’écran, diagramme&#10;&#10;Le contenu généré par l’IA peut être incorrect.">
            <a:extLst>
              <a:ext uri="{FF2B5EF4-FFF2-40B4-BE49-F238E27FC236}">
                <a16:creationId xmlns:a16="http://schemas.microsoft.com/office/drawing/2014/main" id="{B32E330D-5678-B09F-3073-7446B47E26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1476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texte, capture d’écran, diagramme&#10;&#10;Le contenu généré par l’IA peut être incorrect.">
            <a:extLst>
              <a:ext uri="{FF2B5EF4-FFF2-40B4-BE49-F238E27FC236}">
                <a16:creationId xmlns:a16="http://schemas.microsoft.com/office/drawing/2014/main" id="{83CF8F63-9B35-106B-A892-00D17B2619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1316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texte, diagramme, capture d’écran, nombre&#10;&#10;Le contenu généré par l’IA peut être incorrect.">
            <a:extLst>
              <a:ext uri="{FF2B5EF4-FFF2-40B4-BE49-F238E27FC236}">
                <a16:creationId xmlns:a16="http://schemas.microsoft.com/office/drawing/2014/main" id="{7D63935D-5153-F066-DD1D-DD2F51CBE0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9508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texte, diagramme, capture d’écran, ligne&#10;&#10;Le contenu généré par l’IA peut être incorrect.">
            <a:extLst>
              <a:ext uri="{FF2B5EF4-FFF2-40B4-BE49-F238E27FC236}">
                <a16:creationId xmlns:a16="http://schemas.microsoft.com/office/drawing/2014/main" id="{59FCB7AB-BF3E-CE93-FBB8-FB2B89D4E2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0943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, diagramme, capture d’écran&#10;&#10;Le contenu généré par l’IA peut être incorrect.">
            <a:extLst>
              <a:ext uri="{FF2B5EF4-FFF2-40B4-BE49-F238E27FC236}">
                <a16:creationId xmlns:a16="http://schemas.microsoft.com/office/drawing/2014/main" id="{17A64739-485D-9CA3-8A40-2457021FFD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802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diagramme, jaune, texte, capture d’écran&#10;&#10;Le contenu généré par l’IA peut être incorrect.">
            <a:extLst>
              <a:ext uri="{FF2B5EF4-FFF2-40B4-BE49-F238E27FC236}">
                <a16:creationId xmlns:a16="http://schemas.microsoft.com/office/drawing/2014/main" id="{1959527C-7D98-D473-3A5F-6481CFCD18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8876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Une image contenant texte, capture d’écran, Police&#10;&#10;Le contenu généré par l’IA peut être incorrect.">
            <a:extLst>
              <a:ext uri="{FF2B5EF4-FFF2-40B4-BE49-F238E27FC236}">
                <a16:creationId xmlns:a16="http://schemas.microsoft.com/office/drawing/2014/main" id="{C0198995-FDC5-BF92-AF54-BCD5901042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43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texte, Police, capture d’écran, diagramme&#10;&#10;Le contenu généré par l’IA peut être incorrect.">
            <a:extLst>
              <a:ext uri="{FF2B5EF4-FFF2-40B4-BE49-F238E27FC236}">
                <a16:creationId xmlns:a16="http://schemas.microsoft.com/office/drawing/2014/main" id="{0548855E-12AE-1DDC-4DF5-3EEAD28913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5752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Une image contenant texte, diagramme, ligne, capture d’écran&#10;&#10;Le contenu généré par l’IA peut être incorrect.">
            <a:extLst>
              <a:ext uri="{FF2B5EF4-FFF2-40B4-BE49-F238E27FC236}">
                <a16:creationId xmlns:a16="http://schemas.microsoft.com/office/drawing/2014/main" id="{548589D6-73E6-4F6F-F49E-E554075B54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81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texte, capture d’écran, jaune, diagramme&#10;&#10;Le contenu généré par l’IA peut être incorrect.">
            <a:extLst>
              <a:ext uri="{FF2B5EF4-FFF2-40B4-BE49-F238E27FC236}">
                <a16:creationId xmlns:a16="http://schemas.microsoft.com/office/drawing/2014/main" id="{08CF8C5E-7304-AEC1-3495-179130533D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571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texte, Post-it, capture d’écran, Rectangle&#10;&#10;Le contenu généré par l’IA peut être incorrect.">
            <a:extLst>
              <a:ext uri="{FF2B5EF4-FFF2-40B4-BE49-F238E27FC236}">
                <a16:creationId xmlns:a16="http://schemas.microsoft.com/office/drawing/2014/main" id="{089DD515-66E5-4319-D4FA-4056009EA0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1598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Une image contenant texte, capture d’écran, jaune, Rectangle&#10;&#10;Le contenu généré par l’IA peut être incorrect.">
            <a:extLst>
              <a:ext uri="{FF2B5EF4-FFF2-40B4-BE49-F238E27FC236}">
                <a16:creationId xmlns:a16="http://schemas.microsoft.com/office/drawing/2014/main" id="{67459D9A-0FF5-D27E-8D2E-CE961FAAC8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543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Une image contenant texte, capture d’écran, diagramme, jaune&#10;&#10;Le contenu généré par l’IA peut être incorrect.">
            <a:extLst>
              <a:ext uri="{FF2B5EF4-FFF2-40B4-BE49-F238E27FC236}">
                <a16:creationId xmlns:a16="http://schemas.microsoft.com/office/drawing/2014/main" id="{84C058A2-A3E5-A4BE-D6EE-1A24EDDF43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7479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3cf7a0d-57af-4434-867c-c099e6f87b4a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D1979698DF1E409B2B7EB07AB6DCB7" ma:contentTypeVersion="11" ma:contentTypeDescription="Crée un document." ma:contentTypeScope="" ma:versionID="ec0aa7ed66a7a26c77cccaf660251685">
  <xsd:schema xmlns:xsd="http://www.w3.org/2001/XMLSchema" xmlns:xs="http://www.w3.org/2001/XMLSchema" xmlns:p="http://schemas.microsoft.com/office/2006/metadata/properties" xmlns:ns2="23cf7a0d-57af-4434-867c-c099e6f87b4a" targetNamespace="http://schemas.microsoft.com/office/2006/metadata/properties" ma:root="true" ma:fieldsID="845a7ad382637897703b55a84309d506" ns2:_="">
    <xsd:import namespace="23cf7a0d-57af-4434-867c-c099e6f87b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cf7a0d-57af-4434-867c-c099e6f87b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AC71FFA-E8D4-45A7-B53D-9EC090DD7389}">
  <ds:schemaRefs>
    <ds:schemaRef ds:uri="http://purl.org/dc/elements/1.1/"/>
    <ds:schemaRef ds:uri="bfd01c09-4c2c-4413-a701-52472ac34042"/>
    <ds:schemaRef ds:uri="http://schemas.microsoft.com/office/infopath/2007/PartnerControls"/>
    <ds:schemaRef ds:uri="http://purl.org/dc/terms/"/>
    <ds:schemaRef ds:uri="05e35dcb-3e29-4319-8895-1aefbc7b9c14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  <ds:schemaRef ds:uri="cd84cc96-e4f0-4e7f-873a-a508fb658c41"/>
    <ds:schemaRef ds:uri="27f64e36-29aa-44d5-a3e0-06242cad7d4d"/>
    <ds:schemaRef ds:uri="23cf7a0d-57af-4434-867c-c099e6f87b4a"/>
  </ds:schemaRefs>
</ds:datastoreItem>
</file>

<file path=customXml/itemProps2.xml><?xml version="1.0" encoding="utf-8"?>
<ds:datastoreItem xmlns:ds="http://schemas.openxmlformats.org/officeDocument/2006/customXml" ds:itemID="{51493944-8130-4F87-B222-C8E751A5DC2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3cf7a0d-57af-4434-867c-c099e6f87b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24AE4C3-73E3-4681-9A1F-05DCAE7C04B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4517</TotalTime>
  <Words>599</Words>
  <Application>Microsoft Office PowerPoint</Application>
  <PresentationFormat>Affichage à l'écran (4:3)</PresentationFormat>
  <Paragraphs>40</Paragraphs>
  <Slides>14</Slides>
  <Notes>14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14</vt:i4>
      </vt:variant>
    </vt:vector>
  </HeadingPairs>
  <TitlesOfParts>
    <vt:vector size="23" baseType="lpstr">
      <vt:lpstr>Calibri</vt:lpstr>
      <vt:lpstr>Arial</vt:lpstr>
      <vt:lpstr>Calibri Light</vt:lpstr>
      <vt:lpstr>Verdana</vt:lpstr>
      <vt:lpstr>Thème Office</vt:lpstr>
      <vt:lpstr>4_Thème Office</vt:lpstr>
      <vt:lpstr>1_Thème Office</vt:lpstr>
      <vt:lpstr>2_Thème Office</vt:lpstr>
      <vt:lpstr>3_Thème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EDITIONS HATIER</dc:creator>
  <cp:lastModifiedBy>BELLEMIN SANDRA</cp:lastModifiedBy>
  <cp:revision>67</cp:revision>
  <dcterms:created xsi:type="dcterms:W3CDTF">2022-01-07T11:15:07Z</dcterms:created>
  <dcterms:modified xsi:type="dcterms:W3CDTF">2025-03-20T08:25:13Z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0x010100B5D1979698DF1E409B2B7EB07AB6DCB7</vt:lpwstr>
  </property>
  <property fmtid="{D5CDD505-2E9C-101B-9397-08002B2CF9AE}" pid="3" name="MediaServiceImageTags">
    <vt:lpwstr/>
  </property>
</Properties>
</file>