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34"/>
  </p:notesMasterIdLst>
  <p:handoutMasterIdLst>
    <p:handoutMasterId r:id="rId35"/>
  </p:handoutMasterIdLst>
  <p:sldIdLst>
    <p:sldId id="276" r:id="rId9"/>
    <p:sldId id="277" r:id="rId10"/>
    <p:sldId id="278" r:id="rId11"/>
    <p:sldId id="279" r:id="rId12"/>
    <p:sldId id="323" r:id="rId13"/>
    <p:sldId id="304" r:id="rId14"/>
    <p:sldId id="320" r:id="rId15"/>
    <p:sldId id="302" r:id="rId16"/>
    <p:sldId id="303" r:id="rId17"/>
    <p:sldId id="305" r:id="rId18"/>
    <p:sldId id="306" r:id="rId19"/>
    <p:sldId id="308" r:id="rId20"/>
    <p:sldId id="307" r:id="rId21"/>
    <p:sldId id="309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21" r:id="rId31"/>
    <p:sldId id="322" r:id="rId32"/>
    <p:sldId id="324" r:id="rId33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7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8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riviere.jennifer" initials="ri" lastIdx="12" clrIdx="2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4" name="pauline.negrellion" initials="pa" lastIdx="13" clrIdx="3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9E5FA-2A68-4F1C-8F22-D477F70322E2}" v="34" dt="2025-03-19T10:07:16.0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18" autoAdjust="0"/>
  </p:normalViewPr>
  <p:slideViewPr>
    <p:cSldViewPr snapToGrid="0">
      <p:cViewPr>
        <p:scale>
          <a:sx n="50" d="100"/>
          <a:sy n="50" d="100"/>
        </p:scale>
        <p:origin x="1674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3.fntdata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2.fntdata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1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handoutMaster" Target="handoutMasters/handoutMaster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7AA2939C-27D1-4ECE-964D-9BDA172933B0}"/>
    <pc:docChg chg="undo custSel addSld modSld sldOrd">
      <pc:chgData name="CHAUVELLIER ANNE" userId="63234966-364e-422f-8c52-45fd5239a521" providerId="ADAL" clId="{7AA2939C-27D1-4ECE-964D-9BDA172933B0}" dt="2022-04-14T14:47:39.085" v="784" actId="20577"/>
      <pc:docMkLst>
        <pc:docMk/>
      </pc:docMkLst>
      <pc:sldChg chg="modNotesTx">
        <pc:chgData name="CHAUVELLIER ANNE" userId="63234966-364e-422f-8c52-45fd5239a521" providerId="ADAL" clId="{7AA2939C-27D1-4ECE-964D-9BDA172933B0}" dt="2022-03-29T13:41:44.626" v="430" actId="20577"/>
        <pc:sldMkLst>
          <pc:docMk/>
          <pc:sldMk cId="3327439279" sldId="279"/>
        </pc:sldMkLst>
      </pc:sldChg>
      <pc:sldChg chg="addSp delSp modSp mod modNotesTx">
        <pc:chgData name="CHAUVELLIER ANNE" userId="63234966-364e-422f-8c52-45fd5239a521" providerId="ADAL" clId="{7AA2939C-27D1-4ECE-964D-9BDA172933B0}" dt="2022-03-22T14:32:01.221" v="26" actId="20577"/>
        <pc:sldMkLst>
          <pc:docMk/>
          <pc:sldMk cId="2947374704" sldId="302"/>
        </pc:sldMkLst>
      </pc:sldChg>
      <pc:sldChg chg="addSp delSp modSp mod delCm modCm">
        <pc:chgData name="CHAUVELLIER ANNE" userId="63234966-364e-422f-8c52-45fd5239a521" providerId="ADAL" clId="{7AA2939C-27D1-4ECE-964D-9BDA172933B0}" dt="2022-03-30T15:03:20.248" v="456" actId="1076"/>
        <pc:sldMkLst>
          <pc:docMk/>
          <pc:sldMk cId="2388203774" sldId="303"/>
        </pc:sldMkLst>
      </pc:sldChg>
      <pc:sldChg chg="modNotesTx">
        <pc:chgData name="CHAUVELLIER ANNE" userId="63234966-364e-422f-8c52-45fd5239a521" providerId="ADAL" clId="{7AA2939C-27D1-4ECE-964D-9BDA172933B0}" dt="2022-03-23T15:13:21.460" v="152" actId="20577"/>
        <pc:sldMkLst>
          <pc:docMk/>
          <pc:sldMk cId="1873408823" sldId="304"/>
        </pc:sldMkLst>
      </pc:sldChg>
      <pc:sldChg chg="addSp delSp modSp mod delCm modNotesTx">
        <pc:chgData name="CHAUVELLIER ANNE" userId="63234966-364e-422f-8c52-45fd5239a521" providerId="ADAL" clId="{7AA2939C-27D1-4ECE-964D-9BDA172933B0}" dt="2022-04-04T12:24:35.472" v="635" actId="20577"/>
        <pc:sldMkLst>
          <pc:docMk/>
          <pc:sldMk cId="1889373771" sldId="305"/>
        </pc:sldMkLst>
      </pc:sldChg>
      <pc:sldChg chg="addSp delSp modSp mod">
        <pc:chgData name="CHAUVELLIER ANNE" userId="63234966-364e-422f-8c52-45fd5239a521" providerId="ADAL" clId="{7AA2939C-27D1-4ECE-964D-9BDA172933B0}" dt="2022-03-29T13:56:19.467" v="445"/>
        <pc:sldMkLst>
          <pc:docMk/>
          <pc:sldMk cId="1886668135" sldId="306"/>
        </pc:sldMkLst>
      </pc:sldChg>
      <pc:sldChg chg="addSp delSp modSp mod delCm modCm modNotesTx">
        <pc:chgData name="CHAUVELLIER ANNE" userId="63234966-364e-422f-8c52-45fd5239a521" providerId="ADAL" clId="{7AA2939C-27D1-4ECE-964D-9BDA172933B0}" dt="2022-03-30T15:05:09.427" v="466"/>
        <pc:sldMkLst>
          <pc:docMk/>
          <pc:sldMk cId="3311563766" sldId="307"/>
        </pc:sldMkLst>
      </pc:sldChg>
      <pc:sldChg chg="addSp delSp modSp mod">
        <pc:chgData name="CHAUVELLIER ANNE" userId="63234966-364e-422f-8c52-45fd5239a521" providerId="ADAL" clId="{7AA2939C-27D1-4ECE-964D-9BDA172933B0}" dt="2022-03-30T15:04:13.813" v="461" actId="255"/>
        <pc:sldMkLst>
          <pc:docMk/>
          <pc:sldMk cId="804023501" sldId="308"/>
        </pc:sldMkLst>
      </pc:sldChg>
      <pc:sldChg chg="addSp delSp modSp mod">
        <pc:chgData name="CHAUVELLIER ANNE" userId="63234966-364e-422f-8c52-45fd5239a521" providerId="ADAL" clId="{7AA2939C-27D1-4ECE-964D-9BDA172933B0}" dt="2022-03-30T15:05:24.246" v="467" actId="1076"/>
        <pc:sldMkLst>
          <pc:docMk/>
          <pc:sldMk cId="794840270" sldId="309"/>
        </pc:sldMkLst>
      </pc:sldChg>
      <pc:sldChg chg="addSp delSp modSp mod delCm">
        <pc:chgData name="CHAUVELLIER ANNE" userId="63234966-364e-422f-8c52-45fd5239a521" providerId="ADAL" clId="{7AA2939C-27D1-4ECE-964D-9BDA172933B0}" dt="2022-03-30T15:05:39.047" v="470"/>
        <pc:sldMkLst>
          <pc:docMk/>
          <pc:sldMk cId="1367231754" sldId="311"/>
        </pc:sldMkLst>
      </pc:sldChg>
      <pc:sldChg chg="addSp delSp modSp mod">
        <pc:chgData name="CHAUVELLIER ANNE" userId="63234966-364e-422f-8c52-45fd5239a521" providerId="ADAL" clId="{7AA2939C-27D1-4ECE-964D-9BDA172933B0}" dt="2022-03-30T15:05:58.553" v="472" actId="1076"/>
        <pc:sldMkLst>
          <pc:docMk/>
          <pc:sldMk cId="2469925111" sldId="312"/>
        </pc:sldMkLst>
      </pc:sldChg>
      <pc:sldChg chg="addSp delSp modSp mod">
        <pc:chgData name="CHAUVELLIER ANNE" userId="63234966-364e-422f-8c52-45fd5239a521" providerId="ADAL" clId="{7AA2939C-27D1-4ECE-964D-9BDA172933B0}" dt="2022-03-30T15:06:03.306" v="473"/>
        <pc:sldMkLst>
          <pc:docMk/>
          <pc:sldMk cId="526236666" sldId="313"/>
        </pc:sldMkLst>
      </pc:sldChg>
      <pc:sldChg chg="addSp delSp modSp mod delCm">
        <pc:chgData name="CHAUVELLIER ANNE" userId="63234966-364e-422f-8c52-45fd5239a521" providerId="ADAL" clId="{7AA2939C-27D1-4ECE-964D-9BDA172933B0}" dt="2022-03-30T15:06:32.991" v="478"/>
        <pc:sldMkLst>
          <pc:docMk/>
          <pc:sldMk cId="1853732337" sldId="314"/>
        </pc:sldMkLst>
      </pc:sldChg>
      <pc:sldChg chg="addSp delSp modSp mod">
        <pc:chgData name="CHAUVELLIER ANNE" userId="63234966-364e-422f-8c52-45fd5239a521" providerId="ADAL" clId="{7AA2939C-27D1-4ECE-964D-9BDA172933B0}" dt="2022-03-30T15:06:39.169" v="479" actId="1076"/>
        <pc:sldMkLst>
          <pc:docMk/>
          <pc:sldMk cId="4032737598" sldId="315"/>
        </pc:sldMkLst>
      </pc:sldChg>
      <pc:sldChg chg="addSp delSp modSp mod delCm">
        <pc:chgData name="CHAUVELLIER ANNE" userId="63234966-364e-422f-8c52-45fd5239a521" providerId="ADAL" clId="{7AA2939C-27D1-4ECE-964D-9BDA172933B0}" dt="2022-03-30T15:07:00.640" v="482"/>
        <pc:sldMkLst>
          <pc:docMk/>
          <pc:sldMk cId="4098624567" sldId="316"/>
        </pc:sldMkLst>
      </pc:sldChg>
      <pc:sldChg chg="addSp delSp modSp mod">
        <pc:chgData name="CHAUVELLIER ANNE" userId="63234966-364e-422f-8c52-45fd5239a521" providerId="ADAL" clId="{7AA2939C-27D1-4ECE-964D-9BDA172933B0}" dt="2022-03-30T15:07:06.734" v="483" actId="1076"/>
        <pc:sldMkLst>
          <pc:docMk/>
          <pc:sldMk cId="2342809730" sldId="317"/>
        </pc:sldMkLst>
      </pc:sldChg>
      <pc:sldChg chg="addSp delSp modSp mod delCm">
        <pc:chgData name="CHAUVELLIER ANNE" userId="63234966-364e-422f-8c52-45fd5239a521" providerId="ADAL" clId="{7AA2939C-27D1-4ECE-964D-9BDA172933B0}" dt="2022-04-04T12:25:54.694" v="640" actId="5793"/>
        <pc:sldMkLst>
          <pc:docMk/>
          <pc:sldMk cId="4012654771" sldId="318"/>
        </pc:sldMkLst>
      </pc:sldChg>
      <pc:sldChg chg="delCm">
        <pc:chgData name="CHAUVELLIER ANNE" userId="63234966-364e-422f-8c52-45fd5239a521" providerId="ADAL" clId="{7AA2939C-27D1-4ECE-964D-9BDA172933B0}" dt="2022-03-31T08:11:31.571" v="510" actId="1592"/>
        <pc:sldMkLst>
          <pc:docMk/>
          <pc:sldMk cId="4072786003" sldId="320"/>
        </pc:sldMkLst>
      </pc:sldChg>
      <pc:sldChg chg="modSp mod ord modNotesTx">
        <pc:chgData name="CHAUVELLIER ANNE" userId="63234966-364e-422f-8c52-45fd5239a521" providerId="ADAL" clId="{7AA2939C-27D1-4ECE-964D-9BDA172933B0}" dt="2022-04-14T14:47:39.085" v="784" actId="20577"/>
        <pc:sldMkLst>
          <pc:docMk/>
          <pc:sldMk cId="3974334232" sldId="322"/>
        </pc:sldMkLst>
      </pc:sldChg>
      <pc:sldChg chg="addSp delSp modSp new mod modNotesTx">
        <pc:chgData name="CHAUVELLIER ANNE" userId="63234966-364e-422f-8c52-45fd5239a521" providerId="ADAL" clId="{7AA2939C-27D1-4ECE-964D-9BDA172933B0}" dt="2022-03-23T15:13:35.120" v="153"/>
        <pc:sldMkLst>
          <pc:docMk/>
          <pc:sldMk cId="305947452" sldId="323"/>
        </pc:sldMkLst>
      </pc:sldChg>
      <pc:sldChg chg="addSp modSp new mod ord modNotesTx">
        <pc:chgData name="CHAUVELLIER ANNE" userId="63234966-364e-422f-8c52-45fd5239a521" providerId="ADAL" clId="{7AA2939C-27D1-4ECE-964D-9BDA172933B0}" dt="2022-04-04T12:35:03.607" v="777" actId="20577"/>
        <pc:sldMkLst>
          <pc:docMk/>
          <pc:sldMk cId="810823125" sldId="324"/>
        </pc:sldMkLst>
      </pc:sldChg>
    </pc:docChg>
  </pc:docChgLst>
  <pc:docChgLst>
    <pc:chgData name="BELLEMIN SANDRA" userId="5fe4e071-d3f4-40df-970f-ee8fcf898346" providerId="ADAL" clId="{43D9E5FA-2A68-4F1C-8F22-D477F70322E2}"/>
    <pc:docChg chg="custSel modSld modMainMaster">
      <pc:chgData name="BELLEMIN SANDRA" userId="5fe4e071-d3f4-40df-970f-ee8fcf898346" providerId="ADAL" clId="{43D9E5FA-2A68-4F1C-8F22-D477F70322E2}" dt="2025-03-19T10:07:16.460" v="168" actId="27614"/>
      <pc:docMkLst>
        <pc:docMk/>
      </pc:docMkLst>
      <pc:sldChg chg="addSp delSp modSp mod modClrScheme chgLayout">
        <pc:chgData name="BELLEMIN SANDRA" userId="5fe4e071-d3f4-40df-970f-ee8fcf898346" providerId="ADAL" clId="{43D9E5FA-2A68-4F1C-8F22-D477F70322E2}" dt="2025-03-19T10:06:22.865" v="116" actId="962"/>
        <pc:sldMkLst>
          <pc:docMk/>
          <pc:sldMk cId="1167145136" sldId="276"/>
        </pc:sldMkLst>
        <pc:spChg chg="del">
          <ac:chgData name="BELLEMIN SANDRA" userId="5fe4e071-d3f4-40df-970f-ee8fcf898346" providerId="ADAL" clId="{43D9E5FA-2A68-4F1C-8F22-D477F70322E2}" dt="2025-03-19T10:05:01.323" v="86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1167145136" sldId="276"/>
            <ac:spMk id="4" creationId="{F20EC291-15F5-4382-F854-1FEAC8CDF13E}"/>
          </ac:spMkLst>
        </pc:spChg>
        <pc:spChg chg="del">
          <ac:chgData name="BELLEMIN SANDRA" userId="5fe4e071-d3f4-40df-970f-ee8fcf898346" providerId="ADAL" clId="{43D9E5FA-2A68-4F1C-8F22-D477F70322E2}" dt="2025-03-19T10:05:01.323" v="86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43D9E5FA-2A68-4F1C-8F22-D477F70322E2}" dt="2025-03-19T10:06:22.865" v="116" actId="962"/>
          <ac:picMkLst>
            <pc:docMk/>
            <pc:sldMk cId="1167145136" sldId="276"/>
            <ac:picMk id="7" creationId="{E9D90625-146F-049D-C4B3-95003B9C083E}"/>
          </ac:picMkLst>
        </pc:picChg>
      </pc:sldChg>
      <pc:sldChg chg="addSp delSp modSp mod modClrScheme chgLayout">
        <pc:chgData name="BELLEMIN SANDRA" userId="5fe4e071-d3f4-40df-970f-ee8fcf898346" providerId="ADAL" clId="{43D9E5FA-2A68-4F1C-8F22-D477F70322E2}" dt="2025-03-19T10:06:25.598" v="118" actId="27614"/>
        <pc:sldMkLst>
          <pc:docMk/>
          <pc:sldMk cId="193658657" sldId="277"/>
        </pc:sldMkLst>
        <pc:spChg chg="del">
          <ac:chgData name="BELLEMIN SANDRA" userId="5fe4e071-d3f4-40df-970f-ee8fcf898346" providerId="ADAL" clId="{43D9E5FA-2A68-4F1C-8F22-D477F70322E2}" dt="2025-03-19T10:05:03.566" v="87" actId="478"/>
          <ac:spMkLst>
            <pc:docMk/>
            <pc:sldMk cId="193658657" sldId="277"/>
            <ac:spMk id="2" creationId="{C65DB9EE-1ED4-4B88-B641-3512BA600627}"/>
          </ac:spMkLst>
        </pc:spChg>
        <pc:spChg chg="del">
          <ac:chgData name="BELLEMIN SANDRA" userId="5fe4e071-d3f4-40df-970f-ee8fcf898346" providerId="ADAL" clId="{43D9E5FA-2A68-4F1C-8F22-D477F70322E2}" dt="2025-03-19T10:05:03.566" v="87" actId="478"/>
          <ac:spMkLst>
            <pc:docMk/>
            <pc:sldMk cId="193658657" sldId="277"/>
            <ac:spMk id="3" creationId="{289866A6-830E-4DFE-BA45-0B86A1BBA1A2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193658657" sldId="277"/>
            <ac:spMk id="5" creationId="{DFD6C37A-3334-F10D-F20D-D0D07BF8EB95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193658657" sldId="277"/>
            <ac:spMk id="7" creationId="{386303C5-1E26-C686-0FA8-4EAA812AC1E0}"/>
          </ac:spMkLst>
        </pc:spChg>
        <pc:picChg chg="add mod">
          <ac:chgData name="BELLEMIN SANDRA" userId="5fe4e071-d3f4-40df-970f-ee8fcf898346" providerId="ADAL" clId="{43D9E5FA-2A68-4F1C-8F22-D477F70322E2}" dt="2025-03-19T10:06:25.598" v="118" actId="27614"/>
          <ac:picMkLst>
            <pc:docMk/>
            <pc:sldMk cId="193658657" sldId="277"/>
            <ac:picMk id="9" creationId="{81C5AAB4-312B-1372-DF3F-1591BA33FAFA}"/>
          </ac:picMkLst>
        </pc:picChg>
      </pc:sldChg>
      <pc:sldChg chg="addSp delSp modSp mod modClrScheme chgLayout">
        <pc:chgData name="BELLEMIN SANDRA" userId="5fe4e071-d3f4-40df-970f-ee8fcf898346" providerId="ADAL" clId="{43D9E5FA-2A68-4F1C-8F22-D477F70322E2}" dt="2025-03-19T10:06:27.409" v="120" actId="27614"/>
        <pc:sldMkLst>
          <pc:docMk/>
          <pc:sldMk cId="328033541" sldId="278"/>
        </pc:sldMkLst>
        <pc:spChg chg="add del mod">
          <ac:chgData name="BELLEMIN SANDRA" userId="5fe4e071-d3f4-40df-970f-ee8fcf898346" providerId="ADAL" clId="{43D9E5FA-2A68-4F1C-8F22-D477F70322E2}" dt="2025-03-19T10:05:06.937" v="89" actId="478"/>
          <ac:spMkLst>
            <pc:docMk/>
            <pc:sldMk cId="328033541" sldId="278"/>
            <ac:spMk id="3" creationId="{DA313DC5-8BB9-E64C-E43A-949400C22D6F}"/>
          </ac:spMkLst>
        </pc:spChg>
        <pc:spChg chg="del">
          <ac:chgData name="BELLEMIN SANDRA" userId="5fe4e071-d3f4-40df-970f-ee8fcf898346" providerId="ADAL" clId="{43D9E5FA-2A68-4F1C-8F22-D477F70322E2}" dt="2025-03-19T10:05:05.523" v="88" actId="478"/>
          <ac:spMkLst>
            <pc:docMk/>
            <pc:sldMk cId="328033541" sldId="278"/>
            <ac:spMk id="4" creationId="{46FB6BB8-25AF-432A-B543-EDEEC6496515}"/>
          </ac:spMkLst>
        </pc:spChg>
        <pc:spChg chg="del">
          <ac:chgData name="BELLEMIN SANDRA" userId="5fe4e071-d3f4-40df-970f-ee8fcf898346" providerId="ADAL" clId="{43D9E5FA-2A68-4F1C-8F22-D477F70322E2}" dt="2025-03-19T10:05:05.523" v="88" actId="478"/>
          <ac:spMkLst>
            <pc:docMk/>
            <pc:sldMk cId="328033541" sldId="278"/>
            <ac:spMk id="5" creationId="{0B61849C-B6F0-4237-B472-89145DD2588F}"/>
          </ac:spMkLst>
        </pc:spChg>
        <pc:spChg chg="add del mod">
          <ac:chgData name="BELLEMIN SANDRA" userId="5fe4e071-d3f4-40df-970f-ee8fcf898346" providerId="ADAL" clId="{43D9E5FA-2A68-4F1C-8F22-D477F70322E2}" dt="2025-03-19T10:05:06.937" v="89" actId="478"/>
          <ac:spMkLst>
            <pc:docMk/>
            <pc:sldMk cId="328033541" sldId="278"/>
            <ac:spMk id="7" creationId="{01428463-827F-AC7E-4D1E-F6919F526476}"/>
          </ac:spMkLst>
        </pc:spChg>
        <pc:picChg chg="add mod">
          <ac:chgData name="BELLEMIN SANDRA" userId="5fe4e071-d3f4-40df-970f-ee8fcf898346" providerId="ADAL" clId="{43D9E5FA-2A68-4F1C-8F22-D477F70322E2}" dt="2025-03-19T10:06:27.409" v="120" actId="27614"/>
          <ac:picMkLst>
            <pc:docMk/>
            <pc:sldMk cId="328033541" sldId="278"/>
            <ac:picMk id="9" creationId="{41446265-D90A-FD9F-6FFD-047638EBBCC5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29.087" v="122" actId="27614"/>
        <pc:sldMkLst>
          <pc:docMk/>
          <pc:sldMk cId="3327439279" sldId="279"/>
        </pc:sldMkLst>
        <pc:spChg chg="del mod">
          <ac:chgData name="BELLEMIN SANDRA" userId="5fe4e071-d3f4-40df-970f-ee8fcf898346" providerId="ADAL" clId="{43D9E5FA-2A68-4F1C-8F22-D477F70322E2}" dt="2025-03-19T10:05:08.627" v="90" actId="478"/>
          <ac:spMkLst>
            <pc:docMk/>
            <pc:sldMk cId="3327439279" sldId="279"/>
            <ac:spMk id="5" creationId="{B94D33F7-A9AE-4762-862B-4545F6AD18B4}"/>
          </ac:spMkLst>
        </pc:spChg>
        <pc:spChg chg="del">
          <ac:chgData name="BELLEMIN SANDRA" userId="5fe4e071-d3f4-40df-970f-ee8fcf898346" providerId="ADAL" clId="{43D9E5FA-2A68-4F1C-8F22-D477F70322E2}" dt="2025-03-19T10:05:08.627" v="90" actId="478"/>
          <ac:spMkLst>
            <pc:docMk/>
            <pc:sldMk cId="3327439279" sldId="279"/>
            <ac:spMk id="18" creationId="{6A4A761D-C126-4773-A355-3E1883CDFA41}"/>
          </ac:spMkLst>
        </pc:spChg>
        <pc:grpChg chg="del">
          <ac:chgData name="BELLEMIN SANDRA" userId="5fe4e071-d3f4-40df-970f-ee8fcf898346" providerId="ADAL" clId="{43D9E5FA-2A68-4F1C-8F22-D477F70322E2}" dt="2025-03-19T10:05:08.627" v="90" actId="478"/>
          <ac:grpSpMkLst>
            <pc:docMk/>
            <pc:sldMk cId="3327439279" sldId="279"/>
            <ac:grpSpMk id="4" creationId="{1CDCE03B-7B6F-4725-86FB-24217FBDC3D4}"/>
          </ac:grpSpMkLst>
        </pc:grpChg>
        <pc:grpChg chg="del">
          <ac:chgData name="BELLEMIN SANDRA" userId="5fe4e071-d3f4-40df-970f-ee8fcf898346" providerId="ADAL" clId="{43D9E5FA-2A68-4F1C-8F22-D477F70322E2}" dt="2025-03-19T10:05:08.627" v="90" actId="478"/>
          <ac:grpSpMkLst>
            <pc:docMk/>
            <pc:sldMk cId="3327439279" sldId="279"/>
            <ac:grpSpMk id="27" creationId="{19FA87EC-8077-46E7-B783-52DA669820AF}"/>
          </ac:grpSpMkLst>
        </pc:grpChg>
        <pc:picChg chg="add mod">
          <ac:chgData name="BELLEMIN SANDRA" userId="5fe4e071-d3f4-40df-970f-ee8fcf898346" providerId="ADAL" clId="{43D9E5FA-2A68-4F1C-8F22-D477F70322E2}" dt="2025-03-19T10:06:29.087" v="122" actId="27614"/>
          <ac:picMkLst>
            <pc:docMk/>
            <pc:sldMk cId="3327439279" sldId="279"/>
            <ac:picMk id="6" creationId="{527EFB89-BFDE-6A76-BC5C-B3AD46058D49}"/>
          </ac:picMkLst>
        </pc:picChg>
      </pc:sldChg>
      <pc:sldChg chg="addSp delSp modSp mod modClrScheme chgLayout">
        <pc:chgData name="BELLEMIN SANDRA" userId="5fe4e071-d3f4-40df-970f-ee8fcf898346" providerId="ADAL" clId="{43D9E5FA-2A68-4F1C-8F22-D477F70322E2}" dt="2025-03-19T10:06:36.091" v="130" actId="27614"/>
        <pc:sldMkLst>
          <pc:docMk/>
          <pc:sldMk cId="2947374704" sldId="302"/>
        </pc:sldMkLst>
        <pc:spChg chg="del mod">
          <ac:chgData name="BELLEMIN SANDRA" userId="5fe4e071-d3f4-40df-970f-ee8fcf898346" providerId="ADAL" clId="{43D9E5FA-2A68-4F1C-8F22-D477F70322E2}" dt="2025-03-19T10:05:15.577" v="94" actId="478"/>
          <ac:spMkLst>
            <pc:docMk/>
            <pc:sldMk cId="2947374704" sldId="302"/>
            <ac:spMk id="3" creationId="{2ECF72CA-B278-4297-9D8E-A6461497F686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2947374704" sldId="302"/>
            <ac:spMk id="4" creationId="{80E8D95E-EF61-7357-644F-7AF3ABB217C3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2947374704" sldId="302"/>
            <ac:spMk id="8" creationId="{EBC40993-6545-9181-4750-42B8B3C477C7}"/>
          </ac:spMkLst>
        </pc:spChg>
        <pc:spChg chg="del">
          <ac:chgData name="BELLEMIN SANDRA" userId="5fe4e071-d3f4-40df-970f-ee8fcf898346" providerId="ADAL" clId="{43D9E5FA-2A68-4F1C-8F22-D477F70322E2}" dt="2025-03-19T10:05:15.577" v="94" actId="478"/>
          <ac:spMkLst>
            <pc:docMk/>
            <pc:sldMk cId="2947374704" sldId="302"/>
            <ac:spMk id="11" creationId="{35D2077E-141D-4AF9-AB30-AF418A8B15CC}"/>
          </ac:spMkLst>
        </pc:spChg>
        <pc:grpChg chg="del">
          <ac:chgData name="BELLEMIN SANDRA" userId="5fe4e071-d3f4-40df-970f-ee8fcf898346" providerId="ADAL" clId="{43D9E5FA-2A68-4F1C-8F22-D477F70322E2}" dt="2025-03-19T10:05:15.577" v="94" actId="478"/>
          <ac:grpSpMkLst>
            <pc:docMk/>
            <pc:sldMk cId="2947374704" sldId="302"/>
            <ac:grpSpMk id="6" creationId="{505D3E80-E13C-400E-83FF-B0BDC5C76040}"/>
          </ac:grpSpMkLst>
        </pc:grpChg>
        <pc:picChg chg="add mod">
          <ac:chgData name="BELLEMIN SANDRA" userId="5fe4e071-d3f4-40df-970f-ee8fcf898346" providerId="ADAL" clId="{43D9E5FA-2A68-4F1C-8F22-D477F70322E2}" dt="2025-03-19T10:06:36.091" v="130" actId="27614"/>
          <ac:picMkLst>
            <pc:docMk/>
            <pc:sldMk cId="2947374704" sldId="302"/>
            <ac:picMk id="13" creationId="{D9393402-6AAD-324D-7F04-B4AC0BED7DA3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37.723" v="132" actId="27614"/>
        <pc:sldMkLst>
          <pc:docMk/>
          <pc:sldMk cId="2388203774" sldId="303"/>
        </pc:sldMkLst>
        <pc:spChg chg="del">
          <ac:chgData name="BELLEMIN SANDRA" userId="5fe4e071-d3f4-40df-970f-ee8fcf898346" providerId="ADAL" clId="{43D9E5FA-2A68-4F1C-8F22-D477F70322E2}" dt="2025-03-19T10:05:17.136" v="95" actId="478"/>
          <ac:spMkLst>
            <pc:docMk/>
            <pc:sldMk cId="2388203774" sldId="303"/>
            <ac:spMk id="3" creationId="{6A6B7030-416B-5541-9F22-99253EB53B47}"/>
          </ac:spMkLst>
        </pc:spChg>
        <pc:spChg chg="del mod">
          <ac:chgData name="BELLEMIN SANDRA" userId="5fe4e071-d3f4-40df-970f-ee8fcf898346" providerId="ADAL" clId="{43D9E5FA-2A68-4F1C-8F22-D477F70322E2}" dt="2025-03-19T10:05:17.136" v="95" actId="478"/>
          <ac:spMkLst>
            <pc:docMk/>
            <pc:sldMk cId="2388203774" sldId="303"/>
            <ac:spMk id="4" creationId="{ACE37FD2-FDE4-4B10-8F13-7E93CB1CE677}"/>
          </ac:spMkLst>
        </pc:spChg>
        <pc:spChg chg="del">
          <ac:chgData name="BELLEMIN SANDRA" userId="5fe4e071-d3f4-40df-970f-ee8fcf898346" providerId="ADAL" clId="{43D9E5FA-2A68-4F1C-8F22-D477F70322E2}" dt="2025-03-19T10:05:17.136" v="95" actId="478"/>
          <ac:spMkLst>
            <pc:docMk/>
            <pc:sldMk cId="2388203774" sldId="303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17.136" v="95" actId="478"/>
          <ac:grpSpMkLst>
            <pc:docMk/>
            <pc:sldMk cId="2388203774" sldId="303"/>
            <ac:grpSpMk id="2" creationId="{FDE014C6-0A20-4FA4-8B65-65AD5680EE1B}"/>
          </ac:grpSpMkLst>
        </pc:grpChg>
        <pc:picChg chg="add mod">
          <ac:chgData name="BELLEMIN SANDRA" userId="5fe4e071-d3f4-40df-970f-ee8fcf898346" providerId="ADAL" clId="{43D9E5FA-2A68-4F1C-8F22-D477F70322E2}" dt="2025-03-19T10:06:37.723" v="132" actId="27614"/>
          <ac:picMkLst>
            <pc:docMk/>
            <pc:sldMk cId="2388203774" sldId="303"/>
            <ac:picMk id="10" creationId="{191D685D-4D5A-1DF1-5BBB-E5A6F1FFE35D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32.500" v="126" actId="27614"/>
        <pc:sldMkLst>
          <pc:docMk/>
          <pc:sldMk cId="1873408823" sldId="304"/>
        </pc:sldMkLst>
        <pc:spChg chg="del mod">
          <ac:chgData name="BELLEMIN SANDRA" userId="5fe4e071-d3f4-40df-970f-ee8fcf898346" providerId="ADAL" clId="{43D9E5FA-2A68-4F1C-8F22-D477F70322E2}" dt="2025-03-19T10:05:12.441" v="92" actId="478"/>
          <ac:spMkLst>
            <pc:docMk/>
            <pc:sldMk cId="1873408823" sldId="304"/>
            <ac:spMk id="21" creationId="{9273928E-E6B2-41CC-A941-64D00AD09F18}"/>
          </ac:spMkLst>
        </pc:spChg>
        <pc:spChg chg="del">
          <ac:chgData name="BELLEMIN SANDRA" userId="5fe4e071-d3f4-40df-970f-ee8fcf898346" providerId="ADAL" clId="{43D9E5FA-2A68-4F1C-8F22-D477F70322E2}" dt="2025-03-19T10:05:12.441" v="92" actId="478"/>
          <ac:spMkLst>
            <pc:docMk/>
            <pc:sldMk cId="1873408823" sldId="304"/>
            <ac:spMk id="28" creationId="{56A8A7E1-7E5C-43CD-84F8-B234945DD242}"/>
          </ac:spMkLst>
        </pc:spChg>
        <pc:grpChg chg="del">
          <ac:chgData name="BELLEMIN SANDRA" userId="5fe4e071-d3f4-40df-970f-ee8fcf898346" providerId="ADAL" clId="{43D9E5FA-2A68-4F1C-8F22-D477F70322E2}" dt="2025-03-19T10:05:12.441" v="92" actId="478"/>
          <ac:grpSpMkLst>
            <pc:docMk/>
            <pc:sldMk cId="1873408823" sldId="304"/>
            <ac:grpSpMk id="8" creationId="{89CF2CF3-A2F9-46FC-BF65-1B9668ED99C8}"/>
          </ac:grpSpMkLst>
        </pc:grpChg>
        <pc:grpChg chg="del">
          <ac:chgData name="BELLEMIN SANDRA" userId="5fe4e071-d3f4-40df-970f-ee8fcf898346" providerId="ADAL" clId="{43D9E5FA-2A68-4F1C-8F22-D477F70322E2}" dt="2025-03-19T10:05:12.441" v="92" actId="478"/>
          <ac:grpSpMkLst>
            <pc:docMk/>
            <pc:sldMk cId="1873408823" sldId="304"/>
            <ac:grpSpMk id="9" creationId="{6BF839E6-5B81-4F4E-A03E-116B5A605689}"/>
          </ac:grpSpMkLst>
        </pc:grpChg>
        <pc:grpChg chg="del">
          <ac:chgData name="BELLEMIN SANDRA" userId="5fe4e071-d3f4-40df-970f-ee8fcf898346" providerId="ADAL" clId="{43D9E5FA-2A68-4F1C-8F22-D477F70322E2}" dt="2025-03-19T10:05:12.441" v="92" actId="478"/>
          <ac:grpSpMkLst>
            <pc:docMk/>
            <pc:sldMk cId="1873408823" sldId="304"/>
            <ac:grpSpMk id="10" creationId="{E4A6D456-3ECC-4744-B326-0A3F29911B2D}"/>
          </ac:grpSpMkLst>
        </pc:grpChg>
        <pc:picChg chg="add mod">
          <ac:chgData name="BELLEMIN SANDRA" userId="5fe4e071-d3f4-40df-970f-ee8fcf898346" providerId="ADAL" clId="{43D9E5FA-2A68-4F1C-8F22-D477F70322E2}" dt="2025-03-19T10:06:32.500" v="126" actId="27614"/>
          <ac:picMkLst>
            <pc:docMk/>
            <pc:sldMk cId="1873408823" sldId="304"/>
            <ac:picMk id="3" creationId="{CB12022C-B90D-BDC1-522B-88814D842B89}"/>
          </ac:picMkLst>
        </pc:picChg>
        <pc:picChg chg="del">
          <ac:chgData name="BELLEMIN SANDRA" userId="5fe4e071-d3f4-40df-970f-ee8fcf898346" providerId="ADAL" clId="{43D9E5FA-2A68-4F1C-8F22-D477F70322E2}" dt="2025-03-19T10:05:12.441" v="92" actId="478"/>
          <ac:picMkLst>
            <pc:docMk/>
            <pc:sldMk cId="1873408823" sldId="304"/>
            <ac:picMk id="4" creationId="{38DA2F5E-0DB5-4E32-8B16-2EE06BB8BEA4}"/>
          </ac:picMkLst>
        </pc:picChg>
        <pc:picChg chg="del">
          <ac:chgData name="BELLEMIN SANDRA" userId="5fe4e071-d3f4-40df-970f-ee8fcf898346" providerId="ADAL" clId="{43D9E5FA-2A68-4F1C-8F22-D477F70322E2}" dt="2025-03-19T10:05:12.441" v="92" actId="478"/>
          <ac:picMkLst>
            <pc:docMk/>
            <pc:sldMk cId="1873408823" sldId="304"/>
            <ac:picMk id="6" creationId="{DC282987-FDD2-4469-BADA-82A47EB99BF3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39.328" v="134" actId="27614"/>
        <pc:sldMkLst>
          <pc:docMk/>
          <pc:sldMk cId="1889373771" sldId="305"/>
        </pc:sldMkLst>
        <pc:spChg chg="add del mod">
          <ac:chgData name="BELLEMIN SANDRA" userId="5fe4e071-d3f4-40df-970f-ee8fcf898346" providerId="ADAL" clId="{43D9E5FA-2A68-4F1C-8F22-D477F70322E2}" dt="2025-03-19T10:05:18.807" v="96" actId="478"/>
          <ac:spMkLst>
            <pc:docMk/>
            <pc:sldMk cId="1889373771" sldId="305"/>
            <ac:spMk id="2" creationId="{4AAC4274-1F69-485B-A65B-8466F88F03A5}"/>
          </ac:spMkLst>
        </pc:spChg>
        <pc:spChg chg="add del mod">
          <ac:chgData name="BELLEMIN SANDRA" userId="5fe4e071-d3f4-40df-970f-ee8fcf898346" providerId="ADAL" clId="{43D9E5FA-2A68-4F1C-8F22-D477F70322E2}" dt="2025-03-19T10:05:18.807" v="96" actId="478"/>
          <ac:spMkLst>
            <pc:docMk/>
            <pc:sldMk cId="1889373771" sldId="305"/>
            <ac:spMk id="3" creationId="{BFA8B40C-461B-D237-4C1E-78126D22C063}"/>
          </ac:spMkLst>
        </pc:spChg>
        <pc:spChg chg="del">
          <ac:chgData name="BELLEMIN SANDRA" userId="5fe4e071-d3f4-40df-970f-ee8fcf898346" providerId="ADAL" clId="{43D9E5FA-2A68-4F1C-8F22-D477F70322E2}" dt="2025-03-19T10:05:18.807" v="96" actId="478"/>
          <ac:spMkLst>
            <pc:docMk/>
            <pc:sldMk cId="1889373771" sldId="305"/>
            <ac:spMk id="20" creationId="{9A7F378A-496A-4AD0-AF1C-3CEB44013B12}"/>
          </ac:spMkLst>
        </pc:spChg>
        <pc:spChg chg="del">
          <ac:chgData name="BELLEMIN SANDRA" userId="5fe4e071-d3f4-40df-970f-ee8fcf898346" providerId="ADAL" clId="{43D9E5FA-2A68-4F1C-8F22-D477F70322E2}" dt="2025-03-19T09:58:59.503" v="13" actId="478"/>
          <ac:spMkLst>
            <pc:docMk/>
            <pc:sldMk cId="1889373771" sldId="305"/>
            <ac:spMk id="21" creationId="{9273928E-E6B2-41CC-A941-64D00AD09F18}"/>
          </ac:spMkLst>
        </pc:spChg>
        <pc:grpChg chg="del">
          <ac:chgData name="BELLEMIN SANDRA" userId="5fe4e071-d3f4-40df-970f-ee8fcf898346" providerId="ADAL" clId="{43D9E5FA-2A68-4F1C-8F22-D477F70322E2}" dt="2025-03-19T10:05:18.807" v="96" actId="478"/>
          <ac:grpSpMkLst>
            <pc:docMk/>
            <pc:sldMk cId="1889373771" sldId="305"/>
            <ac:grpSpMk id="5" creationId="{B76484F4-77E0-4D30-A8C9-3E30A027E390}"/>
          </ac:grpSpMkLst>
        </pc:grpChg>
        <pc:picChg chg="del">
          <ac:chgData name="BELLEMIN SANDRA" userId="5fe4e071-d3f4-40df-970f-ee8fcf898346" providerId="ADAL" clId="{43D9E5FA-2A68-4F1C-8F22-D477F70322E2}" dt="2025-03-19T10:05:18.807" v="96" actId="478"/>
          <ac:picMkLst>
            <pc:docMk/>
            <pc:sldMk cId="1889373771" sldId="305"/>
            <ac:picMk id="6" creationId="{DC282987-FDD2-4469-BADA-82A47EB99BF3}"/>
          </ac:picMkLst>
        </pc:picChg>
        <pc:picChg chg="add mod">
          <ac:chgData name="BELLEMIN SANDRA" userId="5fe4e071-d3f4-40df-970f-ee8fcf898346" providerId="ADAL" clId="{43D9E5FA-2A68-4F1C-8F22-D477F70322E2}" dt="2025-03-19T10:06:39.328" v="134" actId="27614"/>
          <ac:picMkLst>
            <pc:docMk/>
            <pc:sldMk cId="1889373771" sldId="305"/>
            <ac:picMk id="10" creationId="{FBF096D0-B759-3933-E97F-70A480A49072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40.723" v="136" actId="27614"/>
        <pc:sldMkLst>
          <pc:docMk/>
          <pc:sldMk cId="1886668135" sldId="306"/>
        </pc:sldMkLst>
        <pc:spChg chg="add del mod">
          <ac:chgData name="BELLEMIN SANDRA" userId="5fe4e071-d3f4-40df-970f-ee8fcf898346" providerId="ADAL" clId="{43D9E5FA-2A68-4F1C-8F22-D477F70322E2}" dt="2025-03-19T10:05:20.574" v="97" actId="478"/>
          <ac:spMkLst>
            <pc:docMk/>
            <pc:sldMk cId="1886668135" sldId="306"/>
            <ac:spMk id="2" creationId="{AA882774-069F-4182-EE95-606D4C6A72D7}"/>
          </ac:spMkLst>
        </pc:spChg>
        <pc:spChg chg="add del mod">
          <ac:chgData name="BELLEMIN SANDRA" userId="5fe4e071-d3f4-40df-970f-ee8fcf898346" providerId="ADAL" clId="{43D9E5FA-2A68-4F1C-8F22-D477F70322E2}" dt="2025-03-19T10:05:22.727" v="98" actId="478"/>
          <ac:spMkLst>
            <pc:docMk/>
            <pc:sldMk cId="1886668135" sldId="306"/>
            <ac:spMk id="3" creationId="{BBD5BB82-0195-6F88-9FBD-8B0329DC94CA}"/>
          </ac:spMkLst>
        </pc:spChg>
        <pc:spChg chg="del">
          <ac:chgData name="BELLEMIN SANDRA" userId="5fe4e071-d3f4-40df-970f-ee8fcf898346" providerId="ADAL" clId="{43D9E5FA-2A68-4F1C-8F22-D477F70322E2}" dt="2025-03-19T09:59:13.718" v="18" actId="478"/>
          <ac:spMkLst>
            <pc:docMk/>
            <pc:sldMk cId="1886668135" sldId="306"/>
            <ac:spMk id="4" creationId="{214AC3CC-AC39-4E74-811B-56CA67F583AE}"/>
          </ac:spMkLst>
        </pc:spChg>
        <pc:spChg chg="del">
          <ac:chgData name="BELLEMIN SANDRA" userId="5fe4e071-d3f4-40df-970f-ee8fcf898346" providerId="ADAL" clId="{43D9E5FA-2A68-4F1C-8F22-D477F70322E2}" dt="2025-03-19T10:05:20.574" v="97" actId="478"/>
          <ac:spMkLst>
            <pc:docMk/>
            <pc:sldMk cId="1886668135" sldId="306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20.574" v="97" actId="478"/>
          <ac:grpSpMkLst>
            <pc:docMk/>
            <pc:sldMk cId="1886668135" sldId="306"/>
            <ac:grpSpMk id="5" creationId="{4276A3C7-D294-4ED6-AEF5-CA86558AE89F}"/>
          </ac:grpSpMkLst>
        </pc:grpChg>
        <pc:picChg chg="add mod">
          <ac:chgData name="BELLEMIN SANDRA" userId="5fe4e071-d3f4-40df-970f-ee8fcf898346" providerId="ADAL" clId="{43D9E5FA-2A68-4F1C-8F22-D477F70322E2}" dt="2025-03-19T10:06:40.723" v="136" actId="27614"/>
          <ac:picMkLst>
            <pc:docMk/>
            <pc:sldMk cId="1886668135" sldId="306"/>
            <ac:picMk id="11" creationId="{6E9DE3FC-EC2E-72EE-6C7A-BBF7F611C13C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52.560" v="140" actId="27614"/>
        <pc:sldMkLst>
          <pc:docMk/>
          <pc:sldMk cId="3311563766" sldId="307"/>
        </pc:sldMkLst>
        <pc:spChg chg="del">
          <ac:chgData name="BELLEMIN SANDRA" userId="5fe4e071-d3f4-40df-970f-ee8fcf898346" providerId="ADAL" clId="{43D9E5FA-2A68-4F1C-8F22-D477F70322E2}" dt="2025-03-19T10:05:26.223" v="100" actId="478"/>
          <ac:spMkLst>
            <pc:docMk/>
            <pc:sldMk cId="3311563766" sldId="307"/>
            <ac:spMk id="9" creationId="{2D5E5692-E95F-4ADE-A480-2377487C0709}"/>
          </ac:spMkLst>
        </pc:spChg>
        <pc:spChg chg="del mod">
          <ac:chgData name="BELLEMIN SANDRA" userId="5fe4e071-d3f4-40df-970f-ee8fcf898346" providerId="ADAL" clId="{43D9E5FA-2A68-4F1C-8F22-D477F70322E2}" dt="2025-03-19T10:05:26.223" v="100" actId="478"/>
          <ac:spMkLst>
            <pc:docMk/>
            <pc:sldMk cId="3311563766" sldId="307"/>
            <ac:spMk id="12" creationId="{BF831C6B-2BEA-4F26-BF23-CAD6E48EE24D}"/>
          </ac:spMkLst>
        </pc:spChg>
        <pc:spChg chg="del">
          <ac:chgData name="BELLEMIN SANDRA" userId="5fe4e071-d3f4-40df-970f-ee8fcf898346" providerId="ADAL" clId="{43D9E5FA-2A68-4F1C-8F22-D477F70322E2}" dt="2025-03-19T10:05:26.223" v="100" actId="478"/>
          <ac:spMkLst>
            <pc:docMk/>
            <pc:sldMk cId="3311563766" sldId="307"/>
            <ac:spMk id="19" creationId="{CB662916-E40A-4F21-94A3-F4DE2DF0E832}"/>
          </ac:spMkLst>
        </pc:spChg>
        <pc:grpChg chg="del">
          <ac:chgData name="BELLEMIN SANDRA" userId="5fe4e071-d3f4-40df-970f-ee8fcf898346" providerId="ADAL" clId="{43D9E5FA-2A68-4F1C-8F22-D477F70322E2}" dt="2025-03-19T10:05:26.223" v="100" actId="478"/>
          <ac:grpSpMkLst>
            <pc:docMk/>
            <pc:sldMk cId="3311563766" sldId="307"/>
            <ac:grpSpMk id="6" creationId="{7AC9249C-F818-433C-B389-A6FA26494C68}"/>
          </ac:grpSpMkLst>
        </pc:grpChg>
        <pc:picChg chg="add mod">
          <ac:chgData name="BELLEMIN SANDRA" userId="5fe4e071-d3f4-40df-970f-ee8fcf898346" providerId="ADAL" clId="{43D9E5FA-2A68-4F1C-8F22-D477F70322E2}" dt="2025-03-19T10:06:52.560" v="140" actId="27614"/>
          <ac:picMkLst>
            <pc:docMk/>
            <pc:sldMk cId="3311563766" sldId="307"/>
            <ac:picMk id="3" creationId="{AABEF5CF-A8D3-7267-8744-EE2AD208A2B9}"/>
          </ac:picMkLst>
        </pc:picChg>
        <pc:picChg chg="del">
          <ac:chgData name="BELLEMIN SANDRA" userId="5fe4e071-d3f4-40df-970f-ee8fcf898346" providerId="ADAL" clId="{43D9E5FA-2A68-4F1C-8F22-D477F70322E2}" dt="2025-03-19T10:05:26.223" v="100" actId="478"/>
          <ac:picMkLst>
            <pc:docMk/>
            <pc:sldMk cId="3311563766" sldId="307"/>
            <ac:picMk id="13" creationId="{087E612E-D719-4C69-BBE8-681D4DC98170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42.534" v="138" actId="27614"/>
        <pc:sldMkLst>
          <pc:docMk/>
          <pc:sldMk cId="804023501" sldId="308"/>
        </pc:sldMkLst>
        <pc:spChg chg="del mod">
          <ac:chgData name="BELLEMIN SANDRA" userId="5fe4e071-d3f4-40df-970f-ee8fcf898346" providerId="ADAL" clId="{43D9E5FA-2A68-4F1C-8F22-D477F70322E2}" dt="2025-03-19T10:05:24.569" v="99" actId="478"/>
          <ac:spMkLst>
            <pc:docMk/>
            <pc:sldMk cId="804023501" sldId="308"/>
            <ac:spMk id="5" creationId="{5553A734-EE50-44A6-8345-3EA7D48041D6}"/>
          </ac:spMkLst>
        </pc:spChg>
        <pc:spChg chg="del">
          <ac:chgData name="BELLEMIN SANDRA" userId="5fe4e071-d3f4-40df-970f-ee8fcf898346" providerId="ADAL" clId="{43D9E5FA-2A68-4F1C-8F22-D477F70322E2}" dt="2025-03-19T10:05:24.569" v="99" actId="478"/>
          <ac:spMkLst>
            <pc:docMk/>
            <pc:sldMk cId="804023501" sldId="308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24.569" v="99" actId="478"/>
          <ac:grpSpMkLst>
            <pc:docMk/>
            <pc:sldMk cId="804023501" sldId="308"/>
            <ac:grpSpMk id="4" creationId="{6870C2F5-AD2F-4CFE-8B58-F4C545A057EC}"/>
          </ac:grpSpMkLst>
        </pc:grpChg>
        <pc:picChg chg="add mod">
          <ac:chgData name="BELLEMIN SANDRA" userId="5fe4e071-d3f4-40df-970f-ee8fcf898346" providerId="ADAL" clId="{43D9E5FA-2A68-4F1C-8F22-D477F70322E2}" dt="2025-03-19T10:06:42.534" v="138" actId="27614"/>
          <ac:picMkLst>
            <pc:docMk/>
            <pc:sldMk cId="804023501" sldId="308"/>
            <ac:picMk id="3" creationId="{29B41116-B2CB-03E4-8A4E-C4A3701A22A1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54.308" v="142" actId="27614"/>
        <pc:sldMkLst>
          <pc:docMk/>
          <pc:sldMk cId="794840270" sldId="309"/>
        </pc:sldMkLst>
        <pc:spChg chg="add del mod">
          <ac:chgData name="BELLEMIN SANDRA" userId="5fe4e071-d3f4-40df-970f-ee8fcf898346" providerId="ADAL" clId="{43D9E5FA-2A68-4F1C-8F22-D477F70322E2}" dt="2025-03-19T10:05:28.729" v="101" actId="478"/>
          <ac:spMkLst>
            <pc:docMk/>
            <pc:sldMk cId="794840270" sldId="309"/>
            <ac:spMk id="2" creationId="{6EF2FD88-7947-C0FB-C8F5-31150DE4BE57}"/>
          </ac:spMkLst>
        </pc:spChg>
        <pc:spChg chg="add del mod">
          <ac:chgData name="BELLEMIN SANDRA" userId="5fe4e071-d3f4-40df-970f-ee8fcf898346" providerId="ADAL" clId="{43D9E5FA-2A68-4F1C-8F22-D477F70322E2}" dt="2025-03-19T10:05:28.729" v="101" actId="478"/>
          <ac:spMkLst>
            <pc:docMk/>
            <pc:sldMk cId="794840270" sldId="309"/>
            <ac:spMk id="3" creationId="{E1110D39-BC04-EEEC-F559-5E816A82F361}"/>
          </ac:spMkLst>
        </pc:spChg>
        <pc:spChg chg="del">
          <ac:chgData name="BELLEMIN SANDRA" userId="5fe4e071-d3f4-40df-970f-ee8fcf898346" providerId="ADAL" clId="{43D9E5FA-2A68-4F1C-8F22-D477F70322E2}" dt="2025-03-19T09:59:40.366" v="24" actId="478"/>
          <ac:spMkLst>
            <pc:docMk/>
            <pc:sldMk cId="794840270" sldId="309"/>
            <ac:spMk id="4" creationId="{6913BEB4-C439-40F1-AA2B-9546522ABCCE}"/>
          </ac:spMkLst>
        </pc:spChg>
        <pc:spChg chg="del">
          <ac:chgData name="BELLEMIN SANDRA" userId="5fe4e071-d3f4-40df-970f-ee8fcf898346" providerId="ADAL" clId="{43D9E5FA-2A68-4F1C-8F22-D477F70322E2}" dt="2025-03-19T10:05:28.729" v="101" actId="478"/>
          <ac:spMkLst>
            <pc:docMk/>
            <pc:sldMk cId="794840270" sldId="309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28.729" v="101" actId="478"/>
          <ac:grpSpMkLst>
            <pc:docMk/>
            <pc:sldMk cId="794840270" sldId="309"/>
            <ac:grpSpMk id="5" creationId="{58AF9F5D-20B8-46A3-AB78-2B8170BBDA34}"/>
          </ac:grpSpMkLst>
        </pc:grpChg>
        <pc:picChg chg="add mod">
          <ac:chgData name="BELLEMIN SANDRA" userId="5fe4e071-d3f4-40df-970f-ee8fcf898346" providerId="ADAL" clId="{43D9E5FA-2A68-4F1C-8F22-D477F70322E2}" dt="2025-03-19T10:06:54.308" v="142" actId="27614"/>
          <ac:picMkLst>
            <pc:docMk/>
            <pc:sldMk cId="794840270" sldId="309"/>
            <ac:picMk id="11" creationId="{711BB910-6B29-3EAD-AC6B-20D02C173B2F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56.155" v="145" actId="962"/>
        <pc:sldMkLst>
          <pc:docMk/>
          <pc:sldMk cId="1367231754" sldId="311"/>
        </pc:sldMkLst>
        <pc:spChg chg="add del mod">
          <ac:chgData name="BELLEMIN SANDRA" userId="5fe4e071-d3f4-40df-970f-ee8fcf898346" providerId="ADAL" clId="{43D9E5FA-2A68-4F1C-8F22-D477F70322E2}" dt="2025-03-19T10:05:31.647" v="102" actId="478"/>
          <ac:spMkLst>
            <pc:docMk/>
            <pc:sldMk cId="1367231754" sldId="311"/>
            <ac:spMk id="2" creationId="{1F6ECCAC-9698-82B8-4A62-96B8AEFD1E23}"/>
          </ac:spMkLst>
        </pc:spChg>
        <pc:spChg chg="add del mod">
          <ac:chgData name="BELLEMIN SANDRA" userId="5fe4e071-d3f4-40df-970f-ee8fcf898346" providerId="ADAL" clId="{43D9E5FA-2A68-4F1C-8F22-D477F70322E2}" dt="2025-03-19T10:05:31.647" v="102" actId="478"/>
          <ac:spMkLst>
            <pc:docMk/>
            <pc:sldMk cId="1367231754" sldId="311"/>
            <ac:spMk id="3" creationId="{B82ED150-43E3-F45E-3A2F-C856E25E74FE}"/>
          </ac:spMkLst>
        </pc:spChg>
        <pc:spChg chg="del">
          <ac:chgData name="BELLEMIN SANDRA" userId="5fe4e071-d3f4-40df-970f-ee8fcf898346" providerId="ADAL" clId="{43D9E5FA-2A68-4F1C-8F22-D477F70322E2}" dt="2025-03-19T09:59:53.694" v="28" actId="478"/>
          <ac:spMkLst>
            <pc:docMk/>
            <pc:sldMk cId="1367231754" sldId="311"/>
            <ac:spMk id="21" creationId="{9273928E-E6B2-41CC-A941-64D00AD09F18}"/>
          </ac:spMkLst>
        </pc:spChg>
        <pc:spChg chg="del">
          <ac:chgData name="BELLEMIN SANDRA" userId="5fe4e071-d3f4-40df-970f-ee8fcf898346" providerId="ADAL" clId="{43D9E5FA-2A68-4F1C-8F22-D477F70322E2}" dt="2025-03-19T10:05:31.647" v="102" actId="478"/>
          <ac:spMkLst>
            <pc:docMk/>
            <pc:sldMk cId="1367231754" sldId="311"/>
            <ac:spMk id="27" creationId="{ACBD4ECA-1655-47B4-B222-1079FC77CFA3}"/>
          </ac:spMkLst>
        </pc:spChg>
        <pc:grpChg chg="del">
          <ac:chgData name="BELLEMIN SANDRA" userId="5fe4e071-d3f4-40df-970f-ee8fcf898346" providerId="ADAL" clId="{43D9E5FA-2A68-4F1C-8F22-D477F70322E2}" dt="2025-03-19T10:05:31.647" v="102" actId="478"/>
          <ac:grpSpMkLst>
            <pc:docMk/>
            <pc:sldMk cId="1367231754" sldId="311"/>
            <ac:grpSpMk id="5" creationId="{6E569602-D12B-4AF5-B0AE-DEAF39DB1C64}"/>
          </ac:grpSpMkLst>
        </pc:grpChg>
        <pc:picChg chg="add mod">
          <ac:chgData name="BELLEMIN SANDRA" userId="5fe4e071-d3f4-40df-970f-ee8fcf898346" providerId="ADAL" clId="{43D9E5FA-2A68-4F1C-8F22-D477F70322E2}" dt="2025-03-19T10:06:56.155" v="145" actId="962"/>
          <ac:picMkLst>
            <pc:docMk/>
            <pc:sldMk cId="1367231754" sldId="311"/>
            <ac:picMk id="6" creationId="{A791536A-15AA-25C8-5ED9-E118F6940319}"/>
          </ac:picMkLst>
        </pc:picChg>
        <pc:picChg chg="del">
          <ac:chgData name="BELLEMIN SANDRA" userId="5fe4e071-d3f4-40df-970f-ee8fcf898346" providerId="ADAL" clId="{43D9E5FA-2A68-4F1C-8F22-D477F70322E2}" dt="2025-03-19T10:05:31.647" v="102" actId="478"/>
          <ac:picMkLst>
            <pc:docMk/>
            <pc:sldMk cId="1367231754" sldId="311"/>
            <ac:picMk id="10" creationId="{94B65A30-1F0E-416D-9BE7-BE3E4291A409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58.210" v="148" actId="962"/>
        <pc:sldMkLst>
          <pc:docMk/>
          <pc:sldMk cId="2469925111" sldId="312"/>
        </pc:sldMkLst>
        <pc:spChg chg="add del mod">
          <ac:chgData name="BELLEMIN SANDRA" userId="5fe4e071-d3f4-40df-970f-ee8fcf898346" providerId="ADAL" clId="{43D9E5FA-2A68-4F1C-8F22-D477F70322E2}" dt="2025-03-19T10:05:33.989" v="103" actId="478"/>
          <ac:spMkLst>
            <pc:docMk/>
            <pc:sldMk cId="2469925111" sldId="312"/>
            <ac:spMk id="2" creationId="{EEAA7436-8AA1-4707-8FE9-43D2C27B2C52}"/>
          </ac:spMkLst>
        </pc:spChg>
        <pc:spChg chg="add del mod">
          <ac:chgData name="BELLEMIN SANDRA" userId="5fe4e071-d3f4-40df-970f-ee8fcf898346" providerId="ADAL" clId="{43D9E5FA-2A68-4F1C-8F22-D477F70322E2}" dt="2025-03-19T10:05:33.989" v="103" actId="478"/>
          <ac:spMkLst>
            <pc:docMk/>
            <pc:sldMk cId="2469925111" sldId="312"/>
            <ac:spMk id="3" creationId="{6A0C75DA-FD4B-DB83-43A0-438B4D9DBD4D}"/>
          </ac:spMkLst>
        </pc:spChg>
        <pc:spChg chg="del">
          <ac:chgData name="BELLEMIN SANDRA" userId="5fe4e071-d3f4-40df-970f-ee8fcf898346" providerId="ADAL" clId="{43D9E5FA-2A68-4F1C-8F22-D477F70322E2}" dt="2025-03-19T10:00:03.552" v="32" actId="478"/>
          <ac:spMkLst>
            <pc:docMk/>
            <pc:sldMk cId="2469925111" sldId="312"/>
            <ac:spMk id="4" creationId="{3F979AE2-1AFD-44CB-8500-76A547B2567E}"/>
          </ac:spMkLst>
        </pc:spChg>
        <pc:spChg chg="del">
          <ac:chgData name="BELLEMIN SANDRA" userId="5fe4e071-d3f4-40df-970f-ee8fcf898346" providerId="ADAL" clId="{43D9E5FA-2A68-4F1C-8F22-D477F70322E2}" dt="2025-03-19T10:05:33.989" v="103" actId="478"/>
          <ac:spMkLst>
            <pc:docMk/>
            <pc:sldMk cId="2469925111" sldId="312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33.989" v="103" actId="478"/>
          <ac:grpSpMkLst>
            <pc:docMk/>
            <pc:sldMk cId="2469925111" sldId="312"/>
            <ac:grpSpMk id="5" creationId="{BAC8B517-DF4C-4B54-9165-65DA1A561CC7}"/>
          </ac:grpSpMkLst>
        </pc:grpChg>
        <pc:picChg chg="add mod">
          <ac:chgData name="BELLEMIN SANDRA" userId="5fe4e071-d3f4-40df-970f-ee8fcf898346" providerId="ADAL" clId="{43D9E5FA-2A68-4F1C-8F22-D477F70322E2}" dt="2025-03-19T10:06:58.210" v="148" actId="962"/>
          <ac:picMkLst>
            <pc:docMk/>
            <pc:sldMk cId="2469925111" sldId="312"/>
            <ac:picMk id="11" creationId="{E248925C-BA43-49F7-4082-BE2B78E525EB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00.068" v="150" actId="27614"/>
        <pc:sldMkLst>
          <pc:docMk/>
          <pc:sldMk cId="526236666" sldId="313"/>
        </pc:sldMkLst>
        <pc:spChg chg="del mod">
          <ac:chgData name="BELLEMIN SANDRA" userId="5fe4e071-d3f4-40df-970f-ee8fcf898346" providerId="ADAL" clId="{43D9E5FA-2A68-4F1C-8F22-D477F70322E2}" dt="2025-03-19T10:05:35.976" v="104" actId="478"/>
          <ac:spMkLst>
            <pc:docMk/>
            <pc:sldMk cId="526236666" sldId="313"/>
            <ac:spMk id="6" creationId="{C05761C5-DD62-4D12-870F-C04A174E531E}"/>
          </ac:spMkLst>
        </pc:spChg>
        <pc:spChg chg="del">
          <ac:chgData name="BELLEMIN SANDRA" userId="5fe4e071-d3f4-40df-970f-ee8fcf898346" providerId="ADAL" clId="{43D9E5FA-2A68-4F1C-8F22-D477F70322E2}" dt="2025-03-19T10:05:35.976" v="104" actId="478"/>
          <ac:spMkLst>
            <pc:docMk/>
            <pc:sldMk cId="526236666" sldId="313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35.976" v="104" actId="478"/>
          <ac:grpSpMkLst>
            <pc:docMk/>
            <pc:sldMk cId="526236666" sldId="313"/>
            <ac:grpSpMk id="4" creationId="{8254DEF3-05A7-45FD-BD84-F420D7E1E071}"/>
          </ac:grpSpMkLst>
        </pc:grpChg>
        <pc:picChg chg="add mod">
          <ac:chgData name="BELLEMIN SANDRA" userId="5fe4e071-d3f4-40df-970f-ee8fcf898346" providerId="ADAL" clId="{43D9E5FA-2A68-4F1C-8F22-D477F70322E2}" dt="2025-03-19T10:07:00.068" v="150" actId="27614"/>
          <ac:picMkLst>
            <pc:docMk/>
            <pc:sldMk cId="526236666" sldId="313"/>
            <ac:picMk id="3" creationId="{7C2857AF-2F71-6B61-B7D2-DBACFCB3D0EC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01.862" v="153" actId="962"/>
        <pc:sldMkLst>
          <pc:docMk/>
          <pc:sldMk cId="1853732337" sldId="314"/>
        </pc:sldMkLst>
        <pc:spChg chg="del mod">
          <ac:chgData name="BELLEMIN SANDRA" userId="5fe4e071-d3f4-40df-970f-ee8fcf898346" providerId="ADAL" clId="{43D9E5FA-2A68-4F1C-8F22-D477F70322E2}" dt="2025-03-19T10:05:37.749" v="105" actId="478"/>
          <ac:spMkLst>
            <pc:docMk/>
            <pc:sldMk cId="1853732337" sldId="314"/>
            <ac:spMk id="5" creationId="{13E75EC5-779E-4C7F-AD9F-6F5E3FA3860C}"/>
          </ac:spMkLst>
        </pc:spChg>
        <pc:spChg chg="del">
          <ac:chgData name="BELLEMIN SANDRA" userId="5fe4e071-d3f4-40df-970f-ee8fcf898346" providerId="ADAL" clId="{43D9E5FA-2A68-4F1C-8F22-D477F70322E2}" dt="2025-03-19T10:05:37.749" v="105" actId="478"/>
          <ac:spMkLst>
            <pc:docMk/>
            <pc:sldMk cId="1853732337" sldId="314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37.749" v="105" actId="478"/>
          <ac:grpSpMkLst>
            <pc:docMk/>
            <pc:sldMk cId="1853732337" sldId="314"/>
            <ac:grpSpMk id="6" creationId="{18359546-7AB2-4EA9-9388-9578FAE883A2}"/>
          </ac:grpSpMkLst>
        </pc:grpChg>
        <pc:picChg chg="add mod">
          <ac:chgData name="BELLEMIN SANDRA" userId="5fe4e071-d3f4-40df-970f-ee8fcf898346" providerId="ADAL" clId="{43D9E5FA-2A68-4F1C-8F22-D477F70322E2}" dt="2025-03-19T10:07:01.862" v="153" actId="962"/>
          <ac:picMkLst>
            <pc:docMk/>
            <pc:sldMk cId="1853732337" sldId="314"/>
            <ac:picMk id="3" creationId="{F48FE8FD-0A4F-ABDF-8A9E-747A708C2D08}"/>
          </ac:picMkLst>
        </pc:picChg>
        <pc:picChg chg="del">
          <ac:chgData name="BELLEMIN SANDRA" userId="5fe4e071-d3f4-40df-970f-ee8fcf898346" providerId="ADAL" clId="{43D9E5FA-2A68-4F1C-8F22-D477F70322E2}" dt="2025-03-19T10:05:37.749" v="105" actId="478"/>
          <ac:picMkLst>
            <pc:docMk/>
            <pc:sldMk cId="1853732337" sldId="314"/>
            <ac:picMk id="13" creationId="{9D03D1B8-7B28-4BAB-B475-4CF746D3B30C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04.596" v="155" actId="27614"/>
        <pc:sldMkLst>
          <pc:docMk/>
          <pc:sldMk cId="4032737598" sldId="315"/>
        </pc:sldMkLst>
        <pc:spChg chg="add del mod">
          <ac:chgData name="BELLEMIN SANDRA" userId="5fe4e071-d3f4-40df-970f-ee8fcf898346" providerId="ADAL" clId="{43D9E5FA-2A68-4F1C-8F22-D477F70322E2}" dt="2025-03-19T10:05:39.343" v="106" actId="478"/>
          <ac:spMkLst>
            <pc:docMk/>
            <pc:sldMk cId="4032737598" sldId="315"/>
            <ac:spMk id="2" creationId="{5DCA44DA-6AD2-9BB5-EDBB-A212780CF248}"/>
          </ac:spMkLst>
        </pc:spChg>
        <pc:spChg chg="add del mod">
          <ac:chgData name="BELLEMIN SANDRA" userId="5fe4e071-d3f4-40df-970f-ee8fcf898346" providerId="ADAL" clId="{43D9E5FA-2A68-4F1C-8F22-D477F70322E2}" dt="2025-03-19T10:05:39.343" v="106" actId="478"/>
          <ac:spMkLst>
            <pc:docMk/>
            <pc:sldMk cId="4032737598" sldId="315"/>
            <ac:spMk id="3" creationId="{D57AC539-9B29-B3D4-287A-F9C916F78095}"/>
          </ac:spMkLst>
        </pc:spChg>
        <pc:spChg chg="del">
          <ac:chgData name="BELLEMIN SANDRA" userId="5fe4e071-d3f4-40df-970f-ee8fcf898346" providerId="ADAL" clId="{43D9E5FA-2A68-4F1C-8F22-D477F70322E2}" dt="2025-03-19T10:00:25.046" v="38" actId="478"/>
          <ac:spMkLst>
            <pc:docMk/>
            <pc:sldMk cId="4032737598" sldId="315"/>
            <ac:spMk id="4" creationId="{B6617E68-B847-4834-8290-9ADC051A4105}"/>
          </ac:spMkLst>
        </pc:spChg>
        <pc:spChg chg="del">
          <ac:chgData name="BELLEMIN SANDRA" userId="5fe4e071-d3f4-40df-970f-ee8fcf898346" providerId="ADAL" clId="{43D9E5FA-2A68-4F1C-8F22-D477F70322E2}" dt="2025-03-19T10:05:39.343" v="106" actId="478"/>
          <ac:spMkLst>
            <pc:docMk/>
            <pc:sldMk cId="4032737598" sldId="315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39.343" v="106" actId="478"/>
          <ac:grpSpMkLst>
            <pc:docMk/>
            <pc:sldMk cId="4032737598" sldId="315"/>
            <ac:grpSpMk id="5" creationId="{3817BF27-5293-4445-932D-BF7503AFDF83}"/>
          </ac:grpSpMkLst>
        </pc:grpChg>
        <pc:picChg chg="add mod">
          <ac:chgData name="BELLEMIN SANDRA" userId="5fe4e071-d3f4-40df-970f-ee8fcf898346" providerId="ADAL" clId="{43D9E5FA-2A68-4F1C-8F22-D477F70322E2}" dt="2025-03-19T10:07:04.596" v="155" actId="27614"/>
          <ac:picMkLst>
            <pc:docMk/>
            <pc:sldMk cId="4032737598" sldId="315"/>
            <ac:picMk id="11" creationId="{0792D566-E123-0B3B-AC0B-57F1A4078341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06.321" v="157" actId="27614"/>
        <pc:sldMkLst>
          <pc:docMk/>
          <pc:sldMk cId="4098624567" sldId="316"/>
        </pc:sldMkLst>
        <pc:spChg chg="add del mod">
          <ac:chgData name="BELLEMIN SANDRA" userId="5fe4e071-d3f4-40df-970f-ee8fcf898346" providerId="ADAL" clId="{43D9E5FA-2A68-4F1C-8F22-D477F70322E2}" dt="2025-03-19T10:05:41.263" v="107" actId="478"/>
          <ac:spMkLst>
            <pc:docMk/>
            <pc:sldMk cId="4098624567" sldId="316"/>
            <ac:spMk id="2" creationId="{1CB88986-1F81-DB10-4EFB-0CB1D871DDCD}"/>
          </ac:spMkLst>
        </pc:spChg>
        <pc:spChg chg="add del mod">
          <ac:chgData name="BELLEMIN SANDRA" userId="5fe4e071-d3f4-40df-970f-ee8fcf898346" providerId="ADAL" clId="{43D9E5FA-2A68-4F1C-8F22-D477F70322E2}" dt="2025-03-19T10:05:41.263" v="107" actId="478"/>
          <ac:spMkLst>
            <pc:docMk/>
            <pc:sldMk cId="4098624567" sldId="316"/>
            <ac:spMk id="3" creationId="{3AA2149D-FEB6-2AE3-0012-12A8F1ABE522}"/>
          </ac:spMkLst>
        </pc:spChg>
        <pc:spChg chg="del">
          <ac:chgData name="BELLEMIN SANDRA" userId="5fe4e071-d3f4-40df-970f-ee8fcf898346" providerId="ADAL" clId="{43D9E5FA-2A68-4F1C-8F22-D477F70322E2}" dt="2025-03-19T10:00:34.263" v="42" actId="478"/>
          <ac:spMkLst>
            <pc:docMk/>
            <pc:sldMk cId="4098624567" sldId="316"/>
            <ac:spMk id="21" creationId="{9273928E-E6B2-41CC-A941-64D00AD09F18}"/>
          </ac:spMkLst>
        </pc:spChg>
        <pc:spChg chg="del">
          <ac:chgData name="BELLEMIN SANDRA" userId="5fe4e071-d3f4-40df-970f-ee8fcf898346" providerId="ADAL" clId="{43D9E5FA-2A68-4F1C-8F22-D477F70322E2}" dt="2025-03-19T10:05:41.263" v="107" actId="478"/>
          <ac:spMkLst>
            <pc:docMk/>
            <pc:sldMk cId="4098624567" sldId="316"/>
            <ac:spMk id="26" creationId="{5E716F25-93A7-4C1C-BA50-42E6FF422DE4}"/>
          </ac:spMkLst>
        </pc:spChg>
        <pc:grpChg chg="del">
          <ac:chgData name="BELLEMIN SANDRA" userId="5fe4e071-d3f4-40df-970f-ee8fcf898346" providerId="ADAL" clId="{43D9E5FA-2A68-4F1C-8F22-D477F70322E2}" dt="2025-03-19T10:05:41.263" v="107" actId="478"/>
          <ac:grpSpMkLst>
            <pc:docMk/>
            <pc:sldMk cId="4098624567" sldId="316"/>
            <ac:grpSpMk id="5" creationId="{36B22C88-C512-4316-8DB5-C6883B56E59D}"/>
          </ac:grpSpMkLst>
        </pc:grpChg>
        <pc:picChg chg="add mod">
          <ac:chgData name="BELLEMIN SANDRA" userId="5fe4e071-d3f4-40df-970f-ee8fcf898346" providerId="ADAL" clId="{43D9E5FA-2A68-4F1C-8F22-D477F70322E2}" dt="2025-03-19T10:07:06.321" v="157" actId="27614"/>
          <ac:picMkLst>
            <pc:docMk/>
            <pc:sldMk cId="4098624567" sldId="316"/>
            <ac:picMk id="6" creationId="{9875C8FD-78B1-ACE5-1D10-9F00FD148321}"/>
          </ac:picMkLst>
        </pc:picChg>
        <pc:picChg chg="del">
          <ac:chgData name="BELLEMIN SANDRA" userId="5fe4e071-d3f4-40df-970f-ee8fcf898346" providerId="ADAL" clId="{43D9E5FA-2A68-4F1C-8F22-D477F70322E2}" dt="2025-03-19T10:05:41.263" v="107" actId="478"/>
          <ac:picMkLst>
            <pc:docMk/>
            <pc:sldMk cId="4098624567" sldId="316"/>
            <ac:picMk id="10" creationId="{11DF8662-A1D3-47EF-895F-92D5D5811D8A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07.926" v="160" actId="962"/>
        <pc:sldMkLst>
          <pc:docMk/>
          <pc:sldMk cId="2342809730" sldId="317"/>
        </pc:sldMkLst>
        <pc:spChg chg="add del mod">
          <ac:chgData name="BELLEMIN SANDRA" userId="5fe4e071-d3f4-40df-970f-ee8fcf898346" providerId="ADAL" clId="{43D9E5FA-2A68-4F1C-8F22-D477F70322E2}" dt="2025-03-19T10:05:43.951" v="108" actId="478"/>
          <ac:spMkLst>
            <pc:docMk/>
            <pc:sldMk cId="2342809730" sldId="317"/>
            <ac:spMk id="2" creationId="{0DFD582C-1E46-440A-AFD1-1E14DD42577C}"/>
          </ac:spMkLst>
        </pc:spChg>
        <pc:spChg chg="add del mod">
          <ac:chgData name="BELLEMIN SANDRA" userId="5fe4e071-d3f4-40df-970f-ee8fcf898346" providerId="ADAL" clId="{43D9E5FA-2A68-4F1C-8F22-D477F70322E2}" dt="2025-03-19T10:05:43.951" v="108" actId="478"/>
          <ac:spMkLst>
            <pc:docMk/>
            <pc:sldMk cId="2342809730" sldId="317"/>
            <ac:spMk id="3" creationId="{40706B0A-23A1-D4DD-2F52-4CFF565EEC37}"/>
          </ac:spMkLst>
        </pc:spChg>
        <pc:spChg chg="del">
          <ac:chgData name="BELLEMIN SANDRA" userId="5fe4e071-d3f4-40df-970f-ee8fcf898346" providerId="ADAL" clId="{43D9E5FA-2A68-4F1C-8F22-D477F70322E2}" dt="2025-03-19T10:00:42.231" v="46" actId="478"/>
          <ac:spMkLst>
            <pc:docMk/>
            <pc:sldMk cId="2342809730" sldId="317"/>
            <ac:spMk id="4" creationId="{E2DB80B4-FB27-46AB-AFCB-2A7FFA4A4EF6}"/>
          </ac:spMkLst>
        </pc:spChg>
        <pc:spChg chg="del">
          <ac:chgData name="BELLEMIN SANDRA" userId="5fe4e071-d3f4-40df-970f-ee8fcf898346" providerId="ADAL" clId="{43D9E5FA-2A68-4F1C-8F22-D477F70322E2}" dt="2025-03-19T10:05:43.951" v="108" actId="478"/>
          <ac:spMkLst>
            <pc:docMk/>
            <pc:sldMk cId="2342809730" sldId="317"/>
            <ac:spMk id="9" creationId="{2D5E5692-E95F-4ADE-A480-2377487C0709}"/>
          </ac:spMkLst>
        </pc:spChg>
        <pc:grpChg chg="del">
          <ac:chgData name="BELLEMIN SANDRA" userId="5fe4e071-d3f4-40df-970f-ee8fcf898346" providerId="ADAL" clId="{43D9E5FA-2A68-4F1C-8F22-D477F70322E2}" dt="2025-03-19T10:05:43.951" v="108" actId="478"/>
          <ac:grpSpMkLst>
            <pc:docMk/>
            <pc:sldMk cId="2342809730" sldId="317"/>
            <ac:grpSpMk id="5" creationId="{43E57B23-4AAB-4295-8AE6-70CC49F10D4A}"/>
          </ac:grpSpMkLst>
        </pc:grpChg>
        <pc:picChg chg="add mod">
          <ac:chgData name="BELLEMIN SANDRA" userId="5fe4e071-d3f4-40df-970f-ee8fcf898346" providerId="ADAL" clId="{43D9E5FA-2A68-4F1C-8F22-D477F70322E2}" dt="2025-03-19T10:07:07.926" v="160" actId="962"/>
          <ac:picMkLst>
            <pc:docMk/>
            <pc:sldMk cId="2342809730" sldId="317"/>
            <ac:picMk id="11" creationId="{226CE99E-1F24-25C5-FA31-89FFFAAFEE9A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7:11.473" v="162" actId="27614"/>
        <pc:sldMkLst>
          <pc:docMk/>
          <pc:sldMk cId="4012654771" sldId="318"/>
        </pc:sldMkLst>
        <pc:spChg chg="add del mod">
          <ac:chgData name="BELLEMIN SANDRA" userId="5fe4e071-d3f4-40df-970f-ee8fcf898346" providerId="ADAL" clId="{43D9E5FA-2A68-4F1C-8F22-D477F70322E2}" dt="2025-03-19T10:05:45.566" v="109" actId="478"/>
          <ac:spMkLst>
            <pc:docMk/>
            <pc:sldMk cId="4012654771" sldId="318"/>
            <ac:spMk id="2" creationId="{B7F3EA20-96F9-FBA8-D041-B45D2C731137}"/>
          </ac:spMkLst>
        </pc:spChg>
        <pc:spChg chg="add del mod">
          <ac:chgData name="BELLEMIN SANDRA" userId="5fe4e071-d3f4-40df-970f-ee8fcf898346" providerId="ADAL" clId="{43D9E5FA-2A68-4F1C-8F22-D477F70322E2}" dt="2025-03-19T10:05:45.566" v="109" actId="478"/>
          <ac:spMkLst>
            <pc:docMk/>
            <pc:sldMk cId="4012654771" sldId="318"/>
            <ac:spMk id="3" creationId="{0BC61B58-8014-C56C-EFFA-8E71B220D33D}"/>
          </ac:spMkLst>
        </pc:spChg>
        <pc:spChg chg="del">
          <ac:chgData name="BELLEMIN SANDRA" userId="5fe4e071-d3f4-40df-970f-ee8fcf898346" providerId="ADAL" clId="{43D9E5FA-2A68-4F1C-8F22-D477F70322E2}" dt="2025-03-19T10:00:46.828" v="48" actId="478"/>
          <ac:spMkLst>
            <pc:docMk/>
            <pc:sldMk cId="4012654771" sldId="318"/>
            <ac:spMk id="21" creationId="{9273928E-E6B2-41CC-A941-64D00AD09F18}"/>
          </ac:spMkLst>
        </pc:spChg>
        <pc:spChg chg="del">
          <ac:chgData name="BELLEMIN SANDRA" userId="5fe4e071-d3f4-40df-970f-ee8fcf898346" providerId="ADAL" clId="{43D9E5FA-2A68-4F1C-8F22-D477F70322E2}" dt="2025-03-19T10:05:45.566" v="109" actId="478"/>
          <ac:spMkLst>
            <pc:docMk/>
            <pc:sldMk cId="4012654771" sldId="318"/>
            <ac:spMk id="26" creationId="{6B827955-B685-44B3-99A5-7C847009C464}"/>
          </ac:spMkLst>
        </pc:spChg>
        <pc:grpChg chg="del">
          <ac:chgData name="BELLEMIN SANDRA" userId="5fe4e071-d3f4-40df-970f-ee8fcf898346" providerId="ADAL" clId="{43D9E5FA-2A68-4F1C-8F22-D477F70322E2}" dt="2025-03-19T10:05:45.566" v="109" actId="478"/>
          <ac:grpSpMkLst>
            <pc:docMk/>
            <pc:sldMk cId="4012654771" sldId="318"/>
            <ac:grpSpMk id="7" creationId="{7417627D-59D1-4130-9EF6-B9AC7130D409}"/>
          </ac:grpSpMkLst>
        </pc:grpChg>
        <pc:picChg chg="add mod">
          <ac:chgData name="BELLEMIN SANDRA" userId="5fe4e071-d3f4-40df-970f-ee8fcf898346" providerId="ADAL" clId="{43D9E5FA-2A68-4F1C-8F22-D477F70322E2}" dt="2025-03-19T10:07:11.473" v="162" actId="27614"/>
          <ac:picMkLst>
            <pc:docMk/>
            <pc:sldMk cId="4012654771" sldId="318"/>
            <ac:picMk id="5" creationId="{B05B08CD-541C-6A65-3A91-3A8E3FA2DF2E}"/>
          </ac:picMkLst>
        </pc:picChg>
        <pc:picChg chg="del">
          <ac:chgData name="BELLEMIN SANDRA" userId="5fe4e071-d3f4-40df-970f-ee8fcf898346" providerId="ADAL" clId="{43D9E5FA-2A68-4F1C-8F22-D477F70322E2}" dt="2025-03-19T10:05:45.566" v="109" actId="478"/>
          <ac:picMkLst>
            <pc:docMk/>
            <pc:sldMk cId="4012654771" sldId="318"/>
            <ac:picMk id="11" creationId="{92E5F79F-DD90-4524-ACDB-D7213D842519}"/>
          </ac:picMkLst>
        </pc:picChg>
      </pc:sldChg>
      <pc:sldChg chg="addSp delSp modSp mod chgLayout">
        <pc:chgData name="BELLEMIN SANDRA" userId="5fe4e071-d3f4-40df-970f-ee8fcf898346" providerId="ADAL" clId="{43D9E5FA-2A68-4F1C-8F22-D477F70322E2}" dt="2025-03-19T10:06:34.212" v="128" actId="27614"/>
        <pc:sldMkLst>
          <pc:docMk/>
          <pc:sldMk cId="4072786003" sldId="320"/>
        </pc:sldMkLst>
        <pc:spChg chg="del mod">
          <ac:chgData name="BELLEMIN SANDRA" userId="5fe4e071-d3f4-40df-970f-ee8fcf898346" providerId="ADAL" clId="{43D9E5FA-2A68-4F1C-8F22-D477F70322E2}" dt="2025-03-19T10:05:13.989" v="93" actId="478"/>
          <ac:spMkLst>
            <pc:docMk/>
            <pc:sldMk cId="4072786003" sldId="320"/>
            <ac:spMk id="4" creationId="{35385408-D736-4A67-9CA0-A5A34F9678C4}"/>
          </ac:spMkLst>
        </pc:spChg>
        <pc:spChg chg="del">
          <ac:chgData name="BELLEMIN SANDRA" userId="5fe4e071-d3f4-40df-970f-ee8fcf898346" providerId="ADAL" clId="{43D9E5FA-2A68-4F1C-8F22-D477F70322E2}" dt="2025-03-19T10:05:13.989" v="93" actId="478"/>
          <ac:spMkLst>
            <pc:docMk/>
            <pc:sldMk cId="4072786003" sldId="320"/>
            <ac:spMk id="63" creationId="{10250839-FE5C-4322-8445-A63A6ADC5D0E}"/>
          </ac:spMkLst>
        </pc:spChg>
        <pc:grpChg chg="del">
          <ac:chgData name="BELLEMIN SANDRA" userId="5fe4e071-d3f4-40df-970f-ee8fcf898346" providerId="ADAL" clId="{43D9E5FA-2A68-4F1C-8F22-D477F70322E2}" dt="2025-03-19T10:05:13.989" v="93" actId="478"/>
          <ac:grpSpMkLst>
            <pc:docMk/>
            <pc:sldMk cId="4072786003" sldId="320"/>
            <ac:grpSpMk id="2" creationId="{B6430544-44F9-4C21-B0E1-299EBD7FA08D}"/>
          </ac:grpSpMkLst>
        </pc:grpChg>
        <pc:picChg chg="add mod">
          <ac:chgData name="BELLEMIN SANDRA" userId="5fe4e071-d3f4-40df-970f-ee8fcf898346" providerId="ADAL" clId="{43D9E5FA-2A68-4F1C-8F22-D477F70322E2}" dt="2025-03-19T10:06:34.212" v="128" actId="27614"/>
          <ac:picMkLst>
            <pc:docMk/>
            <pc:sldMk cId="4072786003" sldId="320"/>
            <ac:picMk id="5" creationId="{E5207685-2005-7DB0-A62E-A45D17E570A3}"/>
          </ac:picMkLst>
        </pc:picChg>
      </pc:sldChg>
      <pc:sldChg chg="addSp delSp modSp mod modClrScheme chgLayout">
        <pc:chgData name="BELLEMIN SANDRA" userId="5fe4e071-d3f4-40df-970f-ee8fcf898346" providerId="ADAL" clId="{43D9E5FA-2A68-4F1C-8F22-D477F70322E2}" dt="2025-03-19T10:07:12.951" v="164" actId="27614"/>
        <pc:sldMkLst>
          <pc:docMk/>
          <pc:sldMk cId="655963683" sldId="321"/>
        </pc:sldMkLst>
        <pc:spChg chg="del">
          <ac:chgData name="BELLEMIN SANDRA" userId="5fe4e071-d3f4-40df-970f-ee8fcf898346" providerId="ADAL" clId="{43D9E5FA-2A68-4F1C-8F22-D477F70322E2}" dt="2025-03-19T10:05:47.397" v="110" actId="478"/>
          <ac:spMkLst>
            <pc:docMk/>
            <pc:sldMk cId="655963683" sldId="321"/>
            <ac:spMk id="2" creationId="{DB030CFC-CC24-41A5-8A51-E9B50B58787F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655963683" sldId="321"/>
            <ac:spMk id="4" creationId="{DF368CA6-51AE-C50A-8836-6CDBA07D00CE}"/>
          </ac:spMkLst>
        </pc:spChg>
        <pc:picChg chg="del">
          <ac:chgData name="BELLEMIN SANDRA" userId="5fe4e071-d3f4-40df-970f-ee8fcf898346" providerId="ADAL" clId="{43D9E5FA-2A68-4F1C-8F22-D477F70322E2}" dt="2025-03-19T10:05:47.397" v="110" actId="478"/>
          <ac:picMkLst>
            <pc:docMk/>
            <pc:sldMk cId="655963683" sldId="321"/>
            <ac:picMk id="5" creationId="{68D78D73-B6AE-4537-19DE-A91DEC9B18D5}"/>
          </ac:picMkLst>
        </pc:picChg>
        <pc:picChg chg="add mod">
          <ac:chgData name="BELLEMIN SANDRA" userId="5fe4e071-d3f4-40df-970f-ee8fcf898346" providerId="ADAL" clId="{43D9E5FA-2A68-4F1C-8F22-D477F70322E2}" dt="2025-03-19T10:07:12.951" v="164" actId="27614"/>
          <ac:picMkLst>
            <pc:docMk/>
            <pc:sldMk cId="655963683" sldId="321"/>
            <ac:picMk id="7" creationId="{99D67697-224F-9208-C00B-AE7213F097FC}"/>
          </ac:picMkLst>
        </pc:picChg>
      </pc:sldChg>
      <pc:sldChg chg="addSp delSp modSp mod modClrScheme chgLayout modNotesTx">
        <pc:chgData name="BELLEMIN SANDRA" userId="5fe4e071-d3f4-40df-970f-ee8fcf898346" providerId="ADAL" clId="{43D9E5FA-2A68-4F1C-8F22-D477F70322E2}" dt="2025-03-19T10:07:14.975" v="166" actId="27614"/>
        <pc:sldMkLst>
          <pc:docMk/>
          <pc:sldMk cId="3974334232" sldId="322"/>
        </pc:sldMkLst>
        <pc:spChg chg="del">
          <ac:chgData name="BELLEMIN SANDRA" userId="5fe4e071-d3f4-40df-970f-ee8fcf898346" providerId="ADAL" clId="{43D9E5FA-2A68-4F1C-8F22-D477F70322E2}" dt="2025-03-19T10:05:49.210" v="111" actId="478"/>
          <ac:spMkLst>
            <pc:docMk/>
            <pc:sldMk cId="3974334232" sldId="322"/>
            <ac:spMk id="2" creationId="{3E1EC342-5EE6-4BCC-80D3-3FEF1EC73D03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3974334232" sldId="322"/>
            <ac:spMk id="7" creationId="{4DF1A50D-C86C-27BC-96E6-B64EB0C61A0C}"/>
          </ac:spMkLst>
        </pc:spChg>
        <pc:picChg chg="del">
          <ac:chgData name="BELLEMIN SANDRA" userId="5fe4e071-d3f4-40df-970f-ee8fcf898346" providerId="ADAL" clId="{43D9E5FA-2A68-4F1C-8F22-D477F70322E2}" dt="2025-03-19T10:05:49.210" v="111" actId="478"/>
          <ac:picMkLst>
            <pc:docMk/>
            <pc:sldMk cId="3974334232" sldId="322"/>
            <ac:picMk id="4" creationId="{706B1710-5663-4B1A-972D-89491934BCF3}"/>
          </ac:picMkLst>
        </pc:picChg>
        <pc:picChg chg="del">
          <ac:chgData name="BELLEMIN SANDRA" userId="5fe4e071-d3f4-40df-970f-ee8fcf898346" providerId="ADAL" clId="{43D9E5FA-2A68-4F1C-8F22-D477F70322E2}" dt="2025-03-19T10:05:49.210" v="111" actId="478"/>
          <ac:picMkLst>
            <pc:docMk/>
            <pc:sldMk cId="3974334232" sldId="322"/>
            <ac:picMk id="5" creationId="{1A60631F-20A7-F492-EBF3-3517921D8160}"/>
          </ac:picMkLst>
        </pc:picChg>
        <pc:picChg chg="del">
          <ac:chgData name="BELLEMIN SANDRA" userId="5fe4e071-d3f4-40df-970f-ee8fcf898346" providerId="ADAL" clId="{43D9E5FA-2A68-4F1C-8F22-D477F70322E2}" dt="2025-03-19T10:05:49.210" v="111" actId="478"/>
          <ac:picMkLst>
            <pc:docMk/>
            <pc:sldMk cId="3974334232" sldId="322"/>
            <ac:picMk id="6" creationId="{D5900E9C-2F13-4B15-82FC-595372E42BBD}"/>
          </ac:picMkLst>
        </pc:picChg>
        <pc:picChg chg="add mod">
          <ac:chgData name="BELLEMIN SANDRA" userId="5fe4e071-d3f4-40df-970f-ee8fcf898346" providerId="ADAL" clId="{43D9E5FA-2A68-4F1C-8F22-D477F70322E2}" dt="2025-03-19T10:07:14.975" v="166" actId="27614"/>
          <ac:picMkLst>
            <pc:docMk/>
            <pc:sldMk cId="3974334232" sldId="322"/>
            <ac:picMk id="9" creationId="{86F2147A-0E65-118E-DFE3-B9985AE5D13B}"/>
          </ac:picMkLst>
        </pc:picChg>
      </pc:sldChg>
      <pc:sldChg chg="addSp delSp modSp mod chgLayout modNotesTx">
        <pc:chgData name="BELLEMIN SANDRA" userId="5fe4e071-d3f4-40df-970f-ee8fcf898346" providerId="ADAL" clId="{43D9E5FA-2A68-4F1C-8F22-D477F70322E2}" dt="2025-03-19T10:06:30.815" v="124" actId="27614"/>
        <pc:sldMkLst>
          <pc:docMk/>
          <pc:sldMk cId="305947452" sldId="323"/>
        </pc:sldMkLst>
        <pc:spChg chg="del">
          <ac:chgData name="BELLEMIN SANDRA" userId="5fe4e071-d3f4-40df-970f-ee8fcf898346" providerId="ADAL" clId="{43D9E5FA-2A68-4F1C-8F22-D477F70322E2}" dt="2025-03-19T10:05:10.897" v="91" actId="478"/>
          <ac:spMkLst>
            <pc:docMk/>
            <pc:sldMk cId="305947452" sldId="323"/>
            <ac:spMk id="3" creationId="{FAF13C73-E527-482C-8935-A200CF9DF42E}"/>
          </ac:spMkLst>
        </pc:spChg>
        <pc:spChg chg="del">
          <ac:chgData name="BELLEMIN SANDRA" userId="5fe4e071-d3f4-40df-970f-ee8fcf898346" providerId="ADAL" clId="{43D9E5FA-2A68-4F1C-8F22-D477F70322E2}" dt="2025-03-19T10:05:10.897" v="91" actId="478"/>
          <ac:spMkLst>
            <pc:docMk/>
            <pc:sldMk cId="305947452" sldId="323"/>
            <ac:spMk id="24" creationId="{F5CD4A2B-83E4-4EA0-999F-C11DD7B280B1}"/>
          </ac:spMkLst>
        </pc:spChg>
        <pc:spChg chg="del">
          <ac:chgData name="BELLEMIN SANDRA" userId="5fe4e071-d3f4-40df-970f-ee8fcf898346" providerId="ADAL" clId="{43D9E5FA-2A68-4F1C-8F22-D477F70322E2}" dt="2025-03-19T10:05:10.897" v="91" actId="478"/>
          <ac:spMkLst>
            <pc:docMk/>
            <pc:sldMk cId="305947452" sldId="323"/>
            <ac:spMk id="25" creationId="{1E8D4492-2A57-48C8-8350-93DB2B25D48F}"/>
          </ac:spMkLst>
        </pc:spChg>
        <pc:spChg chg="del">
          <ac:chgData name="BELLEMIN SANDRA" userId="5fe4e071-d3f4-40df-970f-ee8fcf898346" providerId="ADAL" clId="{43D9E5FA-2A68-4F1C-8F22-D477F70322E2}" dt="2025-03-19T10:05:10.897" v="91" actId="478"/>
          <ac:spMkLst>
            <pc:docMk/>
            <pc:sldMk cId="305947452" sldId="323"/>
            <ac:spMk id="26" creationId="{4DA87D79-DF16-43EB-B35B-5E9734BAF426}"/>
          </ac:spMkLst>
        </pc:spChg>
        <pc:spChg chg="del mod">
          <ac:chgData name="BELLEMIN SANDRA" userId="5fe4e071-d3f4-40df-970f-ee8fcf898346" providerId="ADAL" clId="{43D9E5FA-2A68-4F1C-8F22-D477F70322E2}" dt="2025-03-19T10:05:10.897" v="91" actId="478"/>
          <ac:spMkLst>
            <pc:docMk/>
            <pc:sldMk cId="305947452" sldId="323"/>
            <ac:spMk id="27" creationId="{7F935D27-A350-435A-A9B2-EB8C5C3A580C}"/>
          </ac:spMkLst>
        </pc:spChg>
        <pc:grpChg chg="del">
          <ac:chgData name="BELLEMIN SANDRA" userId="5fe4e071-d3f4-40df-970f-ee8fcf898346" providerId="ADAL" clId="{43D9E5FA-2A68-4F1C-8F22-D477F70322E2}" dt="2025-03-19T10:05:10.897" v="91" actId="478"/>
          <ac:grpSpMkLst>
            <pc:docMk/>
            <pc:sldMk cId="305947452" sldId="323"/>
            <ac:grpSpMk id="12" creationId="{9EC727DA-A468-42AA-B807-FE21197C5115}"/>
          </ac:grpSpMkLst>
        </pc:grpChg>
        <pc:picChg chg="del">
          <ac:chgData name="BELLEMIN SANDRA" userId="5fe4e071-d3f4-40df-970f-ee8fcf898346" providerId="ADAL" clId="{43D9E5FA-2A68-4F1C-8F22-D477F70322E2}" dt="2025-03-19T10:05:10.897" v="91" actId="478"/>
          <ac:picMkLst>
            <pc:docMk/>
            <pc:sldMk cId="305947452" sldId="323"/>
            <ac:picMk id="4" creationId="{C2BEC5AC-FD20-4EB9-98B1-3102FDC33635}"/>
          </ac:picMkLst>
        </pc:picChg>
        <pc:picChg chg="add mod">
          <ac:chgData name="BELLEMIN SANDRA" userId="5fe4e071-d3f4-40df-970f-ee8fcf898346" providerId="ADAL" clId="{43D9E5FA-2A68-4F1C-8F22-D477F70322E2}" dt="2025-03-19T10:06:30.815" v="124" actId="27614"/>
          <ac:picMkLst>
            <pc:docMk/>
            <pc:sldMk cId="305947452" sldId="323"/>
            <ac:picMk id="5" creationId="{E018035B-CD4F-8F41-8609-371ECAC08BEB}"/>
          </ac:picMkLst>
        </pc:picChg>
      </pc:sldChg>
      <pc:sldChg chg="addSp delSp modSp mod modClrScheme chgLayout">
        <pc:chgData name="BELLEMIN SANDRA" userId="5fe4e071-d3f4-40df-970f-ee8fcf898346" providerId="ADAL" clId="{43D9E5FA-2A68-4F1C-8F22-D477F70322E2}" dt="2025-03-19T10:07:16.460" v="168" actId="27614"/>
        <pc:sldMkLst>
          <pc:docMk/>
          <pc:sldMk cId="810823125" sldId="324"/>
        </pc:sldMkLst>
        <pc:spChg chg="del">
          <ac:chgData name="BELLEMIN SANDRA" userId="5fe4e071-d3f4-40df-970f-ee8fcf898346" providerId="ADAL" clId="{43D9E5FA-2A68-4F1C-8F22-D477F70322E2}" dt="2025-03-19T10:05:51.005" v="112" actId="478"/>
          <ac:spMkLst>
            <pc:docMk/>
            <pc:sldMk cId="810823125" sldId="324"/>
            <ac:spMk id="2" creationId="{8BB5D6F6-6F16-4FE5-B911-C803164848D9}"/>
          </ac:spMkLst>
        </pc:spChg>
        <pc:spChg chg="add del mod">
          <ac:chgData name="BELLEMIN SANDRA" userId="5fe4e071-d3f4-40df-970f-ee8fcf898346" providerId="ADAL" clId="{43D9E5FA-2A68-4F1C-8F22-D477F70322E2}" dt="2025-03-19T10:05:58.234" v="113" actId="700"/>
          <ac:spMkLst>
            <pc:docMk/>
            <pc:sldMk cId="810823125" sldId="324"/>
            <ac:spMk id="8" creationId="{6AAB7839-EDE2-5AD7-00C4-3B8736D601DD}"/>
          </ac:spMkLst>
        </pc:spChg>
        <pc:picChg chg="del">
          <ac:chgData name="BELLEMIN SANDRA" userId="5fe4e071-d3f4-40df-970f-ee8fcf898346" providerId="ADAL" clId="{43D9E5FA-2A68-4F1C-8F22-D477F70322E2}" dt="2025-03-19T10:01:18.318" v="52" actId="478"/>
          <ac:picMkLst>
            <pc:docMk/>
            <pc:sldMk cId="810823125" sldId="324"/>
            <ac:picMk id="3" creationId="{CA486527-7C1F-1EB7-D59B-F59A78B55D34}"/>
          </ac:picMkLst>
        </pc:picChg>
        <pc:picChg chg="del">
          <ac:chgData name="BELLEMIN SANDRA" userId="5fe4e071-d3f4-40df-970f-ee8fcf898346" providerId="ADAL" clId="{43D9E5FA-2A68-4F1C-8F22-D477F70322E2}" dt="2025-03-19T10:01:16.311" v="51" actId="478"/>
          <ac:picMkLst>
            <pc:docMk/>
            <pc:sldMk cId="810823125" sldId="324"/>
            <ac:picMk id="4" creationId="{46FC03BF-0E93-4032-90EA-903FA140979B}"/>
          </ac:picMkLst>
        </pc:picChg>
        <pc:picChg chg="add del mod">
          <ac:chgData name="BELLEMIN SANDRA" userId="5fe4e071-d3f4-40df-970f-ee8fcf898346" providerId="ADAL" clId="{43D9E5FA-2A68-4F1C-8F22-D477F70322E2}" dt="2025-03-19T10:05:51.005" v="112" actId="478"/>
          <ac:picMkLst>
            <pc:docMk/>
            <pc:sldMk cId="810823125" sldId="324"/>
            <ac:picMk id="6" creationId="{AF8753DE-6402-04A2-C04E-C5BF58684E89}"/>
          </ac:picMkLst>
        </pc:picChg>
        <pc:picChg chg="add mod">
          <ac:chgData name="BELLEMIN SANDRA" userId="5fe4e071-d3f4-40df-970f-ee8fcf898346" providerId="ADAL" clId="{43D9E5FA-2A68-4F1C-8F22-D477F70322E2}" dt="2025-03-19T10:07:16.460" v="168" actId="27614"/>
          <ac:picMkLst>
            <pc:docMk/>
            <pc:sldMk cId="810823125" sldId="324"/>
            <ac:picMk id="10" creationId="{2CE86BDF-97A9-400C-BCDD-C9647493620D}"/>
          </ac:picMkLst>
        </pc:picChg>
      </pc:sldChg>
      <pc:sldMasterChg chg="modSldLayout">
        <pc:chgData name="BELLEMIN SANDRA" userId="5fe4e071-d3f4-40df-970f-ee8fcf898346" providerId="ADAL" clId="{43D9E5FA-2A68-4F1C-8F22-D477F70322E2}" dt="2025-03-19T10:04:50.209" v="85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43D9E5FA-2A68-4F1C-8F22-D477F70322E2}" dt="2025-03-19T10:04:50.209" v="85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43D9E5FA-2A68-4F1C-8F22-D477F70322E2}" dt="2025-03-19T10:04:50.209" v="85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43D9E5FA-2A68-4F1C-8F22-D477F70322E2}" dt="2025-03-19T10:04:50.209" v="85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43D9E5FA-2A68-4F1C-8F22-D477F70322E2}" dt="2025-03-19T10:04:50.209" v="85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43D9E5FA-2A68-4F1C-8F22-D477F70322E2}" dt="2025-03-19T10:04:50.209" v="85" actId="478"/>
            <ac:picMkLst>
              <pc:docMk/>
              <pc:sldMasterMk cId="1099315086" sldId="2147483660"/>
              <pc:sldLayoutMk cId="3928445906" sldId="2147483667"/>
              <ac:picMk id="8" creationId="{F8000C29-DBCD-4CAC-B122-9506AD1ABB01}"/>
            </ac:picMkLst>
          </pc:picChg>
        </pc:sldLayoutChg>
      </pc:sldMasterChg>
    </pc:docChg>
  </pc:docChgLst>
  <pc:docChgLst>
    <pc:chgData name="BELLEMIN SANDRA" userId="5fe4e071-d3f4-40df-970f-ee8fcf898346" providerId="ADAL" clId="{689C0F42-D525-4D24-B206-355DC27DDEC0}"/>
    <pc:docChg chg="custSel modSld">
      <pc:chgData name="BELLEMIN SANDRA" userId="5fe4e071-d3f4-40df-970f-ee8fcf898346" providerId="ADAL" clId="{689C0F42-D525-4D24-B206-355DC27DDEC0}" dt="2024-08-22T14:04:48.844" v="35" actId="1076"/>
      <pc:docMkLst>
        <pc:docMk/>
      </pc:docMkLst>
      <pc:sldChg chg="modSp mod">
        <pc:chgData name="BELLEMIN SANDRA" userId="5fe4e071-d3f4-40df-970f-ee8fcf898346" providerId="ADAL" clId="{689C0F42-D525-4D24-B206-355DC27DDEC0}" dt="2024-08-22T13:53:50.912" v="0" actId="2711"/>
        <pc:sldMkLst>
          <pc:docMk/>
          <pc:sldMk cId="3327439279" sldId="279"/>
        </pc:sldMkLst>
      </pc:sldChg>
      <pc:sldChg chg="modSp mod">
        <pc:chgData name="BELLEMIN SANDRA" userId="5fe4e071-d3f4-40df-970f-ee8fcf898346" providerId="ADAL" clId="{689C0F42-D525-4D24-B206-355DC27DDEC0}" dt="2024-08-22T13:54:28.230" v="4" actId="2711"/>
        <pc:sldMkLst>
          <pc:docMk/>
          <pc:sldMk cId="2388203774" sldId="303"/>
        </pc:sldMkLst>
      </pc:sldChg>
      <pc:sldChg chg="modSp mod">
        <pc:chgData name="BELLEMIN SANDRA" userId="5fe4e071-d3f4-40df-970f-ee8fcf898346" providerId="ADAL" clId="{689C0F42-D525-4D24-B206-355DC27DDEC0}" dt="2024-08-22T13:54:03.330" v="2" actId="2711"/>
        <pc:sldMkLst>
          <pc:docMk/>
          <pc:sldMk cId="1873408823" sldId="304"/>
        </pc:sldMkLst>
      </pc:sldChg>
      <pc:sldChg chg="modSp mod">
        <pc:chgData name="BELLEMIN SANDRA" userId="5fe4e071-d3f4-40df-970f-ee8fcf898346" providerId="ADAL" clId="{689C0F42-D525-4D24-B206-355DC27DDEC0}" dt="2024-08-22T13:54:36.540" v="5" actId="2711"/>
        <pc:sldMkLst>
          <pc:docMk/>
          <pc:sldMk cId="1889373771" sldId="305"/>
        </pc:sldMkLst>
      </pc:sldChg>
      <pc:sldChg chg="modSp mod">
        <pc:chgData name="BELLEMIN SANDRA" userId="5fe4e071-d3f4-40df-970f-ee8fcf898346" providerId="ADAL" clId="{689C0F42-D525-4D24-B206-355DC27DDEC0}" dt="2024-08-22T13:54:49.069" v="6" actId="2711"/>
        <pc:sldMkLst>
          <pc:docMk/>
          <pc:sldMk cId="1886668135" sldId="306"/>
        </pc:sldMkLst>
      </pc:sldChg>
      <pc:sldChg chg="modSp mod">
        <pc:chgData name="BELLEMIN SANDRA" userId="5fe4e071-d3f4-40df-970f-ee8fcf898346" providerId="ADAL" clId="{689C0F42-D525-4D24-B206-355DC27DDEC0}" dt="2024-08-22T13:55:00.514" v="8" actId="2711"/>
        <pc:sldMkLst>
          <pc:docMk/>
          <pc:sldMk cId="3311563766" sldId="307"/>
        </pc:sldMkLst>
      </pc:sldChg>
      <pc:sldChg chg="modSp mod">
        <pc:chgData name="BELLEMIN SANDRA" userId="5fe4e071-d3f4-40df-970f-ee8fcf898346" providerId="ADAL" clId="{689C0F42-D525-4D24-B206-355DC27DDEC0}" dt="2024-08-22T13:54:54.294" v="7" actId="2711"/>
        <pc:sldMkLst>
          <pc:docMk/>
          <pc:sldMk cId="804023501" sldId="308"/>
        </pc:sldMkLst>
      </pc:sldChg>
      <pc:sldChg chg="modSp mod">
        <pc:chgData name="BELLEMIN SANDRA" userId="5fe4e071-d3f4-40df-970f-ee8fcf898346" providerId="ADAL" clId="{689C0F42-D525-4D24-B206-355DC27DDEC0}" dt="2024-08-22T13:55:06.778" v="9" actId="2711"/>
        <pc:sldMkLst>
          <pc:docMk/>
          <pc:sldMk cId="794840270" sldId="309"/>
        </pc:sldMkLst>
      </pc:sldChg>
      <pc:sldChg chg="modSp mod">
        <pc:chgData name="BELLEMIN SANDRA" userId="5fe4e071-d3f4-40df-970f-ee8fcf898346" providerId="ADAL" clId="{689C0F42-D525-4D24-B206-355DC27DDEC0}" dt="2024-08-22T13:55:12.950" v="10" actId="2711"/>
        <pc:sldMkLst>
          <pc:docMk/>
          <pc:sldMk cId="1367231754" sldId="311"/>
        </pc:sldMkLst>
      </pc:sldChg>
      <pc:sldChg chg="modSp mod">
        <pc:chgData name="BELLEMIN SANDRA" userId="5fe4e071-d3f4-40df-970f-ee8fcf898346" providerId="ADAL" clId="{689C0F42-D525-4D24-B206-355DC27DDEC0}" dt="2024-08-22T13:55:18.117" v="11" actId="2711"/>
        <pc:sldMkLst>
          <pc:docMk/>
          <pc:sldMk cId="2469925111" sldId="312"/>
        </pc:sldMkLst>
      </pc:sldChg>
      <pc:sldChg chg="modSp mod">
        <pc:chgData name="BELLEMIN SANDRA" userId="5fe4e071-d3f4-40df-970f-ee8fcf898346" providerId="ADAL" clId="{689C0F42-D525-4D24-B206-355DC27DDEC0}" dt="2024-08-22T13:55:24.239" v="12" actId="2711"/>
        <pc:sldMkLst>
          <pc:docMk/>
          <pc:sldMk cId="526236666" sldId="313"/>
        </pc:sldMkLst>
      </pc:sldChg>
      <pc:sldChg chg="modSp mod">
        <pc:chgData name="BELLEMIN SANDRA" userId="5fe4e071-d3f4-40df-970f-ee8fcf898346" providerId="ADAL" clId="{689C0F42-D525-4D24-B206-355DC27DDEC0}" dt="2024-08-22T13:55:35.261" v="13" actId="2711"/>
        <pc:sldMkLst>
          <pc:docMk/>
          <pc:sldMk cId="1853732337" sldId="314"/>
        </pc:sldMkLst>
      </pc:sldChg>
      <pc:sldChg chg="modSp mod">
        <pc:chgData name="BELLEMIN SANDRA" userId="5fe4e071-d3f4-40df-970f-ee8fcf898346" providerId="ADAL" clId="{689C0F42-D525-4D24-B206-355DC27DDEC0}" dt="2024-08-22T13:55:41.579" v="14" actId="2711"/>
        <pc:sldMkLst>
          <pc:docMk/>
          <pc:sldMk cId="4032737598" sldId="315"/>
        </pc:sldMkLst>
      </pc:sldChg>
      <pc:sldChg chg="modSp mod">
        <pc:chgData name="BELLEMIN SANDRA" userId="5fe4e071-d3f4-40df-970f-ee8fcf898346" providerId="ADAL" clId="{689C0F42-D525-4D24-B206-355DC27DDEC0}" dt="2024-08-22T13:55:51.268" v="15" actId="2711"/>
        <pc:sldMkLst>
          <pc:docMk/>
          <pc:sldMk cId="4098624567" sldId="316"/>
        </pc:sldMkLst>
      </pc:sldChg>
      <pc:sldChg chg="modSp mod">
        <pc:chgData name="BELLEMIN SANDRA" userId="5fe4e071-d3f4-40df-970f-ee8fcf898346" providerId="ADAL" clId="{689C0F42-D525-4D24-B206-355DC27DDEC0}" dt="2024-08-22T13:55:55.727" v="16" actId="2711"/>
        <pc:sldMkLst>
          <pc:docMk/>
          <pc:sldMk cId="2342809730" sldId="317"/>
        </pc:sldMkLst>
      </pc:sldChg>
      <pc:sldChg chg="modSp mod">
        <pc:chgData name="BELLEMIN SANDRA" userId="5fe4e071-d3f4-40df-970f-ee8fcf898346" providerId="ADAL" clId="{689C0F42-D525-4D24-B206-355DC27DDEC0}" dt="2024-08-22T13:56:00.662" v="17" actId="2711"/>
        <pc:sldMkLst>
          <pc:docMk/>
          <pc:sldMk cId="4012654771" sldId="318"/>
        </pc:sldMkLst>
      </pc:sldChg>
      <pc:sldChg chg="modSp mod">
        <pc:chgData name="BELLEMIN SANDRA" userId="5fe4e071-d3f4-40df-970f-ee8fcf898346" providerId="ADAL" clId="{689C0F42-D525-4D24-B206-355DC27DDEC0}" dt="2024-08-22T13:54:09.670" v="3" actId="2711"/>
        <pc:sldMkLst>
          <pc:docMk/>
          <pc:sldMk cId="4072786003" sldId="320"/>
        </pc:sldMkLst>
      </pc:sldChg>
      <pc:sldChg chg="addSp delSp modSp mod">
        <pc:chgData name="BELLEMIN SANDRA" userId="5fe4e071-d3f4-40df-970f-ee8fcf898346" providerId="ADAL" clId="{689C0F42-D525-4D24-B206-355DC27DDEC0}" dt="2024-08-22T13:57:25.967" v="21" actId="1076"/>
        <pc:sldMkLst>
          <pc:docMk/>
          <pc:sldMk cId="655963683" sldId="321"/>
        </pc:sldMkLst>
      </pc:sldChg>
      <pc:sldChg chg="addSp modSp mod">
        <pc:chgData name="BELLEMIN SANDRA" userId="5fe4e071-d3f4-40df-970f-ee8fcf898346" providerId="ADAL" clId="{689C0F42-D525-4D24-B206-355DC27DDEC0}" dt="2024-08-22T14:04:38.917" v="32" actId="1076"/>
        <pc:sldMkLst>
          <pc:docMk/>
          <pc:sldMk cId="3974334232" sldId="322"/>
        </pc:sldMkLst>
      </pc:sldChg>
      <pc:sldChg chg="modSp mod">
        <pc:chgData name="BELLEMIN SANDRA" userId="5fe4e071-d3f4-40df-970f-ee8fcf898346" providerId="ADAL" clId="{689C0F42-D525-4D24-B206-355DC27DDEC0}" dt="2024-08-22T13:53:56.088" v="1" actId="2711"/>
        <pc:sldMkLst>
          <pc:docMk/>
          <pc:sldMk cId="305947452" sldId="323"/>
        </pc:sldMkLst>
      </pc:sldChg>
      <pc:sldChg chg="addSp modSp mod">
        <pc:chgData name="BELLEMIN SANDRA" userId="5fe4e071-d3f4-40df-970f-ee8fcf898346" providerId="ADAL" clId="{689C0F42-D525-4D24-B206-355DC27DDEC0}" dt="2024-08-22T14:04:48.844" v="35" actId="1076"/>
        <pc:sldMkLst>
          <pc:docMk/>
          <pc:sldMk cId="810823125" sldId="324"/>
        </pc:sldMkLst>
      </pc:sldChg>
    </pc:docChg>
  </pc:docChgLst>
  <pc:docChgLst>
    <pc:chgData name="ANNE CHAUVELLIER" userId="63234966-364e-422f-8c52-45fd5239a521" providerId="ADAL" clId="{7AA2939C-27D1-4ECE-964D-9BDA172933B0}"/>
    <pc:docChg chg="modSld sldOrd">
      <pc:chgData name="ANNE CHAUVELLIER" userId="63234966-364e-422f-8c52-45fd5239a521" providerId="ADAL" clId="{7AA2939C-27D1-4ECE-964D-9BDA172933B0}" dt="2022-04-14T11:47:49.146" v="1"/>
      <pc:docMkLst>
        <pc:docMk/>
      </pc:docMkLst>
      <pc:sldChg chg="ord">
        <pc:chgData name="ANNE CHAUVELLIER" userId="63234966-364e-422f-8c52-45fd5239a521" providerId="ADAL" clId="{7AA2939C-27D1-4ECE-964D-9BDA172933B0}" dt="2022-04-14T11:47:49.146" v="1"/>
        <pc:sldMkLst>
          <pc:docMk/>
          <pc:sldMk cId="3974334232" sldId="322"/>
        </pc:sldMkLst>
      </pc:sldChg>
    </pc:docChg>
  </pc:docChgLst>
  <pc:docChgLst>
    <pc:chgData name="jennifer riviere" userId="77148290420568c5" providerId="LiveId" clId="{134291DF-DC3F-4C59-B30B-4DE9C056B59A}"/>
    <pc:docChg chg="modSld">
      <pc:chgData name="jennifer riviere" userId="77148290420568c5" providerId="LiveId" clId="{134291DF-DC3F-4C59-B30B-4DE9C056B59A}" dt="2025-02-17T21:35:07.855" v="22"/>
      <pc:docMkLst>
        <pc:docMk/>
      </pc:docMkLst>
      <pc:sldChg chg="modNotesTx">
        <pc:chgData name="jennifer riviere" userId="77148290420568c5" providerId="LiveId" clId="{134291DF-DC3F-4C59-B30B-4DE9C056B59A}" dt="2025-02-17T21:29:55.726" v="13" actId="20577"/>
        <pc:sldMkLst>
          <pc:docMk/>
          <pc:sldMk cId="1167145136" sldId="276"/>
        </pc:sldMkLst>
      </pc:sldChg>
      <pc:sldChg chg="modNotesTx">
        <pc:chgData name="jennifer riviere" userId="77148290420568c5" providerId="LiveId" clId="{134291DF-DC3F-4C59-B30B-4DE9C056B59A}" dt="2025-02-17T21:35:07.855" v="22"/>
        <pc:sldMkLst>
          <pc:docMk/>
          <pc:sldMk cId="1889373771" sldId="305"/>
        </pc:sldMkLst>
      </pc:sldChg>
    </pc:docChg>
  </pc:docChgLst>
  <pc:docChgLst>
    <pc:chgData name="CARATY CORINNE" userId="8ff7d65e-e73f-48f4-8c35-2e9a1daaa9ff" providerId="ADAL" clId="{177F1CDE-AF65-4CC3-A51D-975DE6D80829}"/>
    <pc:docChg chg="modSld">
      <pc:chgData name="CARATY CORINNE" userId="8ff7d65e-e73f-48f4-8c35-2e9a1daaa9ff" providerId="ADAL" clId="{177F1CDE-AF65-4CC3-A51D-975DE6D80829}" dt="2022-09-06T11:50:12.204" v="1" actId="1076"/>
      <pc:docMkLst>
        <pc:docMk/>
      </pc:docMkLst>
      <pc:sldChg chg="addSp modSp mod">
        <pc:chgData name="CARATY CORINNE" userId="8ff7d65e-e73f-48f4-8c35-2e9a1daaa9ff" providerId="ADAL" clId="{177F1CDE-AF65-4CC3-A51D-975DE6D80829}" dt="2022-09-06T11:50:12.204" v="1" actId="1076"/>
        <pc:sldMkLst>
          <pc:docMk/>
          <pc:sldMk cId="1167145136" sldId="276"/>
        </pc:sldMkLst>
      </pc:sldChg>
    </pc:docChg>
  </pc:docChgLst>
  <pc:docChgLst>
    <pc:chgData name="BELLEMIN SANDRA" userId="5fe4e071-d3f4-40df-970f-ee8fcf898346" providerId="ADAL" clId="{718BFB20-9174-4625-98FA-AFEC4D354CF4}"/>
    <pc:docChg chg="modSld">
      <pc:chgData name="BELLEMIN SANDRA" userId="5fe4e071-d3f4-40df-970f-ee8fcf898346" providerId="ADAL" clId="{718BFB20-9174-4625-98FA-AFEC4D354CF4}" dt="2025-03-17T08:27:21.176" v="5" actId="207"/>
      <pc:docMkLst>
        <pc:docMk/>
      </pc:docMkLst>
      <pc:sldChg chg="addSp modSp mod">
        <pc:chgData name="BELLEMIN SANDRA" userId="5fe4e071-d3f4-40df-970f-ee8fcf898346" providerId="ADAL" clId="{718BFB20-9174-4625-98FA-AFEC4D354CF4}" dt="2025-03-17T08:27:21.176" v="5" actId="207"/>
        <pc:sldMkLst>
          <pc:docMk/>
          <pc:sldMk cId="2388203774" sldId="303"/>
        </pc:sldMkLst>
        <pc:spChg chg="add mod">
          <ac:chgData name="BELLEMIN SANDRA" userId="5fe4e071-d3f4-40df-970f-ee8fcf898346" providerId="ADAL" clId="{718BFB20-9174-4625-98FA-AFEC4D354CF4}" dt="2025-03-17T08:27:21.176" v="5" actId="207"/>
          <ac:spMkLst>
            <pc:docMk/>
            <pc:sldMk cId="2388203774" sldId="303"/>
            <ac:spMk id="3" creationId="{6A6B7030-416B-5541-9F22-99253EB53B47}"/>
          </ac:spMkLst>
        </pc:spChg>
      </pc:sldChg>
    </pc:docChg>
  </pc:docChgLst>
  <pc:docChgLst>
    <pc:chgData name="BELLEMIN SANDRA" userId="5fe4e071-d3f4-40df-970f-ee8fcf898346" providerId="ADAL" clId="{9DC06932-52FD-4506-9A8C-DFCF8B984AF3}"/>
    <pc:docChg chg="custSel modSld">
      <pc:chgData name="BELLEMIN SANDRA" userId="5fe4e071-d3f4-40df-970f-ee8fcf898346" providerId="ADAL" clId="{9DC06932-52FD-4506-9A8C-DFCF8B984AF3}" dt="2025-02-25T10:22:47.481" v="158" actId="20577"/>
      <pc:docMkLst>
        <pc:docMk/>
      </pc:docMkLst>
      <pc:sldChg chg="modSp mod">
        <pc:chgData name="BELLEMIN SANDRA" userId="5fe4e071-d3f4-40df-970f-ee8fcf898346" providerId="ADAL" clId="{9DC06932-52FD-4506-9A8C-DFCF8B984AF3}" dt="2025-02-21T16:38:25.823" v="0" actId="20577"/>
        <pc:sldMkLst>
          <pc:docMk/>
          <pc:sldMk cId="193658657" sldId="277"/>
        </pc:sldMkLst>
        <pc:spChg chg="mod">
          <ac:chgData name="BELLEMIN SANDRA" userId="5fe4e071-d3f4-40df-970f-ee8fcf898346" providerId="ADAL" clId="{9DC06932-52FD-4506-9A8C-DFCF8B984AF3}" dt="2025-02-21T16:38:25.823" v="0" actId="20577"/>
          <ac:spMkLst>
            <pc:docMk/>
            <pc:sldMk cId="193658657" sldId="277"/>
            <ac:spMk id="3" creationId="{289866A6-830E-4DFE-BA45-0B86A1BBA1A2}"/>
          </ac:spMkLst>
        </pc:spChg>
      </pc:sldChg>
      <pc:sldChg chg="modNotesTx">
        <pc:chgData name="BELLEMIN SANDRA" userId="5fe4e071-d3f4-40df-970f-ee8fcf898346" providerId="ADAL" clId="{9DC06932-52FD-4506-9A8C-DFCF8B984AF3}" dt="2025-02-21T16:38:43.146" v="1" actId="20577"/>
        <pc:sldMkLst>
          <pc:docMk/>
          <pc:sldMk cId="3327439279" sldId="279"/>
        </pc:sldMkLst>
      </pc:sldChg>
      <pc:sldChg chg="modNotesTx">
        <pc:chgData name="BELLEMIN SANDRA" userId="5fe4e071-d3f4-40df-970f-ee8fcf898346" providerId="ADAL" clId="{9DC06932-52FD-4506-9A8C-DFCF8B984AF3}" dt="2025-02-25T10:20:50.417" v="157" actId="20577"/>
        <pc:sldMkLst>
          <pc:docMk/>
          <pc:sldMk cId="2947374704" sldId="302"/>
        </pc:sldMkLst>
      </pc:sldChg>
      <pc:sldChg chg="modNotesTx">
        <pc:chgData name="BELLEMIN SANDRA" userId="5fe4e071-d3f4-40df-970f-ee8fcf898346" providerId="ADAL" clId="{9DC06932-52FD-4506-9A8C-DFCF8B984AF3}" dt="2025-02-25T10:22:47.481" v="158" actId="20577"/>
        <pc:sldMkLst>
          <pc:docMk/>
          <pc:sldMk cId="3974334232" sldId="32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effectuer des additions.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980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109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Faire émerger l’intérêt de calculer 5 + 2 plutôt que 2 + 5 : </a:t>
            </a:r>
            <a:r>
              <a:rPr lang="fr-FR" i="1" dirty="0"/>
              <a:t>c’est plus facile avec les doigts mais également avec la file numérique, car on ne fait que 2 bonds</a:t>
            </a:r>
            <a:r>
              <a:rPr lang="fr-FR" dirty="0"/>
              <a:t>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965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145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647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096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666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Faire verbaliser l’intérêt de permuter les deux termes de l’addition : </a:t>
            </a:r>
            <a:r>
              <a:rPr lang="fr-FR" i="1" dirty="0"/>
              <a:t>en inversant les nombres dans l’addition, le calcul est plus rapide.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614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27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Faire remarquer la particularité de l’ajout de 0 : </a:t>
            </a:r>
            <a:r>
              <a:rPr lang="fr-FR" i="1" dirty="0"/>
              <a:t>on n’ajoute rien. Sur la main, on n’ajoute pas de doigt. Sur la file numérique, on reste sur la même case. Ajouter 0 ne change pas le nombre de départ. 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81703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610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9419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4885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Il s'agit désormais de calculer des sommes inférieures ou égales à 20. ​</a:t>
            </a:r>
            <a:br>
              <a:rPr lang="fr-FR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fr-FR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Attention, la procédure des doigts seuls ne fonctionnera plus : les élèves vont devoir </a:t>
            </a:r>
            <a:r>
              <a:rPr lang="fr-FR" sz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surcompter</a:t>
            </a:r>
            <a:r>
              <a:rPr lang="fr-FR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ou se servir de la file numérique des nombres jusqu'à 20. </a:t>
            </a: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5517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377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Voici un exemple. 5 jetons + 3 jetons est égale à 8 jetons.</a:t>
            </a:r>
            <a:r>
              <a:rPr lang="fr-FR" i="1" dirty="0"/>
              <a:t> On peut écrire 5 + 3 = 8. 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5761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Rappeler les trois procédures pour faire une addition : </a:t>
            </a:r>
            <a:r>
              <a:rPr lang="fr-FR" i="1" dirty="0"/>
              <a:t>on place 5 jetons sous la file numérique, puis on en ajoute 3.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548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Avec la file numérique seulement : on se place sur 5 et on avance de 3 cases.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Avec les mains : on affiche 5 doigts puis on en ajoute 3 </a:t>
            </a:r>
            <a:r>
              <a:rPr lang="fr-FR" b="0" i="0" dirty="0"/>
              <a:t>(montrer aux élèves en même temps).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673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Souvenez-vous : dans</a:t>
            </a:r>
            <a:r>
              <a:rPr lang="fr-FR" b="0" i="1" dirty="0"/>
              <a:t> une addition, l’ordre des nombres ne </a:t>
            </a:r>
            <a:r>
              <a:rPr lang="fr-FR" i="1" dirty="0"/>
              <a:t>change pas le résultat</a:t>
            </a:r>
            <a:r>
              <a:rPr lang="fr-FR" b="0" i="1" dirty="0"/>
              <a:t>. On peut </a:t>
            </a:r>
            <a:r>
              <a:rPr lang="fr-FR" i="1" dirty="0"/>
              <a:t>dire </a:t>
            </a:r>
            <a:r>
              <a:rPr lang="fr-FR" b="0" i="1" dirty="0"/>
              <a:t>aussi</a:t>
            </a:r>
            <a:r>
              <a:rPr lang="fr-FR" i="1" dirty="0"/>
              <a:t> : 3</a:t>
            </a:r>
            <a:r>
              <a:rPr lang="fr-FR" b="0" i="1" dirty="0"/>
              <a:t> jetons plus 5 jetons égale 8</a:t>
            </a:r>
            <a:r>
              <a:rPr lang="fr-FR" i="1" dirty="0"/>
              <a:t> jetons</a:t>
            </a:r>
            <a:r>
              <a:rPr lang="fr-FR" b="0" i="1" dirty="0"/>
              <a:t>.</a:t>
            </a:r>
            <a:r>
              <a:rPr lang="fr-FR" i="1" dirty="0"/>
              <a:t>  On écrit : 3 + 5 = 8. 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59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/>
              <a:t>Distribuer la file numérique et les jetons aux élèves.</a:t>
            </a:r>
          </a:p>
          <a:p>
            <a:r>
              <a:rPr lang="fr-FR" i="1" dirty="0"/>
              <a:t>Des additions vont apparaitre. Vous allez calculer les sommes. La somme, c’est le résultat d’une addition. Vous pouvez utiliser les doigts ou la file numérique, avec ou sans jetons.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5656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Lire le calcul en pointant en même temps avec le doigt :  </a:t>
            </a:r>
            <a:r>
              <a:rPr lang="fr-FR" i="1" dirty="0"/>
              <a:t>6 + 2</a:t>
            </a:r>
            <a:r>
              <a:rPr lang="fr-FR" dirty="0"/>
              <a:t>. Laisser un temps de recherche sur ardoise d’une minute.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109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Lors de la correction, demander à un élève d’expliciter la procédure qu’il a utilisée.</a:t>
            </a:r>
          </a:p>
          <a:p>
            <a:r>
              <a:rPr lang="fr-FR" dirty="0"/>
              <a:t>Écrire le résultat sur les pointillés. Utiliser du matériel aimanté pour illustrer la procédure « file numérique et jetons ».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793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E9D90625-146F-049D-C4B3-95003B9C0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BF096D0-B759-3933-E97F-70A480A49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73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6E9DE3FC-EC2E-72EE-6C7A-BBF7F611C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68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29B41116-B2CB-03E4-8A4E-C4A3701A2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23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ABEF5CF-A8D3-7267-8744-EE2AD208A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6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11BB910-6B29-3EAD-AC6B-20D02C173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40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791536A-15AA-25C8-5ED9-E118F6940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31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248925C-BA43-49F7-4082-BE2B78E525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25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C2857AF-2F71-6B61-B7D2-DBACFCB3D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36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48FE8FD-0A4F-ABDF-8A9E-747A708C2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32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0792D566-E123-0B3B-AC0B-57F1A407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37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81C5AAB4-312B-1372-DF3F-1591BA33F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8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875C8FD-78B1-ACE5-1D10-9F00FD1483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24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226CE99E-1F24-25C5-FA31-89FFFAAFE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09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05B08CD-541C-6A65-3A91-3A8E3FA2D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54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99D67697-224F-9208-C00B-AE7213F09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63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6F2147A-0E65-118E-DFE3-B9985AE5D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34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2CE86BDF-97A9-400C-BCDD-C96474936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23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symbole&#10;&#10;Le contenu généré par l’IA peut être incorrect.">
            <a:extLst>
              <a:ext uri="{FF2B5EF4-FFF2-40B4-BE49-F238E27FC236}">
                <a16:creationId xmlns:a16="http://schemas.microsoft.com/office/drawing/2014/main" id="{41446265-D90A-FD9F-6FFD-047638EBB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Système d’exploitation, logiciel&#10;&#10;Le contenu généré par l’IA peut être incorrect.">
            <a:extLst>
              <a:ext uri="{FF2B5EF4-FFF2-40B4-BE49-F238E27FC236}">
                <a16:creationId xmlns:a16="http://schemas.microsoft.com/office/drawing/2014/main" id="{527EFB89-BFDE-6A76-BC5C-B3AD46058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3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E018035B-CD4F-8F41-8609-371ECAC08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7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CB12022C-B90D-BDC1-522B-88814D842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08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5207685-2005-7DB0-A62E-A45D17E57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86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D9393402-6AAD-324D-7F04-B4AC0BED7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74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91D685D-4D5A-1DF1-5BBB-E5A6F1FFE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037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C71FFA-E8D4-45A7-B53D-9EC090DD7389}">
  <ds:schemaRefs>
    <ds:schemaRef ds:uri="http://schemas.microsoft.com/office/infopath/2007/PartnerControls"/>
    <ds:schemaRef ds:uri="http://purl.org/dc/elements/1.1/"/>
    <ds:schemaRef ds:uri="23cf7a0d-57af-4434-867c-c099e6f87b4a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6135F59-286A-4D10-AF1F-6D27290958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</TotalTime>
  <Words>416</Words>
  <Application>Microsoft Office PowerPoint</Application>
  <PresentationFormat>Affichage à l'écran (4:3)</PresentationFormat>
  <Paragraphs>39</Paragraphs>
  <Slides>25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25</vt:i4>
      </vt:variant>
    </vt:vector>
  </HeadingPairs>
  <TitlesOfParts>
    <vt:vector size="34" baseType="lpstr">
      <vt:lpstr>Calibri Light</vt:lpstr>
      <vt:lpstr>Verdana</vt:lpstr>
      <vt:lpstr>Arial</vt:lpstr>
      <vt:lpstr>Calibri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HATER</dc:creator>
  <cp:lastModifiedBy>BELLEMIN SANDRA</cp:lastModifiedBy>
  <cp:revision>16</cp:revision>
  <dcterms:created xsi:type="dcterms:W3CDTF">2022-01-07T11:15:07Z</dcterms:created>
  <dcterms:modified xsi:type="dcterms:W3CDTF">2025-03-19T10:07:16Z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