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3" r:id="rId5"/>
    <p:sldMasterId id="2147483698" r:id="rId6"/>
    <p:sldMasterId id="2147483703" r:id="rId7"/>
    <p:sldMasterId id="2147483708" r:id="rId8"/>
  </p:sldMasterIdLst>
  <p:notesMasterIdLst>
    <p:notesMasterId r:id="rId43"/>
  </p:notesMasterIdLst>
  <p:handoutMasterIdLst>
    <p:handoutMasterId r:id="rId44"/>
  </p:handoutMasterIdLst>
  <p:sldIdLst>
    <p:sldId id="276" r:id="rId9"/>
    <p:sldId id="277" r:id="rId10"/>
    <p:sldId id="300" r:id="rId11"/>
    <p:sldId id="301" r:id="rId12"/>
    <p:sldId id="339" r:id="rId13"/>
    <p:sldId id="360" r:id="rId14"/>
    <p:sldId id="340" r:id="rId15"/>
    <p:sldId id="361" r:id="rId16"/>
    <p:sldId id="341" r:id="rId17"/>
    <p:sldId id="362" r:id="rId18"/>
    <p:sldId id="338" r:id="rId19"/>
    <p:sldId id="363" r:id="rId20"/>
    <p:sldId id="312" r:id="rId21"/>
    <p:sldId id="344" r:id="rId22"/>
    <p:sldId id="364" r:id="rId23"/>
    <p:sldId id="345" r:id="rId24"/>
    <p:sldId id="365" r:id="rId25"/>
    <p:sldId id="346" r:id="rId26"/>
    <p:sldId id="366" r:id="rId27"/>
    <p:sldId id="347" r:id="rId28"/>
    <p:sldId id="367" r:id="rId29"/>
    <p:sldId id="343" r:id="rId30"/>
    <p:sldId id="348" r:id="rId31"/>
    <p:sldId id="349" r:id="rId32"/>
    <p:sldId id="350" r:id="rId33"/>
    <p:sldId id="351" r:id="rId34"/>
    <p:sldId id="352" r:id="rId35"/>
    <p:sldId id="357" r:id="rId36"/>
    <p:sldId id="353" r:id="rId37"/>
    <p:sldId id="356" r:id="rId38"/>
    <p:sldId id="354" r:id="rId39"/>
    <p:sldId id="355" r:id="rId40"/>
    <p:sldId id="359" r:id="rId41"/>
    <p:sldId id="358" r:id="rId42"/>
  </p:sldIdLst>
  <p:sldSz cx="9144000" cy="6858000" type="screen4x3"/>
  <p:notesSz cx="6858000" cy="9144000"/>
  <p:embeddedFontLst>
    <p:embeddedFont>
      <p:font typeface="Verdana" panose="020B0604030504040204" pitchFamily="34" charset="0"/>
      <p:regular r:id="rId45"/>
      <p:bold r:id="rId46"/>
      <p:italic r:id="rId47"/>
      <p:boldItalic r:id="rId4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C2CF67-9BF0-36C3-EEE1-09B84C3469D6}" name="BELLEMIN SANDRA" initials="SB" userId="S::SBELLEMIN@editions-hatier.fr::5fe4e071-d3f4-40df-970f-ee8fcf8983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7" clrIdx="0">
    <p:extLst>
      <p:ext uri="{19B8F6BF-5375-455C-9EA6-DF929625EA0E}">
        <p15:presenceInfo xmlns:p15="http://schemas.microsoft.com/office/powerpoint/2012/main" userId="S::ACHAUVELLIER@editions-hatier.fr::63234966-364e-422f-8c52-45fd5239a521" providerId="AD"/>
      </p:ext>
    </p:extLst>
  </p:cmAuthor>
  <p:cmAuthor id="2" name="riviere.jennifer" initials="ri" lastIdx="12" clrIdx="1">
    <p:extLst>
      <p:ext uri="{19B8F6BF-5375-455C-9EA6-DF929625EA0E}">
        <p15:presenceInfo xmlns:p15="http://schemas.microsoft.com/office/powerpoint/2012/main" userId="S::riviere.jennifer_gmail.com#ext#@hachette.onmicrosoft.com::1d9d5009-092f-4c80-8dba-153923be29d4" providerId="AD"/>
      </p:ext>
    </p:extLst>
  </p:cmAuthor>
  <p:cmAuthor id="3" name="pauline.negrellion" initials="pa" lastIdx="7" clrIdx="2">
    <p:extLst>
      <p:ext uri="{19B8F6BF-5375-455C-9EA6-DF929625EA0E}">
        <p15:presenceInfo xmlns:p15="http://schemas.microsoft.com/office/powerpoint/2012/main" userId="S::pauline.negrellion_gmail.com#ext#@hachette.onmicrosoft.com::9fb65b54-3bbd-4994-b3cf-42d8602c7eef" providerId="AD"/>
      </p:ext>
    </p:extLst>
  </p:cmAuthor>
  <p:cmAuthor id="4" name="omenriah" initials="om" lastIdx="6" clrIdx="3">
    <p:extLst>
      <p:ext uri="{19B8F6BF-5375-455C-9EA6-DF929625EA0E}">
        <p15:presenceInfo xmlns:p15="http://schemas.microsoft.com/office/powerpoint/2012/main" userId="S::omenriah_gmail.com#ext#@hachette.onmicrosoft.com::1c7e23f3-21b9-4451-98c0-15057ee079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9491"/>
    <a:srgbClr val="FF9966"/>
    <a:srgbClr val="61C4D1"/>
    <a:srgbClr val="FFD333"/>
    <a:srgbClr val="EC527E"/>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A10814-276B-406B-8BBE-F8B5BE3582C6}" v="35" dt="2025-03-19T11:14:00.2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4" autoAdjust="0"/>
    <p:restoredTop sz="57471" autoAdjust="0"/>
  </p:normalViewPr>
  <p:slideViewPr>
    <p:cSldViewPr snapToGrid="0">
      <p:cViewPr>
        <p:scale>
          <a:sx n="50" d="100"/>
          <a:sy n="50" d="100"/>
        </p:scale>
        <p:origin x="1584" y="270"/>
      </p:cViewPr>
      <p:guideLst/>
    </p:cSldViewPr>
  </p:slideViewPr>
  <p:notesTextViewPr>
    <p:cViewPr>
      <p:scale>
        <a:sx n="1" d="1"/>
        <a:sy n="1" d="1"/>
      </p:scale>
      <p:origin x="0" y="0"/>
    </p:cViewPr>
  </p:notesTextViewPr>
  <p:notesViewPr>
    <p:cSldViewPr snapToGrid="0">
      <p:cViewPr varScale="1">
        <p:scale>
          <a:sx n="53" d="100"/>
          <a:sy n="53" d="100"/>
        </p:scale>
        <p:origin x="2141"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font" Target="fonts/font3.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font" Target="fonts/font1.fntdata"/><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handoutMaster" Target="handoutMasters/handoutMaster1.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MIN SANDRA" userId="5fe4e071-d3f4-40df-970f-ee8fcf898346" providerId="ADAL" clId="{02A10814-276B-406B-8BBE-F8B5BE3582C6}"/>
    <pc:docChg chg="custSel modSld modMainMaster">
      <pc:chgData name="BELLEMIN SANDRA" userId="5fe4e071-d3f4-40df-970f-ee8fcf898346" providerId="ADAL" clId="{02A10814-276B-406B-8BBE-F8B5BE3582C6}" dt="2025-03-19T11:14:57.191" v="164" actId="2711"/>
      <pc:docMkLst>
        <pc:docMk/>
      </pc:docMkLst>
      <pc:sldChg chg="addSp delSp modSp mod modClrScheme chgLayout modNotesTx">
        <pc:chgData name="BELLEMIN SANDRA" userId="5fe4e071-d3f4-40df-970f-ee8fcf898346" providerId="ADAL" clId="{02A10814-276B-406B-8BBE-F8B5BE3582C6}" dt="2025-03-19T11:14:57.191" v="164" actId="2711"/>
        <pc:sldMkLst>
          <pc:docMk/>
          <pc:sldMk cId="1167145136" sldId="276"/>
        </pc:sldMkLst>
        <pc:spChg chg="del">
          <ac:chgData name="BELLEMIN SANDRA" userId="5fe4e071-d3f4-40df-970f-ee8fcf898346" providerId="ADAL" clId="{02A10814-276B-406B-8BBE-F8B5BE3582C6}" dt="2025-03-19T11:11:05.444" v="51" actId="478"/>
          <ac:spMkLst>
            <pc:docMk/>
            <pc:sldMk cId="1167145136" sldId="276"/>
            <ac:spMk id="3" creationId="{013A2E0A-CD12-462B-B4A8-9DB595DB6E28}"/>
          </ac:spMkLst>
        </pc:spChg>
        <pc:spChg chg="del mod ord">
          <ac:chgData name="BELLEMIN SANDRA" userId="5fe4e071-d3f4-40df-970f-ee8fcf898346" providerId="ADAL" clId="{02A10814-276B-406B-8BBE-F8B5BE3582C6}" dt="2025-03-19T11:11:05.444" v="51" actId="478"/>
          <ac:spMkLst>
            <pc:docMk/>
            <pc:sldMk cId="1167145136" sldId="276"/>
            <ac:spMk id="6" creationId="{94D8D623-2B5E-4170-A263-C607C356EFD2}"/>
          </ac:spMkLst>
        </pc:spChg>
        <pc:picChg chg="add mod">
          <ac:chgData name="BELLEMIN SANDRA" userId="5fe4e071-d3f4-40df-970f-ee8fcf898346" providerId="ADAL" clId="{02A10814-276B-406B-8BBE-F8B5BE3582C6}" dt="2025-03-19T11:12:52.020" v="90" actId="27614"/>
          <ac:picMkLst>
            <pc:docMk/>
            <pc:sldMk cId="1167145136" sldId="276"/>
            <ac:picMk id="4" creationId="{A04AE08A-7566-49F4-FDED-04E1A4E95D28}"/>
          </ac:picMkLst>
        </pc:picChg>
      </pc:sldChg>
      <pc:sldChg chg="addSp delSp modSp mod modClrScheme chgLayout">
        <pc:chgData name="BELLEMIN SANDRA" userId="5fe4e071-d3f4-40df-970f-ee8fcf898346" providerId="ADAL" clId="{02A10814-276B-406B-8BBE-F8B5BE3582C6}" dt="2025-03-19T11:12:53.620" v="92" actId="27614"/>
        <pc:sldMkLst>
          <pc:docMk/>
          <pc:sldMk cId="2519547939" sldId="277"/>
        </pc:sldMkLst>
        <pc:spChg chg="del mod ord">
          <ac:chgData name="BELLEMIN SANDRA" userId="5fe4e071-d3f4-40df-970f-ee8fcf898346" providerId="ADAL" clId="{02A10814-276B-406B-8BBE-F8B5BE3582C6}" dt="2025-03-19T11:11:06.902" v="52" actId="478"/>
          <ac:spMkLst>
            <pc:docMk/>
            <pc:sldMk cId="2519547939" sldId="277"/>
            <ac:spMk id="2" creationId="{9FB96FD9-6C1F-46FA-AD38-8D51107516E3}"/>
          </ac:spMkLst>
        </pc:spChg>
        <pc:picChg chg="add mod">
          <ac:chgData name="BELLEMIN SANDRA" userId="5fe4e071-d3f4-40df-970f-ee8fcf898346" providerId="ADAL" clId="{02A10814-276B-406B-8BBE-F8B5BE3582C6}" dt="2025-03-19T11:12:53.620" v="92" actId="27614"/>
          <ac:picMkLst>
            <pc:docMk/>
            <pc:sldMk cId="2519547939" sldId="277"/>
            <ac:picMk id="4" creationId="{AB4EE331-801C-9C0B-254D-CD65CE2A1C34}"/>
          </ac:picMkLst>
        </pc:picChg>
        <pc:picChg chg="del">
          <ac:chgData name="BELLEMIN SANDRA" userId="5fe4e071-d3f4-40df-970f-ee8fcf898346" providerId="ADAL" clId="{02A10814-276B-406B-8BBE-F8B5BE3582C6}" dt="2025-03-19T11:11:06.902" v="52" actId="478"/>
          <ac:picMkLst>
            <pc:docMk/>
            <pc:sldMk cId="2519547939" sldId="277"/>
            <ac:picMk id="18" creationId="{F1674C36-B5DA-4A68-6F4E-478732D0E61D}"/>
          </ac:picMkLst>
        </pc:picChg>
      </pc:sldChg>
      <pc:sldChg chg="addSp delSp modSp mod modClrScheme chgLayout">
        <pc:chgData name="BELLEMIN SANDRA" userId="5fe4e071-d3f4-40df-970f-ee8fcf898346" providerId="ADAL" clId="{02A10814-276B-406B-8BBE-F8B5BE3582C6}" dt="2025-03-19T11:12:55.174" v="94" actId="27614"/>
        <pc:sldMkLst>
          <pc:docMk/>
          <pc:sldMk cId="1456309491" sldId="300"/>
        </pc:sldMkLst>
        <pc:spChg chg="del mod ord">
          <ac:chgData name="BELLEMIN SANDRA" userId="5fe4e071-d3f4-40df-970f-ee8fcf898346" providerId="ADAL" clId="{02A10814-276B-406B-8BBE-F8B5BE3582C6}" dt="2025-03-19T11:11:08.315" v="53" actId="478"/>
          <ac:spMkLst>
            <pc:docMk/>
            <pc:sldMk cId="1456309491" sldId="300"/>
            <ac:spMk id="2" creationId="{9FB96FD9-6C1F-46FA-AD38-8D51107516E3}"/>
          </ac:spMkLst>
        </pc:spChg>
        <pc:picChg chg="add mod">
          <ac:chgData name="BELLEMIN SANDRA" userId="5fe4e071-d3f4-40df-970f-ee8fcf898346" providerId="ADAL" clId="{02A10814-276B-406B-8BBE-F8B5BE3582C6}" dt="2025-03-19T11:12:55.174" v="94" actId="27614"/>
          <ac:picMkLst>
            <pc:docMk/>
            <pc:sldMk cId="1456309491" sldId="300"/>
            <ac:picMk id="4" creationId="{AEAA74FF-96B8-6A89-4F41-6907ED6C7520}"/>
          </ac:picMkLst>
        </pc:picChg>
        <pc:picChg chg="del">
          <ac:chgData name="BELLEMIN SANDRA" userId="5fe4e071-d3f4-40df-970f-ee8fcf898346" providerId="ADAL" clId="{02A10814-276B-406B-8BBE-F8B5BE3582C6}" dt="2025-03-19T11:11:08.315" v="53" actId="478"/>
          <ac:picMkLst>
            <pc:docMk/>
            <pc:sldMk cId="1456309491" sldId="300"/>
            <ac:picMk id="25" creationId="{CBF01A39-EE3D-87CD-00C6-74881DA05082}"/>
          </ac:picMkLst>
        </pc:picChg>
      </pc:sldChg>
      <pc:sldChg chg="addSp delSp modSp mod modClrScheme chgLayout">
        <pc:chgData name="BELLEMIN SANDRA" userId="5fe4e071-d3f4-40df-970f-ee8fcf898346" providerId="ADAL" clId="{02A10814-276B-406B-8BBE-F8B5BE3582C6}" dt="2025-03-19T11:12:56.478" v="96" actId="27614"/>
        <pc:sldMkLst>
          <pc:docMk/>
          <pc:sldMk cId="4172231958" sldId="301"/>
        </pc:sldMkLst>
        <pc:spChg chg="del mod ord">
          <ac:chgData name="BELLEMIN SANDRA" userId="5fe4e071-d3f4-40df-970f-ee8fcf898346" providerId="ADAL" clId="{02A10814-276B-406B-8BBE-F8B5BE3582C6}" dt="2025-03-19T11:11:10.014" v="54" actId="478"/>
          <ac:spMkLst>
            <pc:docMk/>
            <pc:sldMk cId="4172231958" sldId="301"/>
            <ac:spMk id="34" creationId="{5DBFC757-C410-45A8-9DD1-38564679E57E}"/>
          </ac:spMkLst>
        </pc:spChg>
        <pc:spChg chg="del">
          <ac:chgData name="BELLEMIN SANDRA" userId="5fe4e071-d3f4-40df-970f-ee8fcf898346" providerId="ADAL" clId="{02A10814-276B-406B-8BBE-F8B5BE3582C6}" dt="2025-03-19T11:11:10.014" v="54" actId="478"/>
          <ac:spMkLst>
            <pc:docMk/>
            <pc:sldMk cId="4172231958" sldId="301"/>
            <ac:spMk id="35" creationId="{FBB13296-BEDA-4897-B332-BF2637BA0373}"/>
          </ac:spMkLst>
        </pc:spChg>
        <pc:spChg chg="del">
          <ac:chgData name="BELLEMIN SANDRA" userId="5fe4e071-d3f4-40df-970f-ee8fcf898346" providerId="ADAL" clId="{02A10814-276B-406B-8BBE-F8B5BE3582C6}" dt="2025-03-19T11:11:10.014" v="54" actId="478"/>
          <ac:spMkLst>
            <pc:docMk/>
            <pc:sldMk cId="4172231958" sldId="301"/>
            <ac:spMk id="36" creationId="{B75F4115-BBD2-40A8-AAF4-665D9E825B49}"/>
          </ac:spMkLst>
        </pc:spChg>
        <pc:spChg chg="del">
          <ac:chgData name="BELLEMIN SANDRA" userId="5fe4e071-d3f4-40df-970f-ee8fcf898346" providerId="ADAL" clId="{02A10814-276B-406B-8BBE-F8B5BE3582C6}" dt="2025-03-19T11:11:10.014" v="54" actId="478"/>
          <ac:spMkLst>
            <pc:docMk/>
            <pc:sldMk cId="4172231958" sldId="301"/>
            <ac:spMk id="37" creationId="{97B1D6C0-930E-4424-956D-12D1A36532F6}"/>
          </ac:spMkLst>
        </pc:spChg>
        <pc:spChg chg="del">
          <ac:chgData name="BELLEMIN SANDRA" userId="5fe4e071-d3f4-40df-970f-ee8fcf898346" providerId="ADAL" clId="{02A10814-276B-406B-8BBE-F8B5BE3582C6}" dt="2025-03-19T11:11:10.014" v="54" actId="478"/>
          <ac:spMkLst>
            <pc:docMk/>
            <pc:sldMk cId="4172231958" sldId="301"/>
            <ac:spMk id="38" creationId="{947BDD1B-E686-4E53-9FDF-2B5F602ADCA3}"/>
          </ac:spMkLst>
        </pc:spChg>
        <pc:grpChg chg="del">
          <ac:chgData name="BELLEMIN SANDRA" userId="5fe4e071-d3f4-40df-970f-ee8fcf898346" providerId="ADAL" clId="{02A10814-276B-406B-8BBE-F8B5BE3582C6}" dt="2025-03-19T11:11:10.014" v="54" actId="478"/>
          <ac:grpSpMkLst>
            <pc:docMk/>
            <pc:sldMk cId="4172231958" sldId="301"/>
            <ac:grpSpMk id="19" creationId="{43C3C251-57AC-4488-88CE-D40EF4CA3754}"/>
          </ac:grpSpMkLst>
        </pc:grpChg>
        <pc:grpChg chg="del">
          <ac:chgData name="BELLEMIN SANDRA" userId="5fe4e071-d3f4-40df-970f-ee8fcf898346" providerId="ADAL" clId="{02A10814-276B-406B-8BBE-F8B5BE3582C6}" dt="2025-03-19T11:11:10.014" v="54" actId="478"/>
          <ac:grpSpMkLst>
            <pc:docMk/>
            <pc:sldMk cId="4172231958" sldId="301"/>
            <ac:grpSpMk id="33" creationId="{8F7C5F25-59D5-4680-AB4A-69BF2C859B4F}"/>
          </ac:grpSpMkLst>
        </pc:grpChg>
        <pc:picChg chg="add mod">
          <ac:chgData name="BELLEMIN SANDRA" userId="5fe4e071-d3f4-40df-970f-ee8fcf898346" providerId="ADAL" clId="{02A10814-276B-406B-8BBE-F8B5BE3582C6}" dt="2025-03-19T11:12:56.478" v="96" actId="27614"/>
          <ac:picMkLst>
            <pc:docMk/>
            <pc:sldMk cId="4172231958" sldId="301"/>
            <ac:picMk id="3" creationId="{CC964B14-3C35-D813-B89C-BBDE670A37F1}"/>
          </ac:picMkLst>
        </pc:picChg>
      </pc:sldChg>
      <pc:sldChg chg="addSp delSp modSp mod modClrScheme chgLayout">
        <pc:chgData name="BELLEMIN SANDRA" userId="5fe4e071-d3f4-40df-970f-ee8fcf898346" providerId="ADAL" clId="{02A10814-276B-406B-8BBE-F8B5BE3582C6}" dt="2025-03-19T11:13:13.913" v="114" actId="27614"/>
        <pc:sldMkLst>
          <pc:docMk/>
          <pc:sldMk cId="3186664508" sldId="312"/>
        </pc:sldMkLst>
        <pc:spChg chg="del mod ord">
          <ac:chgData name="BELLEMIN SANDRA" userId="5fe4e071-d3f4-40df-970f-ee8fcf898346" providerId="ADAL" clId="{02A10814-276B-406B-8BBE-F8B5BE3582C6}" dt="2025-03-19T11:11:25.070" v="63" actId="478"/>
          <ac:spMkLst>
            <pc:docMk/>
            <pc:sldMk cId="3186664508" sldId="312"/>
            <ac:spMk id="2" creationId="{9720BA28-7FA3-4E10-9341-21730D042333}"/>
          </ac:spMkLst>
        </pc:spChg>
        <pc:spChg chg="del">
          <ac:chgData name="BELLEMIN SANDRA" userId="5fe4e071-d3f4-40df-970f-ee8fcf898346" providerId="ADAL" clId="{02A10814-276B-406B-8BBE-F8B5BE3582C6}" dt="2025-03-19T11:11:25.070" v="63" actId="478"/>
          <ac:spMkLst>
            <pc:docMk/>
            <pc:sldMk cId="3186664508" sldId="312"/>
            <ac:spMk id="30" creationId="{3C99286C-4174-4FF8-9DAD-7EA98C6B52CD}"/>
          </ac:spMkLst>
        </pc:spChg>
        <pc:grpChg chg="del">
          <ac:chgData name="BELLEMIN SANDRA" userId="5fe4e071-d3f4-40df-970f-ee8fcf898346" providerId="ADAL" clId="{02A10814-276B-406B-8BBE-F8B5BE3582C6}" dt="2025-03-19T11:11:25.070" v="63" actId="478"/>
          <ac:grpSpMkLst>
            <pc:docMk/>
            <pc:sldMk cId="3186664508" sldId="312"/>
            <ac:grpSpMk id="15" creationId="{07061B65-CD03-42B7-AFB8-C2A9CF24C126}"/>
          </ac:grpSpMkLst>
        </pc:grpChg>
        <pc:picChg chg="add mod">
          <ac:chgData name="BELLEMIN SANDRA" userId="5fe4e071-d3f4-40df-970f-ee8fcf898346" providerId="ADAL" clId="{02A10814-276B-406B-8BBE-F8B5BE3582C6}" dt="2025-03-19T11:13:13.913" v="114" actId="27614"/>
          <ac:picMkLst>
            <pc:docMk/>
            <pc:sldMk cId="3186664508" sldId="312"/>
            <ac:picMk id="4" creationId="{561DF600-14CE-46DA-06F6-D91FBE1A2577}"/>
          </ac:picMkLst>
        </pc:picChg>
      </pc:sldChg>
      <pc:sldChg chg="addSp delSp modSp mod modClrScheme chgLayout">
        <pc:chgData name="BELLEMIN SANDRA" userId="5fe4e071-d3f4-40df-970f-ee8fcf898346" providerId="ADAL" clId="{02A10814-276B-406B-8BBE-F8B5BE3582C6}" dt="2025-03-19T11:13:10.426" v="110" actId="27614"/>
        <pc:sldMkLst>
          <pc:docMk/>
          <pc:sldMk cId="2100741853" sldId="338"/>
        </pc:sldMkLst>
        <pc:spChg chg="del mod ord">
          <ac:chgData name="BELLEMIN SANDRA" userId="5fe4e071-d3f4-40df-970f-ee8fcf898346" providerId="ADAL" clId="{02A10814-276B-406B-8BBE-F8B5BE3582C6}" dt="2025-03-19T11:11:21.788" v="61" actId="478"/>
          <ac:spMkLst>
            <pc:docMk/>
            <pc:sldMk cId="2100741853" sldId="338"/>
            <ac:spMk id="2" creationId="{9720BA28-7FA3-4E10-9341-21730D042333}"/>
          </ac:spMkLst>
        </pc:spChg>
        <pc:spChg chg="del">
          <ac:chgData name="BELLEMIN SANDRA" userId="5fe4e071-d3f4-40df-970f-ee8fcf898346" providerId="ADAL" clId="{02A10814-276B-406B-8BBE-F8B5BE3582C6}" dt="2025-03-19T11:11:21.788" v="61" actId="478"/>
          <ac:spMkLst>
            <pc:docMk/>
            <pc:sldMk cId="2100741853" sldId="338"/>
            <ac:spMk id="30" creationId="{3C99286C-4174-4FF8-9DAD-7EA98C6B52CD}"/>
          </ac:spMkLst>
        </pc:spChg>
        <pc:grpChg chg="del">
          <ac:chgData name="BELLEMIN SANDRA" userId="5fe4e071-d3f4-40df-970f-ee8fcf898346" providerId="ADAL" clId="{02A10814-276B-406B-8BBE-F8B5BE3582C6}" dt="2025-03-19T11:11:21.788" v="61" actId="478"/>
          <ac:grpSpMkLst>
            <pc:docMk/>
            <pc:sldMk cId="2100741853" sldId="338"/>
            <ac:grpSpMk id="3" creationId="{14EF0DEF-974F-480B-8C2F-384EA28EDB50}"/>
          </ac:grpSpMkLst>
        </pc:grpChg>
        <pc:picChg chg="add mod">
          <ac:chgData name="BELLEMIN SANDRA" userId="5fe4e071-d3f4-40df-970f-ee8fcf898346" providerId="ADAL" clId="{02A10814-276B-406B-8BBE-F8B5BE3582C6}" dt="2025-03-19T11:13:10.426" v="110" actId="27614"/>
          <ac:picMkLst>
            <pc:docMk/>
            <pc:sldMk cId="2100741853" sldId="338"/>
            <ac:picMk id="5" creationId="{8168B3EA-2E06-85C2-B7DD-E39C056BAB2F}"/>
          </ac:picMkLst>
        </pc:picChg>
      </pc:sldChg>
      <pc:sldChg chg="addSp delSp modSp mod modClrScheme chgLayout">
        <pc:chgData name="BELLEMIN SANDRA" userId="5fe4e071-d3f4-40df-970f-ee8fcf898346" providerId="ADAL" clId="{02A10814-276B-406B-8BBE-F8B5BE3582C6}" dt="2025-03-19T11:12:58.029" v="98" actId="27614"/>
        <pc:sldMkLst>
          <pc:docMk/>
          <pc:sldMk cId="3071387430" sldId="339"/>
        </pc:sldMkLst>
        <pc:spChg chg="del mod ord">
          <ac:chgData name="BELLEMIN SANDRA" userId="5fe4e071-d3f4-40df-970f-ee8fcf898346" providerId="ADAL" clId="{02A10814-276B-406B-8BBE-F8B5BE3582C6}" dt="2025-03-19T11:11:11.590" v="55" actId="478"/>
          <ac:spMkLst>
            <pc:docMk/>
            <pc:sldMk cId="3071387430" sldId="339"/>
            <ac:spMk id="2" creationId="{9720BA28-7FA3-4E10-9341-21730D042333}"/>
          </ac:spMkLst>
        </pc:spChg>
        <pc:spChg chg="del">
          <ac:chgData name="BELLEMIN SANDRA" userId="5fe4e071-d3f4-40df-970f-ee8fcf898346" providerId="ADAL" clId="{02A10814-276B-406B-8BBE-F8B5BE3582C6}" dt="2025-03-19T11:11:11.590" v="55" actId="478"/>
          <ac:spMkLst>
            <pc:docMk/>
            <pc:sldMk cId="3071387430" sldId="339"/>
            <ac:spMk id="30" creationId="{3C99286C-4174-4FF8-9DAD-7EA98C6B52CD}"/>
          </ac:spMkLst>
        </pc:spChg>
        <pc:picChg chg="add mod">
          <ac:chgData name="BELLEMIN SANDRA" userId="5fe4e071-d3f4-40df-970f-ee8fcf898346" providerId="ADAL" clId="{02A10814-276B-406B-8BBE-F8B5BE3582C6}" dt="2025-03-19T11:12:58.029" v="98" actId="27614"/>
          <ac:picMkLst>
            <pc:docMk/>
            <pc:sldMk cId="3071387430" sldId="339"/>
            <ac:picMk id="4" creationId="{2EAAF290-15DE-1181-5169-97231509BEC1}"/>
          </ac:picMkLst>
        </pc:picChg>
        <pc:picChg chg="del">
          <ac:chgData name="BELLEMIN SANDRA" userId="5fe4e071-d3f4-40df-970f-ee8fcf898346" providerId="ADAL" clId="{02A10814-276B-406B-8BBE-F8B5BE3582C6}" dt="2025-03-19T11:11:11.590" v="55" actId="478"/>
          <ac:picMkLst>
            <pc:docMk/>
            <pc:sldMk cId="3071387430" sldId="339"/>
            <ac:picMk id="35" creationId="{BF2B1C65-9F92-44B1-87EA-FB05FDA91E80}"/>
          </ac:picMkLst>
        </pc:picChg>
      </pc:sldChg>
      <pc:sldChg chg="addSp delSp modSp mod modClrScheme chgLayout">
        <pc:chgData name="BELLEMIN SANDRA" userId="5fe4e071-d3f4-40df-970f-ee8fcf898346" providerId="ADAL" clId="{02A10814-276B-406B-8BBE-F8B5BE3582C6}" dt="2025-03-19T11:13:01.065" v="102" actId="27614"/>
        <pc:sldMkLst>
          <pc:docMk/>
          <pc:sldMk cId="1378888164" sldId="340"/>
        </pc:sldMkLst>
        <pc:spChg chg="del mod ord">
          <ac:chgData name="BELLEMIN SANDRA" userId="5fe4e071-d3f4-40df-970f-ee8fcf898346" providerId="ADAL" clId="{02A10814-276B-406B-8BBE-F8B5BE3582C6}" dt="2025-03-19T11:11:15.598" v="57" actId="478"/>
          <ac:spMkLst>
            <pc:docMk/>
            <pc:sldMk cId="1378888164" sldId="340"/>
            <ac:spMk id="2" creationId="{9720BA28-7FA3-4E10-9341-21730D042333}"/>
          </ac:spMkLst>
        </pc:spChg>
        <pc:spChg chg="del">
          <ac:chgData name="BELLEMIN SANDRA" userId="5fe4e071-d3f4-40df-970f-ee8fcf898346" providerId="ADAL" clId="{02A10814-276B-406B-8BBE-F8B5BE3582C6}" dt="2025-03-19T11:11:15.598" v="57" actId="478"/>
          <ac:spMkLst>
            <pc:docMk/>
            <pc:sldMk cId="1378888164" sldId="340"/>
            <ac:spMk id="30" creationId="{3C99286C-4174-4FF8-9DAD-7EA98C6B52CD}"/>
          </ac:spMkLst>
        </pc:spChg>
        <pc:grpChg chg="del">
          <ac:chgData name="BELLEMIN SANDRA" userId="5fe4e071-d3f4-40df-970f-ee8fcf898346" providerId="ADAL" clId="{02A10814-276B-406B-8BBE-F8B5BE3582C6}" dt="2025-03-19T11:11:15.598" v="57" actId="478"/>
          <ac:grpSpMkLst>
            <pc:docMk/>
            <pc:sldMk cId="1378888164" sldId="340"/>
            <ac:grpSpMk id="21" creationId="{30BF07C7-88F6-4210-82B3-3D71F6324F95}"/>
          </ac:grpSpMkLst>
        </pc:grpChg>
        <pc:picChg chg="add mod">
          <ac:chgData name="BELLEMIN SANDRA" userId="5fe4e071-d3f4-40df-970f-ee8fcf898346" providerId="ADAL" clId="{02A10814-276B-406B-8BBE-F8B5BE3582C6}" dt="2025-03-19T11:13:01.065" v="102" actId="27614"/>
          <ac:picMkLst>
            <pc:docMk/>
            <pc:sldMk cId="1378888164" sldId="340"/>
            <ac:picMk id="4" creationId="{2854CF57-B590-96F8-1C14-8481A96B3847}"/>
          </ac:picMkLst>
        </pc:picChg>
      </pc:sldChg>
      <pc:sldChg chg="addSp delSp modSp mod modClrScheme chgLayout">
        <pc:chgData name="BELLEMIN SANDRA" userId="5fe4e071-d3f4-40df-970f-ee8fcf898346" providerId="ADAL" clId="{02A10814-276B-406B-8BBE-F8B5BE3582C6}" dt="2025-03-19T11:13:04.239" v="106" actId="27614"/>
        <pc:sldMkLst>
          <pc:docMk/>
          <pc:sldMk cId="3082814519" sldId="341"/>
        </pc:sldMkLst>
        <pc:spChg chg="del mod ord">
          <ac:chgData name="BELLEMIN SANDRA" userId="5fe4e071-d3f4-40df-970f-ee8fcf898346" providerId="ADAL" clId="{02A10814-276B-406B-8BBE-F8B5BE3582C6}" dt="2025-03-19T11:11:18.814" v="59" actId="478"/>
          <ac:spMkLst>
            <pc:docMk/>
            <pc:sldMk cId="3082814519" sldId="341"/>
            <ac:spMk id="2" creationId="{9720BA28-7FA3-4E10-9341-21730D042333}"/>
          </ac:spMkLst>
        </pc:spChg>
        <pc:spChg chg="del">
          <ac:chgData name="BELLEMIN SANDRA" userId="5fe4e071-d3f4-40df-970f-ee8fcf898346" providerId="ADAL" clId="{02A10814-276B-406B-8BBE-F8B5BE3582C6}" dt="2025-03-19T11:11:18.814" v="59" actId="478"/>
          <ac:spMkLst>
            <pc:docMk/>
            <pc:sldMk cId="3082814519" sldId="341"/>
            <ac:spMk id="30" creationId="{3C99286C-4174-4FF8-9DAD-7EA98C6B52CD}"/>
          </ac:spMkLst>
        </pc:spChg>
        <pc:grpChg chg="del">
          <ac:chgData name="BELLEMIN SANDRA" userId="5fe4e071-d3f4-40df-970f-ee8fcf898346" providerId="ADAL" clId="{02A10814-276B-406B-8BBE-F8B5BE3582C6}" dt="2025-03-19T11:11:18.814" v="59" actId="478"/>
          <ac:grpSpMkLst>
            <pc:docMk/>
            <pc:sldMk cId="3082814519" sldId="341"/>
            <ac:grpSpMk id="22" creationId="{38215DC2-56FC-4958-9877-B9DF804C50AF}"/>
          </ac:grpSpMkLst>
        </pc:grpChg>
        <pc:picChg chg="add mod">
          <ac:chgData name="BELLEMIN SANDRA" userId="5fe4e071-d3f4-40df-970f-ee8fcf898346" providerId="ADAL" clId="{02A10814-276B-406B-8BBE-F8B5BE3582C6}" dt="2025-03-19T11:13:04.239" v="106" actId="27614"/>
          <ac:picMkLst>
            <pc:docMk/>
            <pc:sldMk cId="3082814519" sldId="341"/>
            <ac:picMk id="4" creationId="{AB159D72-4E7B-A918-DA7B-E7831F4B8E19}"/>
          </ac:picMkLst>
        </pc:picChg>
      </pc:sldChg>
      <pc:sldChg chg="addSp delSp modSp mod modClrScheme chgLayout">
        <pc:chgData name="BELLEMIN SANDRA" userId="5fe4e071-d3f4-40df-970f-ee8fcf898346" providerId="ADAL" clId="{02A10814-276B-406B-8BBE-F8B5BE3582C6}" dt="2025-03-19T11:13:34.346" v="136" actId="962"/>
        <pc:sldMkLst>
          <pc:docMk/>
          <pc:sldMk cId="2435622860" sldId="343"/>
        </pc:sldMkLst>
        <pc:spChg chg="del mod ord">
          <ac:chgData name="BELLEMIN SANDRA" userId="5fe4e071-d3f4-40df-970f-ee8fcf898346" providerId="ADAL" clId="{02A10814-276B-406B-8BBE-F8B5BE3582C6}" dt="2025-03-19T11:11:41.625" v="72" actId="478"/>
          <ac:spMkLst>
            <pc:docMk/>
            <pc:sldMk cId="2435622860" sldId="343"/>
            <ac:spMk id="2" creationId="{9720BA28-7FA3-4E10-9341-21730D042333}"/>
          </ac:spMkLst>
        </pc:spChg>
        <pc:spChg chg="del">
          <ac:chgData name="BELLEMIN SANDRA" userId="5fe4e071-d3f4-40df-970f-ee8fcf898346" providerId="ADAL" clId="{02A10814-276B-406B-8BBE-F8B5BE3582C6}" dt="2025-03-19T11:11:41.625" v="72" actId="478"/>
          <ac:spMkLst>
            <pc:docMk/>
            <pc:sldMk cId="2435622860" sldId="343"/>
            <ac:spMk id="30" creationId="{3C99286C-4174-4FF8-9DAD-7EA98C6B52CD}"/>
          </ac:spMkLst>
        </pc:spChg>
        <pc:grpChg chg="del">
          <ac:chgData name="BELLEMIN SANDRA" userId="5fe4e071-d3f4-40df-970f-ee8fcf898346" providerId="ADAL" clId="{02A10814-276B-406B-8BBE-F8B5BE3582C6}" dt="2025-03-19T11:11:41.625" v="72" actId="478"/>
          <ac:grpSpMkLst>
            <pc:docMk/>
            <pc:sldMk cId="2435622860" sldId="343"/>
            <ac:grpSpMk id="19" creationId="{D0114DDB-B745-47C6-9F6A-CBE8F549D39E}"/>
          </ac:grpSpMkLst>
        </pc:grpChg>
        <pc:picChg chg="add mod">
          <ac:chgData name="BELLEMIN SANDRA" userId="5fe4e071-d3f4-40df-970f-ee8fcf898346" providerId="ADAL" clId="{02A10814-276B-406B-8BBE-F8B5BE3582C6}" dt="2025-03-19T11:13:34.346" v="136" actId="962"/>
          <ac:picMkLst>
            <pc:docMk/>
            <pc:sldMk cId="2435622860" sldId="343"/>
            <ac:picMk id="4" creationId="{939FE2CA-8C2F-E500-1953-257E166A963D}"/>
          </ac:picMkLst>
        </pc:picChg>
      </pc:sldChg>
      <pc:sldChg chg="addSp delSp modSp mod modClrScheme chgLayout">
        <pc:chgData name="BELLEMIN SANDRA" userId="5fe4e071-d3f4-40df-970f-ee8fcf898346" providerId="ADAL" clId="{02A10814-276B-406B-8BBE-F8B5BE3582C6}" dt="2025-03-19T11:13:15.668" v="116" actId="27614"/>
        <pc:sldMkLst>
          <pc:docMk/>
          <pc:sldMk cId="1823835062" sldId="344"/>
        </pc:sldMkLst>
        <pc:spChg chg="del mod ord">
          <ac:chgData name="BELLEMIN SANDRA" userId="5fe4e071-d3f4-40df-970f-ee8fcf898346" providerId="ADAL" clId="{02A10814-276B-406B-8BBE-F8B5BE3582C6}" dt="2025-03-19T11:11:26.702" v="64" actId="478"/>
          <ac:spMkLst>
            <pc:docMk/>
            <pc:sldMk cId="1823835062" sldId="344"/>
            <ac:spMk id="2" creationId="{9720BA28-7FA3-4E10-9341-21730D042333}"/>
          </ac:spMkLst>
        </pc:spChg>
        <pc:spChg chg="del">
          <ac:chgData name="BELLEMIN SANDRA" userId="5fe4e071-d3f4-40df-970f-ee8fcf898346" providerId="ADAL" clId="{02A10814-276B-406B-8BBE-F8B5BE3582C6}" dt="2025-03-19T11:11:26.702" v="64" actId="478"/>
          <ac:spMkLst>
            <pc:docMk/>
            <pc:sldMk cId="1823835062" sldId="344"/>
            <ac:spMk id="21" creationId="{CB45E42C-325C-4ECD-A459-CBAC42A055CE}"/>
          </ac:spMkLst>
        </pc:spChg>
        <pc:picChg chg="add mod">
          <ac:chgData name="BELLEMIN SANDRA" userId="5fe4e071-d3f4-40df-970f-ee8fcf898346" providerId="ADAL" clId="{02A10814-276B-406B-8BBE-F8B5BE3582C6}" dt="2025-03-19T11:13:15.668" v="116" actId="27614"/>
          <ac:picMkLst>
            <pc:docMk/>
            <pc:sldMk cId="1823835062" sldId="344"/>
            <ac:picMk id="4" creationId="{FA49E364-5136-AD92-DAA6-A35465436A40}"/>
          </ac:picMkLst>
        </pc:picChg>
        <pc:picChg chg="del">
          <ac:chgData name="BELLEMIN SANDRA" userId="5fe4e071-d3f4-40df-970f-ee8fcf898346" providerId="ADAL" clId="{02A10814-276B-406B-8BBE-F8B5BE3582C6}" dt="2025-03-19T11:11:26.702" v="64" actId="478"/>
          <ac:picMkLst>
            <pc:docMk/>
            <pc:sldMk cId="1823835062" sldId="344"/>
            <ac:picMk id="30" creationId="{A2EC4774-269F-4D55-9A2B-77C8A12F5B81}"/>
          </ac:picMkLst>
        </pc:picChg>
      </pc:sldChg>
      <pc:sldChg chg="addSp delSp modSp mod modClrScheme chgLayout">
        <pc:chgData name="BELLEMIN SANDRA" userId="5fe4e071-d3f4-40df-970f-ee8fcf898346" providerId="ADAL" clId="{02A10814-276B-406B-8BBE-F8B5BE3582C6}" dt="2025-03-19T11:13:19.142" v="120" actId="27614"/>
        <pc:sldMkLst>
          <pc:docMk/>
          <pc:sldMk cId="3723135974" sldId="345"/>
        </pc:sldMkLst>
        <pc:spChg chg="del mod ord">
          <ac:chgData name="BELLEMIN SANDRA" userId="5fe4e071-d3f4-40df-970f-ee8fcf898346" providerId="ADAL" clId="{02A10814-276B-406B-8BBE-F8B5BE3582C6}" dt="2025-03-19T11:11:29.799" v="66" actId="478"/>
          <ac:spMkLst>
            <pc:docMk/>
            <pc:sldMk cId="3723135974" sldId="345"/>
            <ac:spMk id="2" creationId="{9720BA28-7FA3-4E10-9341-21730D042333}"/>
          </ac:spMkLst>
        </pc:spChg>
        <pc:spChg chg="del">
          <ac:chgData name="BELLEMIN SANDRA" userId="5fe4e071-d3f4-40df-970f-ee8fcf898346" providerId="ADAL" clId="{02A10814-276B-406B-8BBE-F8B5BE3582C6}" dt="2025-03-19T11:11:29.799" v="66" actId="478"/>
          <ac:spMkLst>
            <pc:docMk/>
            <pc:sldMk cId="3723135974" sldId="345"/>
            <ac:spMk id="30" creationId="{3C99286C-4174-4FF8-9DAD-7EA98C6B52CD}"/>
          </ac:spMkLst>
        </pc:spChg>
        <pc:grpChg chg="del">
          <ac:chgData name="BELLEMIN SANDRA" userId="5fe4e071-d3f4-40df-970f-ee8fcf898346" providerId="ADAL" clId="{02A10814-276B-406B-8BBE-F8B5BE3582C6}" dt="2025-03-19T11:11:29.799" v="66" actId="478"/>
          <ac:grpSpMkLst>
            <pc:docMk/>
            <pc:sldMk cId="3723135974" sldId="345"/>
            <ac:grpSpMk id="19" creationId="{876E4ACC-A42C-4B79-80F0-6DF81ECC3A8F}"/>
          </ac:grpSpMkLst>
        </pc:grpChg>
        <pc:picChg chg="add mod">
          <ac:chgData name="BELLEMIN SANDRA" userId="5fe4e071-d3f4-40df-970f-ee8fcf898346" providerId="ADAL" clId="{02A10814-276B-406B-8BBE-F8B5BE3582C6}" dt="2025-03-19T11:13:19.142" v="120" actId="27614"/>
          <ac:picMkLst>
            <pc:docMk/>
            <pc:sldMk cId="3723135974" sldId="345"/>
            <ac:picMk id="4" creationId="{68898D27-B3CD-4D18-0177-8F3AD6674A8A}"/>
          </ac:picMkLst>
        </pc:picChg>
      </pc:sldChg>
      <pc:sldChg chg="addSp delSp modSp mod modClrScheme chgLayout">
        <pc:chgData name="BELLEMIN SANDRA" userId="5fe4e071-d3f4-40df-970f-ee8fcf898346" providerId="ADAL" clId="{02A10814-276B-406B-8BBE-F8B5BE3582C6}" dt="2025-03-19T11:13:22.884" v="124" actId="27614"/>
        <pc:sldMkLst>
          <pc:docMk/>
          <pc:sldMk cId="3324402961" sldId="346"/>
        </pc:sldMkLst>
        <pc:spChg chg="del mod ord">
          <ac:chgData name="BELLEMIN SANDRA" userId="5fe4e071-d3f4-40df-970f-ee8fcf898346" providerId="ADAL" clId="{02A10814-276B-406B-8BBE-F8B5BE3582C6}" dt="2025-03-19T11:11:34.231" v="68" actId="478"/>
          <ac:spMkLst>
            <pc:docMk/>
            <pc:sldMk cId="3324402961" sldId="346"/>
            <ac:spMk id="2" creationId="{9720BA28-7FA3-4E10-9341-21730D042333}"/>
          </ac:spMkLst>
        </pc:spChg>
        <pc:spChg chg="del">
          <ac:chgData name="BELLEMIN SANDRA" userId="5fe4e071-d3f4-40df-970f-ee8fcf898346" providerId="ADAL" clId="{02A10814-276B-406B-8BBE-F8B5BE3582C6}" dt="2025-03-19T11:11:34.231" v="68" actId="478"/>
          <ac:spMkLst>
            <pc:docMk/>
            <pc:sldMk cId="3324402961" sldId="346"/>
            <ac:spMk id="30" creationId="{3C99286C-4174-4FF8-9DAD-7EA98C6B52CD}"/>
          </ac:spMkLst>
        </pc:spChg>
        <pc:grpChg chg="del">
          <ac:chgData name="BELLEMIN SANDRA" userId="5fe4e071-d3f4-40df-970f-ee8fcf898346" providerId="ADAL" clId="{02A10814-276B-406B-8BBE-F8B5BE3582C6}" dt="2025-03-19T11:11:34.231" v="68" actId="478"/>
          <ac:grpSpMkLst>
            <pc:docMk/>
            <pc:sldMk cId="3324402961" sldId="346"/>
            <ac:grpSpMk id="29" creationId="{1236F7DC-36C3-436D-81B4-63831A10CFEE}"/>
          </ac:grpSpMkLst>
        </pc:grpChg>
        <pc:picChg chg="add mod">
          <ac:chgData name="BELLEMIN SANDRA" userId="5fe4e071-d3f4-40df-970f-ee8fcf898346" providerId="ADAL" clId="{02A10814-276B-406B-8BBE-F8B5BE3582C6}" dt="2025-03-19T11:13:22.884" v="124" actId="27614"/>
          <ac:picMkLst>
            <pc:docMk/>
            <pc:sldMk cId="3324402961" sldId="346"/>
            <ac:picMk id="4" creationId="{DB56B11B-CAFF-06DA-88C8-408843242DA6}"/>
          </ac:picMkLst>
        </pc:picChg>
      </pc:sldChg>
      <pc:sldChg chg="addSp delSp modSp mod modClrScheme chgLayout">
        <pc:chgData name="BELLEMIN SANDRA" userId="5fe4e071-d3f4-40df-970f-ee8fcf898346" providerId="ADAL" clId="{02A10814-276B-406B-8BBE-F8B5BE3582C6}" dt="2025-03-19T11:13:26.623" v="130" actId="962"/>
        <pc:sldMkLst>
          <pc:docMk/>
          <pc:sldMk cId="2567040556" sldId="347"/>
        </pc:sldMkLst>
        <pc:spChg chg="del mod ord">
          <ac:chgData name="BELLEMIN SANDRA" userId="5fe4e071-d3f4-40df-970f-ee8fcf898346" providerId="ADAL" clId="{02A10814-276B-406B-8BBE-F8B5BE3582C6}" dt="2025-03-19T11:11:38.023" v="70" actId="478"/>
          <ac:spMkLst>
            <pc:docMk/>
            <pc:sldMk cId="2567040556" sldId="347"/>
            <ac:spMk id="2" creationId="{9720BA28-7FA3-4E10-9341-21730D042333}"/>
          </ac:spMkLst>
        </pc:spChg>
        <pc:spChg chg="del">
          <ac:chgData name="BELLEMIN SANDRA" userId="5fe4e071-d3f4-40df-970f-ee8fcf898346" providerId="ADAL" clId="{02A10814-276B-406B-8BBE-F8B5BE3582C6}" dt="2025-03-19T11:11:38.023" v="70" actId="478"/>
          <ac:spMkLst>
            <pc:docMk/>
            <pc:sldMk cId="2567040556" sldId="347"/>
            <ac:spMk id="30" creationId="{3C99286C-4174-4FF8-9DAD-7EA98C6B52CD}"/>
          </ac:spMkLst>
        </pc:spChg>
        <pc:grpChg chg="del">
          <ac:chgData name="BELLEMIN SANDRA" userId="5fe4e071-d3f4-40df-970f-ee8fcf898346" providerId="ADAL" clId="{02A10814-276B-406B-8BBE-F8B5BE3582C6}" dt="2025-03-19T11:11:38.023" v="70" actId="478"/>
          <ac:grpSpMkLst>
            <pc:docMk/>
            <pc:sldMk cId="2567040556" sldId="347"/>
            <ac:grpSpMk id="5" creationId="{98AE171E-C15F-4686-AE66-625E9650F093}"/>
          </ac:grpSpMkLst>
        </pc:grpChg>
        <pc:picChg chg="add mod">
          <ac:chgData name="BELLEMIN SANDRA" userId="5fe4e071-d3f4-40df-970f-ee8fcf898346" providerId="ADAL" clId="{02A10814-276B-406B-8BBE-F8B5BE3582C6}" dt="2025-03-19T11:13:26.623" v="130" actId="962"/>
          <ac:picMkLst>
            <pc:docMk/>
            <pc:sldMk cId="2567040556" sldId="347"/>
            <ac:picMk id="6" creationId="{B8A179B8-5095-6715-CFC1-71D75DD601D8}"/>
          </ac:picMkLst>
        </pc:picChg>
      </pc:sldChg>
      <pc:sldChg chg="addSp delSp modSp mod modClrScheme chgLayout">
        <pc:chgData name="BELLEMIN SANDRA" userId="5fe4e071-d3f4-40df-970f-ee8fcf898346" providerId="ADAL" clId="{02A10814-276B-406B-8BBE-F8B5BE3582C6}" dt="2025-03-19T11:13:41.408" v="138" actId="27614"/>
        <pc:sldMkLst>
          <pc:docMk/>
          <pc:sldMk cId="2984106195" sldId="348"/>
        </pc:sldMkLst>
        <pc:spChg chg="del mod ord">
          <ac:chgData name="BELLEMIN SANDRA" userId="5fe4e071-d3f4-40df-970f-ee8fcf898346" providerId="ADAL" clId="{02A10814-276B-406B-8BBE-F8B5BE3582C6}" dt="2025-03-19T11:11:43.079" v="73" actId="478"/>
          <ac:spMkLst>
            <pc:docMk/>
            <pc:sldMk cId="2984106195" sldId="348"/>
            <ac:spMk id="2" creationId="{352432BC-7EFF-4B8A-A61B-BAA2D3A7174D}"/>
          </ac:spMkLst>
        </pc:spChg>
        <pc:spChg chg="del mod ord">
          <ac:chgData name="BELLEMIN SANDRA" userId="5fe4e071-d3f4-40df-970f-ee8fcf898346" providerId="ADAL" clId="{02A10814-276B-406B-8BBE-F8B5BE3582C6}" dt="2025-03-19T11:11:43.079" v="73" actId="478"/>
          <ac:spMkLst>
            <pc:docMk/>
            <pc:sldMk cId="2984106195" sldId="348"/>
            <ac:spMk id="3" creationId="{E1024EFB-A8AB-4654-A1FD-8C7A4F729633}"/>
          </ac:spMkLst>
        </pc:spChg>
        <pc:picChg chg="add mod">
          <ac:chgData name="BELLEMIN SANDRA" userId="5fe4e071-d3f4-40df-970f-ee8fcf898346" providerId="ADAL" clId="{02A10814-276B-406B-8BBE-F8B5BE3582C6}" dt="2025-03-19T11:13:41.408" v="138" actId="27614"/>
          <ac:picMkLst>
            <pc:docMk/>
            <pc:sldMk cId="2984106195" sldId="348"/>
            <ac:picMk id="5" creationId="{7C84A004-9966-47AE-B5FC-BA196C10FE9C}"/>
          </ac:picMkLst>
        </pc:picChg>
      </pc:sldChg>
      <pc:sldChg chg="addSp delSp modSp mod modClrScheme chgLayout">
        <pc:chgData name="BELLEMIN SANDRA" userId="5fe4e071-d3f4-40df-970f-ee8fcf898346" providerId="ADAL" clId="{02A10814-276B-406B-8BBE-F8B5BE3582C6}" dt="2025-03-19T11:13:43.221" v="140" actId="27614"/>
        <pc:sldMkLst>
          <pc:docMk/>
          <pc:sldMk cId="3645911356" sldId="349"/>
        </pc:sldMkLst>
        <pc:spChg chg="del mod">
          <ac:chgData name="BELLEMIN SANDRA" userId="5fe4e071-d3f4-40df-970f-ee8fcf898346" providerId="ADAL" clId="{02A10814-276B-406B-8BBE-F8B5BE3582C6}" dt="2025-03-19T11:11:44.746" v="74" actId="478"/>
          <ac:spMkLst>
            <pc:docMk/>
            <pc:sldMk cId="3645911356" sldId="349"/>
            <ac:spMk id="5" creationId="{CE928733-E8EA-4DB5-8DF6-C56E5653EB59}"/>
          </ac:spMkLst>
        </pc:spChg>
        <pc:spChg chg="del mod ord">
          <ac:chgData name="BELLEMIN SANDRA" userId="5fe4e071-d3f4-40df-970f-ee8fcf898346" providerId="ADAL" clId="{02A10814-276B-406B-8BBE-F8B5BE3582C6}" dt="2025-03-19T11:11:44.746" v="74" actId="478"/>
          <ac:spMkLst>
            <pc:docMk/>
            <pc:sldMk cId="3645911356" sldId="349"/>
            <ac:spMk id="14" creationId="{7C1872FF-31BD-49C6-8D52-238CD5128E37}"/>
          </ac:spMkLst>
        </pc:spChg>
        <pc:grpChg chg="del">
          <ac:chgData name="BELLEMIN SANDRA" userId="5fe4e071-d3f4-40df-970f-ee8fcf898346" providerId="ADAL" clId="{02A10814-276B-406B-8BBE-F8B5BE3582C6}" dt="2025-03-19T11:11:44.746" v="74" actId="478"/>
          <ac:grpSpMkLst>
            <pc:docMk/>
            <pc:sldMk cId="3645911356" sldId="349"/>
            <ac:grpSpMk id="2" creationId="{B888F61E-AB22-4FEA-BD24-EBD7686DAC90}"/>
          </ac:grpSpMkLst>
        </pc:grpChg>
        <pc:picChg chg="add mod">
          <ac:chgData name="BELLEMIN SANDRA" userId="5fe4e071-d3f4-40df-970f-ee8fcf898346" providerId="ADAL" clId="{02A10814-276B-406B-8BBE-F8B5BE3582C6}" dt="2025-03-19T11:13:43.221" v="140" actId="27614"/>
          <ac:picMkLst>
            <pc:docMk/>
            <pc:sldMk cId="3645911356" sldId="349"/>
            <ac:picMk id="4" creationId="{D2D361AB-8922-239A-1502-DA28346F9E99}"/>
          </ac:picMkLst>
        </pc:picChg>
      </pc:sldChg>
      <pc:sldChg chg="addSp delSp modSp mod modClrScheme chgLayout">
        <pc:chgData name="BELLEMIN SANDRA" userId="5fe4e071-d3f4-40df-970f-ee8fcf898346" providerId="ADAL" clId="{02A10814-276B-406B-8BBE-F8B5BE3582C6}" dt="2025-03-19T11:13:45.377" v="142" actId="27614"/>
        <pc:sldMkLst>
          <pc:docMk/>
          <pc:sldMk cId="216565518" sldId="350"/>
        </pc:sldMkLst>
        <pc:spChg chg="del mod">
          <ac:chgData name="BELLEMIN SANDRA" userId="5fe4e071-d3f4-40df-970f-ee8fcf898346" providerId="ADAL" clId="{02A10814-276B-406B-8BBE-F8B5BE3582C6}" dt="2025-03-19T11:11:46.703" v="75" actId="478"/>
          <ac:spMkLst>
            <pc:docMk/>
            <pc:sldMk cId="216565518" sldId="350"/>
            <ac:spMk id="5" creationId="{CE928733-E8EA-4DB5-8DF6-C56E5653EB59}"/>
          </ac:spMkLst>
        </pc:spChg>
        <pc:spChg chg="del mod ord">
          <ac:chgData name="BELLEMIN SANDRA" userId="5fe4e071-d3f4-40df-970f-ee8fcf898346" providerId="ADAL" clId="{02A10814-276B-406B-8BBE-F8B5BE3582C6}" dt="2025-03-19T11:11:46.703" v="75" actId="478"/>
          <ac:spMkLst>
            <pc:docMk/>
            <pc:sldMk cId="216565518" sldId="350"/>
            <ac:spMk id="14" creationId="{7B4A0E81-7587-4837-AE5B-7F6E0E947662}"/>
          </ac:spMkLst>
        </pc:spChg>
        <pc:grpChg chg="del">
          <ac:chgData name="BELLEMIN SANDRA" userId="5fe4e071-d3f4-40df-970f-ee8fcf898346" providerId="ADAL" clId="{02A10814-276B-406B-8BBE-F8B5BE3582C6}" dt="2025-03-19T11:11:46.703" v="75" actId="478"/>
          <ac:grpSpMkLst>
            <pc:docMk/>
            <pc:sldMk cId="216565518" sldId="350"/>
            <ac:grpSpMk id="4" creationId="{B0165D88-E829-4221-B533-041545CC8CB8}"/>
          </ac:grpSpMkLst>
        </pc:grpChg>
        <pc:picChg chg="add mod">
          <ac:chgData name="BELLEMIN SANDRA" userId="5fe4e071-d3f4-40df-970f-ee8fcf898346" providerId="ADAL" clId="{02A10814-276B-406B-8BBE-F8B5BE3582C6}" dt="2025-03-19T11:13:45.377" v="142" actId="27614"/>
          <ac:picMkLst>
            <pc:docMk/>
            <pc:sldMk cId="216565518" sldId="350"/>
            <ac:picMk id="3" creationId="{D6C99208-F353-1DDE-A069-33ED5522D7E5}"/>
          </ac:picMkLst>
        </pc:picChg>
      </pc:sldChg>
      <pc:sldChg chg="addSp delSp modSp mod modClrScheme chgLayout">
        <pc:chgData name="BELLEMIN SANDRA" userId="5fe4e071-d3f4-40df-970f-ee8fcf898346" providerId="ADAL" clId="{02A10814-276B-406B-8BBE-F8B5BE3582C6}" dt="2025-03-19T11:13:46.336" v="144" actId="27614"/>
        <pc:sldMkLst>
          <pc:docMk/>
          <pc:sldMk cId="326007898" sldId="351"/>
        </pc:sldMkLst>
        <pc:spChg chg="del mod">
          <ac:chgData name="BELLEMIN SANDRA" userId="5fe4e071-d3f4-40df-970f-ee8fcf898346" providerId="ADAL" clId="{02A10814-276B-406B-8BBE-F8B5BE3582C6}" dt="2025-03-19T11:11:50.744" v="77" actId="478"/>
          <ac:spMkLst>
            <pc:docMk/>
            <pc:sldMk cId="326007898" sldId="351"/>
            <ac:spMk id="5" creationId="{CE928733-E8EA-4DB5-8DF6-C56E5653EB59}"/>
          </ac:spMkLst>
        </pc:spChg>
        <pc:spChg chg="del mod ord">
          <ac:chgData name="BELLEMIN SANDRA" userId="5fe4e071-d3f4-40df-970f-ee8fcf898346" providerId="ADAL" clId="{02A10814-276B-406B-8BBE-F8B5BE3582C6}" dt="2025-03-19T11:11:50.744" v="77" actId="478"/>
          <ac:spMkLst>
            <pc:docMk/>
            <pc:sldMk cId="326007898" sldId="351"/>
            <ac:spMk id="6" creationId="{73EB211C-A0AC-4F0E-9EB3-5CE7DB52E111}"/>
          </ac:spMkLst>
        </pc:spChg>
        <pc:picChg chg="add mod">
          <ac:chgData name="BELLEMIN SANDRA" userId="5fe4e071-d3f4-40df-970f-ee8fcf898346" providerId="ADAL" clId="{02A10814-276B-406B-8BBE-F8B5BE3582C6}" dt="2025-03-19T11:13:46.336" v="144" actId="27614"/>
          <ac:picMkLst>
            <pc:docMk/>
            <pc:sldMk cId="326007898" sldId="351"/>
            <ac:picMk id="3" creationId="{ACADB01A-EA48-EE96-9433-45A693FE5D2E}"/>
          </ac:picMkLst>
        </pc:picChg>
      </pc:sldChg>
      <pc:sldChg chg="addSp delSp modSp mod modClrScheme chgLayout">
        <pc:chgData name="BELLEMIN SANDRA" userId="5fe4e071-d3f4-40df-970f-ee8fcf898346" providerId="ADAL" clId="{02A10814-276B-406B-8BBE-F8B5BE3582C6}" dt="2025-03-19T11:13:48.194" v="146" actId="27614"/>
        <pc:sldMkLst>
          <pc:docMk/>
          <pc:sldMk cId="3514922386" sldId="352"/>
        </pc:sldMkLst>
        <pc:spChg chg="del mod">
          <ac:chgData name="BELLEMIN SANDRA" userId="5fe4e071-d3f4-40df-970f-ee8fcf898346" providerId="ADAL" clId="{02A10814-276B-406B-8BBE-F8B5BE3582C6}" dt="2025-03-19T11:11:48.765" v="76" actId="478"/>
          <ac:spMkLst>
            <pc:docMk/>
            <pc:sldMk cId="3514922386" sldId="352"/>
            <ac:spMk id="5" creationId="{CE928733-E8EA-4DB5-8DF6-C56E5653EB59}"/>
          </ac:spMkLst>
        </pc:spChg>
        <pc:spChg chg="del mod ord">
          <ac:chgData name="BELLEMIN SANDRA" userId="5fe4e071-d3f4-40df-970f-ee8fcf898346" providerId="ADAL" clId="{02A10814-276B-406B-8BBE-F8B5BE3582C6}" dt="2025-03-19T11:11:48.765" v="76" actId="478"/>
          <ac:spMkLst>
            <pc:docMk/>
            <pc:sldMk cId="3514922386" sldId="352"/>
            <ac:spMk id="6" creationId="{73EB211C-A0AC-4F0E-9EB3-5CE7DB52E111}"/>
          </ac:spMkLst>
        </pc:spChg>
        <pc:picChg chg="add mod">
          <ac:chgData name="BELLEMIN SANDRA" userId="5fe4e071-d3f4-40df-970f-ee8fcf898346" providerId="ADAL" clId="{02A10814-276B-406B-8BBE-F8B5BE3582C6}" dt="2025-03-19T11:13:48.194" v="146" actId="27614"/>
          <ac:picMkLst>
            <pc:docMk/>
            <pc:sldMk cId="3514922386" sldId="352"/>
            <ac:picMk id="3" creationId="{7750D347-AF3A-B345-A0FA-4E99CAD7407A}"/>
          </ac:picMkLst>
        </pc:picChg>
      </pc:sldChg>
      <pc:sldChg chg="addSp delSp modSp mod modClrScheme chgLayout">
        <pc:chgData name="BELLEMIN SANDRA" userId="5fe4e071-d3f4-40df-970f-ee8fcf898346" providerId="ADAL" clId="{02A10814-276B-406B-8BBE-F8B5BE3582C6}" dt="2025-03-19T11:13:51.984" v="151" actId="27614"/>
        <pc:sldMkLst>
          <pc:docMk/>
          <pc:sldMk cId="3985986339" sldId="353"/>
        </pc:sldMkLst>
        <pc:spChg chg="del mod ord">
          <ac:chgData name="BELLEMIN SANDRA" userId="5fe4e071-d3f4-40df-970f-ee8fcf898346" providerId="ADAL" clId="{02A10814-276B-406B-8BBE-F8B5BE3582C6}" dt="2025-03-19T11:11:54.079" v="79" actId="478"/>
          <ac:spMkLst>
            <pc:docMk/>
            <pc:sldMk cId="3985986339" sldId="353"/>
            <ac:spMk id="2" creationId="{CE671F41-241F-44AA-8128-5AB276542E56}"/>
          </ac:spMkLst>
        </pc:spChg>
        <pc:picChg chg="del">
          <ac:chgData name="BELLEMIN SANDRA" userId="5fe4e071-d3f4-40df-970f-ee8fcf898346" providerId="ADAL" clId="{02A10814-276B-406B-8BBE-F8B5BE3582C6}" dt="2025-03-19T11:11:54.079" v="79" actId="478"/>
          <ac:picMkLst>
            <pc:docMk/>
            <pc:sldMk cId="3985986339" sldId="353"/>
            <ac:picMk id="4" creationId="{7011621B-D4A4-4160-A63B-9929C0B5B556}"/>
          </ac:picMkLst>
        </pc:picChg>
        <pc:picChg chg="add mod">
          <ac:chgData name="BELLEMIN SANDRA" userId="5fe4e071-d3f4-40df-970f-ee8fcf898346" providerId="ADAL" clId="{02A10814-276B-406B-8BBE-F8B5BE3582C6}" dt="2025-03-19T11:13:51.984" v="151" actId="27614"/>
          <ac:picMkLst>
            <pc:docMk/>
            <pc:sldMk cId="3985986339" sldId="353"/>
            <ac:picMk id="5" creationId="{8CA73E27-D35B-AF14-EBD2-843BE7FE11B6}"/>
          </ac:picMkLst>
        </pc:picChg>
      </pc:sldChg>
      <pc:sldChg chg="addSp delSp modSp mod modClrScheme chgLayout">
        <pc:chgData name="BELLEMIN SANDRA" userId="5fe4e071-d3f4-40df-970f-ee8fcf898346" providerId="ADAL" clId="{02A10814-276B-406B-8BBE-F8B5BE3582C6}" dt="2025-03-19T11:13:55.623" v="155" actId="27614"/>
        <pc:sldMkLst>
          <pc:docMk/>
          <pc:sldMk cId="418510050" sldId="354"/>
        </pc:sldMkLst>
        <pc:spChg chg="del mod ord">
          <ac:chgData name="BELLEMIN SANDRA" userId="5fe4e071-d3f4-40df-970f-ee8fcf898346" providerId="ADAL" clId="{02A10814-276B-406B-8BBE-F8B5BE3582C6}" dt="2025-03-19T11:11:57.480" v="81" actId="478"/>
          <ac:spMkLst>
            <pc:docMk/>
            <pc:sldMk cId="418510050" sldId="354"/>
            <ac:spMk id="2" creationId="{4D3AB6EB-626D-401A-B1DB-4B471AD664FD}"/>
          </ac:spMkLst>
        </pc:spChg>
        <pc:picChg chg="del">
          <ac:chgData name="BELLEMIN SANDRA" userId="5fe4e071-d3f4-40df-970f-ee8fcf898346" providerId="ADAL" clId="{02A10814-276B-406B-8BBE-F8B5BE3582C6}" dt="2025-03-19T11:11:57.480" v="81" actId="478"/>
          <ac:picMkLst>
            <pc:docMk/>
            <pc:sldMk cId="418510050" sldId="354"/>
            <ac:picMk id="4" creationId="{CF455CBB-E63B-4EF1-9957-6B6AA6963800}"/>
          </ac:picMkLst>
        </pc:picChg>
        <pc:picChg chg="add mod">
          <ac:chgData name="BELLEMIN SANDRA" userId="5fe4e071-d3f4-40df-970f-ee8fcf898346" providerId="ADAL" clId="{02A10814-276B-406B-8BBE-F8B5BE3582C6}" dt="2025-03-19T11:13:55.623" v="155" actId="27614"/>
          <ac:picMkLst>
            <pc:docMk/>
            <pc:sldMk cId="418510050" sldId="354"/>
            <ac:picMk id="5" creationId="{68B7E4D7-3E6B-E790-E955-1114DBBF8171}"/>
          </ac:picMkLst>
        </pc:picChg>
      </pc:sldChg>
      <pc:sldChg chg="addSp delSp modSp mod modClrScheme chgLayout modNotesTx">
        <pc:chgData name="BELLEMIN SANDRA" userId="5fe4e071-d3f4-40df-970f-ee8fcf898346" providerId="ADAL" clId="{02A10814-276B-406B-8BBE-F8B5BE3582C6}" dt="2025-03-19T11:14:09.740" v="163" actId="255"/>
        <pc:sldMkLst>
          <pc:docMk/>
          <pc:sldMk cId="3582332521" sldId="355"/>
        </pc:sldMkLst>
        <pc:spChg chg="del mod ord">
          <ac:chgData name="BELLEMIN SANDRA" userId="5fe4e071-d3f4-40df-970f-ee8fcf898346" providerId="ADAL" clId="{02A10814-276B-406B-8BBE-F8B5BE3582C6}" dt="2025-03-19T11:11:58.934" v="82" actId="478"/>
          <ac:spMkLst>
            <pc:docMk/>
            <pc:sldMk cId="3582332521" sldId="355"/>
            <ac:spMk id="2" creationId="{5C63C1B0-1473-4FDB-94A1-068CE7ADFAC1}"/>
          </ac:spMkLst>
        </pc:spChg>
        <pc:picChg chg="del">
          <ac:chgData name="BELLEMIN SANDRA" userId="5fe4e071-d3f4-40df-970f-ee8fcf898346" providerId="ADAL" clId="{02A10814-276B-406B-8BBE-F8B5BE3582C6}" dt="2025-03-19T11:11:58.934" v="82" actId="478"/>
          <ac:picMkLst>
            <pc:docMk/>
            <pc:sldMk cId="3582332521" sldId="355"/>
            <ac:picMk id="4" creationId="{FD1EB9FC-47CD-4CBF-AEC3-2EB6894CBE6F}"/>
          </ac:picMkLst>
        </pc:picChg>
        <pc:picChg chg="add mod">
          <ac:chgData name="BELLEMIN SANDRA" userId="5fe4e071-d3f4-40df-970f-ee8fcf898346" providerId="ADAL" clId="{02A10814-276B-406B-8BBE-F8B5BE3582C6}" dt="2025-03-19T11:13:57.239" v="157" actId="27614"/>
          <ac:picMkLst>
            <pc:docMk/>
            <pc:sldMk cId="3582332521" sldId="355"/>
            <ac:picMk id="5" creationId="{1E4CFF04-D688-0B76-8F45-61752341C335}"/>
          </ac:picMkLst>
        </pc:picChg>
        <pc:picChg chg="del">
          <ac:chgData name="BELLEMIN SANDRA" userId="5fe4e071-d3f4-40df-970f-ee8fcf898346" providerId="ADAL" clId="{02A10814-276B-406B-8BBE-F8B5BE3582C6}" dt="2025-03-19T11:11:58.934" v="82" actId="478"/>
          <ac:picMkLst>
            <pc:docMk/>
            <pc:sldMk cId="3582332521" sldId="355"/>
            <ac:picMk id="6" creationId="{11717823-D66D-40C1-A873-374322550A24}"/>
          </ac:picMkLst>
        </pc:picChg>
      </pc:sldChg>
      <pc:sldChg chg="addSp delSp modSp mod modClrScheme chgLayout">
        <pc:chgData name="BELLEMIN SANDRA" userId="5fe4e071-d3f4-40df-970f-ee8fcf898346" providerId="ADAL" clId="{02A10814-276B-406B-8BBE-F8B5BE3582C6}" dt="2025-03-19T11:13:53.829" v="153" actId="27614"/>
        <pc:sldMkLst>
          <pc:docMk/>
          <pc:sldMk cId="2808191598" sldId="356"/>
        </pc:sldMkLst>
        <pc:spChg chg="del mod ord">
          <ac:chgData name="BELLEMIN SANDRA" userId="5fe4e071-d3f4-40df-970f-ee8fcf898346" providerId="ADAL" clId="{02A10814-276B-406B-8BBE-F8B5BE3582C6}" dt="2025-03-19T11:11:55.776" v="80" actId="478"/>
          <ac:spMkLst>
            <pc:docMk/>
            <pc:sldMk cId="2808191598" sldId="356"/>
            <ac:spMk id="2" creationId="{E03B56CD-0781-4950-9BE9-19676BC9541B}"/>
          </ac:spMkLst>
        </pc:spChg>
        <pc:picChg chg="del">
          <ac:chgData name="BELLEMIN SANDRA" userId="5fe4e071-d3f4-40df-970f-ee8fcf898346" providerId="ADAL" clId="{02A10814-276B-406B-8BBE-F8B5BE3582C6}" dt="2025-03-19T11:11:55.776" v="80" actId="478"/>
          <ac:picMkLst>
            <pc:docMk/>
            <pc:sldMk cId="2808191598" sldId="356"/>
            <ac:picMk id="4" creationId="{91463D89-3F8D-4BD9-9AFE-E683ABF56146}"/>
          </ac:picMkLst>
        </pc:picChg>
        <pc:picChg chg="add mod">
          <ac:chgData name="BELLEMIN SANDRA" userId="5fe4e071-d3f4-40df-970f-ee8fcf898346" providerId="ADAL" clId="{02A10814-276B-406B-8BBE-F8B5BE3582C6}" dt="2025-03-19T11:13:53.829" v="153" actId="27614"/>
          <ac:picMkLst>
            <pc:docMk/>
            <pc:sldMk cId="2808191598" sldId="356"/>
            <ac:picMk id="5" creationId="{FA26876F-0944-65A3-F837-5BF4A263688C}"/>
          </ac:picMkLst>
        </pc:picChg>
      </pc:sldChg>
      <pc:sldChg chg="addSp delSp modSp mod modClrScheme chgLayout">
        <pc:chgData name="BELLEMIN SANDRA" userId="5fe4e071-d3f4-40df-970f-ee8fcf898346" providerId="ADAL" clId="{02A10814-276B-406B-8BBE-F8B5BE3582C6}" dt="2025-03-19T11:13:50.215" v="149" actId="962"/>
        <pc:sldMkLst>
          <pc:docMk/>
          <pc:sldMk cId="993740641" sldId="357"/>
        </pc:sldMkLst>
        <pc:spChg chg="del mod ord">
          <ac:chgData name="BELLEMIN SANDRA" userId="5fe4e071-d3f4-40df-970f-ee8fcf898346" providerId="ADAL" clId="{02A10814-276B-406B-8BBE-F8B5BE3582C6}" dt="2025-03-19T11:11:52.439" v="78" actId="478"/>
          <ac:spMkLst>
            <pc:docMk/>
            <pc:sldMk cId="993740641" sldId="357"/>
            <ac:spMk id="2" creationId="{105ED607-3AD8-49CE-8949-E7D672802575}"/>
          </ac:spMkLst>
        </pc:spChg>
        <pc:picChg chg="add mod">
          <ac:chgData name="BELLEMIN SANDRA" userId="5fe4e071-d3f4-40df-970f-ee8fcf898346" providerId="ADAL" clId="{02A10814-276B-406B-8BBE-F8B5BE3582C6}" dt="2025-03-19T11:13:50.215" v="149" actId="962"/>
          <ac:picMkLst>
            <pc:docMk/>
            <pc:sldMk cId="993740641" sldId="357"/>
            <ac:picMk id="4" creationId="{3EE44FFD-A24A-46A3-6D92-A7874308AAA8}"/>
          </ac:picMkLst>
        </pc:picChg>
        <pc:picChg chg="del">
          <ac:chgData name="BELLEMIN SANDRA" userId="5fe4e071-d3f4-40df-970f-ee8fcf898346" providerId="ADAL" clId="{02A10814-276B-406B-8BBE-F8B5BE3582C6}" dt="2025-03-19T11:11:52.439" v="78" actId="478"/>
          <ac:picMkLst>
            <pc:docMk/>
            <pc:sldMk cId="993740641" sldId="357"/>
            <ac:picMk id="5" creationId="{2836660E-28F3-5DBE-DCF3-03E7833675FA}"/>
          </ac:picMkLst>
        </pc:picChg>
      </pc:sldChg>
      <pc:sldChg chg="addSp delSp modSp mod modClrScheme chgLayout">
        <pc:chgData name="BELLEMIN SANDRA" userId="5fe4e071-d3f4-40df-970f-ee8fcf898346" providerId="ADAL" clId="{02A10814-276B-406B-8BBE-F8B5BE3582C6}" dt="2025-03-19T11:14:00.817" v="162" actId="962"/>
        <pc:sldMkLst>
          <pc:docMk/>
          <pc:sldMk cId="2450097242" sldId="358"/>
        </pc:sldMkLst>
        <pc:spChg chg="del mod ord">
          <ac:chgData name="BELLEMIN SANDRA" userId="5fe4e071-d3f4-40df-970f-ee8fcf898346" providerId="ADAL" clId="{02A10814-276B-406B-8BBE-F8B5BE3582C6}" dt="2025-03-19T11:12:01.935" v="84" actId="478"/>
          <ac:spMkLst>
            <pc:docMk/>
            <pc:sldMk cId="2450097242" sldId="358"/>
            <ac:spMk id="2" creationId="{8C353046-7A25-4B46-9493-94784819CECF}"/>
          </ac:spMkLst>
        </pc:spChg>
        <pc:picChg chg="del">
          <ac:chgData name="BELLEMIN SANDRA" userId="5fe4e071-d3f4-40df-970f-ee8fcf898346" providerId="ADAL" clId="{02A10814-276B-406B-8BBE-F8B5BE3582C6}" dt="2025-03-19T11:09:19.236" v="8" actId="478"/>
          <ac:picMkLst>
            <pc:docMk/>
            <pc:sldMk cId="2450097242" sldId="358"/>
            <ac:picMk id="4" creationId="{BFA58173-805D-420E-94EF-B3A515F379E1}"/>
          </ac:picMkLst>
        </pc:picChg>
        <pc:picChg chg="add del mod">
          <ac:chgData name="BELLEMIN SANDRA" userId="5fe4e071-d3f4-40df-970f-ee8fcf898346" providerId="ADAL" clId="{02A10814-276B-406B-8BBE-F8B5BE3582C6}" dt="2025-03-19T11:12:01.935" v="84" actId="478"/>
          <ac:picMkLst>
            <pc:docMk/>
            <pc:sldMk cId="2450097242" sldId="358"/>
            <ac:picMk id="5" creationId="{E0ADE5A6-ECE5-CB55-C574-5EB54FAC27DE}"/>
          </ac:picMkLst>
        </pc:picChg>
        <pc:picChg chg="add del mod">
          <ac:chgData name="BELLEMIN SANDRA" userId="5fe4e071-d3f4-40df-970f-ee8fcf898346" providerId="ADAL" clId="{02A10814-276B-406B-8BBE-F8B5BE3582C6}" dt="2025-03-19T11:12:44.392" v="88" actId="478"/>
          <ac:picMkLst>
            <pc:docMk/>
            <pc:sldMk cId="2450097242" sldId="358"/>
            <ac:picMk id="7" creationId="{B4D55AAF-77F7-435A-D772-51D353D604F5}"/>
          </ac:picMkLst>
        </pc:picChg>
        <pc:picChg chg="add mod">
          <ac:chgData name="BELLEMIN SANDRA" userId="5fe4e071-d3f4-40df-970f-ee8fcf898346" providerId="ADAL" clId="{02A10814-276B-406B-8BBE-F8B5BE3582C6}" dt="2025-03-19T11:14:00.817" v="162" actId="962"/>
          <ac:picMkLst>
            <pc:docMk/>
            <pc:sldMk cId="2450097242" sldId="358"/>
            <ac:picMk id="9" creationId="{AD5FDE38-816A-744E-2197-E1C73F13EB44}"/>
          </ac:picMkLst>
        </pc:picChg>
      </pc:sldChg>
      <pc:sldChg chg="addSp delSp modSp mod modClrScheme chgLayout">
        <pc:chgData name="BELLEMIN SANDRA" userId="5fe4e071-d3f4-40df-970f-ee8fcf898346" providerId="ADAL" clId="{02A10814-276B-406B-8BBE-F8B5BE3582C6}" dt="2025-03-19T11:13:59.042" v="159" actId="27614"/>
        <pc:sldMkLst>
          <pc:docMk/>
          <pc:sldMk cId="1202095820" sldId="359"/>
        </pc:sldMkLst>
        <pc:spChg chg="del mod ord">
          <ac:chgData name="BELLEMIN SANDRA" userId="5fe4e071-d3f4-40df-970f-ee8fcf898346" providerId="ADAL" clId="{02A10814-276B-406B-8BBE-F8B5BE3582C6}" dt="2025-03-19T11:12:00.631" v="83" actId="478"/>
          <ac:spMkLst>
            <pc:docMk/>
            <pc:sldMk cId="1202095820" sldId="359"/>
            <ac:spMk id="2" creationId="{AAE6853A-2FA9-49F2-88A6-A2E4BFFA395A}"/>
          </ac:spMkLst>
        </pc:spChg>
        <pc:spChg chg="del">
          <ac:chgData name="BELLEMIN SANDRA" userId="5fe4e071-d3f4-40df-970f-ee8fcf898346" providerId="ADAL" clId="{02A10814-276B-406B-8BBE-F8B5BE3582C6}" dt="2025-03-19T11:08:59.819" v="4" actId="478"/>
          <ac:spMkLst>
            <pc:docMk/>
            <pc:sldMk cId="1202095820" sldId="359"/>
            <ac:spMk id="5" creationId="{D5A5814F-B989-4D05-BAD9-0EA9A4D700E6}"/>
          </ac:spMkLst>
        </pc:spChg>
        <pc:spChg chg="del">
          <ac:chgData name="BELLEMIN SANDRA" userId="5fe4e071-d3f4-40df-970f-ee8fcf898346" providerId="ADAL" clId="{02A10814-276B-406B-8BBE-F8B5BE3582C6}" dt="2025-03-19T11:08:59.147" v="3" actId="478"/>
          <ac:spMkLst>
            <pc:docMk/>
            <pc:sldMk cId="1202095820" sldId="359"/>
            <ac:spMk id="6" creationId="{99691CF4-880F-4A29-9C54-7E7A7F522B2B}"/>
          </ac:spMkLst>
        </pc:spChg>
        <pc:picChg chg="del">
          <ac:chgData name="BELLEMIN SANDRA" userId="5fe4e071-d3f4-40df-970f-ee8fcf898346" providerId="ADAL" clId="{02A10814-276B-406B-8BBE-F8B5BE3582C6}" dt="2025-03-19T11:08:56.074" v="0" actId="478"/>
          <ac:picMkLst>
            <pc:docMk/>
            <pc:sldMk cId="1202095820" sldId="359"/>
            <ac:picMk id="4" creationId="{207BA529-9F86-48ED-8027-14031CF72980}"/>
          </ac:picMkLst>
        </pc:picChg>
        <pc:picChg chg="add del mod">
          <ac:chgData name="BELLEMIN SANDRA" userId="5fe4e071-d3f4-40df-970f-ee8fcf898346" providerId="ADAL" clId="{02A10814-276B-406B-8BBE-F8B5BE3582C6}" dt="2025-03-19T11:12:00.631" v="83" actId="478"/>
          <ac:picMkLst>
            <pc:docMk/>
            <pc:sldMk cId="1202095820" sldId="359"/>
            <ac:picMk id="7" creationId="{C2AC35ED-3B4A-C93F-4434-2200D6FAA3DE}"/>
          </ac:picMkLst>
        </pc:picChg>
        <pc:picChg chg="add mod">
          <ac:chgData name="BELLEMIN SANDRA" userId="5fe4e071-d3f4-40df-970f-ee8fcf898346" providerId="ADAL" clId="{02A10814-276B-406B-8BBE-F8B5BE3582C6}" dt="2025-03-19T11:13:59.042" v="159" actId="27614"/>
          <ac:picMkLst>
            <pc:docMk/>
            <pc:sldMk cId="1202095820" sldId="359"/>
            <ac:picMk id="9" creationId="{3FC50CCA-2D50-7517-9356-91E69D7ED72A}"/>
          </ac:picMkLst>
        </pc:picChg>
      </pc:sldChg>
      <pc:sldChg chg="addSp delSp modSp mod modClrScheme chgLayout">
        <pc:chgData name="BELLEMIN SANDRA" userId="5fe4e071-d3f4-40df-970f-ee8fcf898346" providerId="ADAL" clId="{02A10814-276B-406B-8BBE-F8B5BE3582C6}" dt="2025-03-19T11:12:59.617" v="100" actId="27614"/>
        <pc:sldMkLst>
          <pc:docMk/>
          <pc:sldMk cId="4146283039" sldId="360"/>
        </pc:sldMkLst>
        <pc:spChg chg="del mod ord">
          <ac:chgData name="BELLEMIN SANDRA" userId="5fe4e071-d3f4-40df-970f-ee8fcf898346" providerId="ADAL" clId="{02A10814-276B-406B-8BBE-F8B5BE3582C6}" dt="2025-03-19T11:11:12.945" v="56" actId="478"/>
          <ac:spMkLst>
            <pc:docMk/>
            <pc:sldMk cId="4146283039" sldId="360"/>
            <ac:spMk id="2" creationId="{16B1566A-C50B-7A3C-FAD3-931E42388264}"/>
          </ac:spMkLst>
        </pc:spChg>
        <pc:spChg chg="del">
          <ac:chgData name="BELLEMIN SANDRA" userId="5fe4e071-d3f4-40df-970f-ee8fcf898346" providerId="ADAL" clId="{02A10814-276B-406B-8BBE-F8B5BE3582C6}" dt="2025-03-19T11:11:12.945" v="56" actId="478"/>
          <ac:spMkLst>
            <pc:docMk/>
            <pc:sldMk cId="4146283039" sldId="360"/>
            <ac:spMk id="30" creationId="{A831AFB6-2605-EC5F-4EA5-668DECADB430}"/>
          </ac:spMkLst>
        </pc:spChg>
        <pc:grpChg chg="del">
          <ac:chgData name="BELLEMIN SANDRA" userId="5fe4e071-d3f4-40df-970f-ee8fcf898346" providerId="ADAL" clId="{02A10814-276B-406B-8BBE-F8B5BE3582C6}" dt="2025-03-19T11:11:12.945" v="56" actId="478"/>
          <ac:grpSpMkLst>
            <pc:docMk/>
            <pc:sldMk cId="4146283039" sldId="360"/>
            <ac:grpSpMk id="21" creationId="{A1EF7860-8B67-C931-EAEB-281B8434D327}"/>
          </ac:grpSpMkLst>
        </pc:grpChg>
        <pc:picChg chg="add mod">
          <ac:chgData name="BELLEMIN SANDRA" userId="5fe4e071-d3f4-40df-970f-ee8fcf898346" providerId="ADAL" clId="{02A10814-276B-406B-8BBE-F8B5BE3582C6}" dt="2025-03-19T11:12:59.617" v="100" actId="27614"/>
          <ac:picMkLst>
            <pc:docMk/>
            <pc:sldMk cId="4146283039" sldId="360"/>
            <ac:picMk id="4" creationId="{1E35430D-3A4F-3CE5-E92F-721709EABCD7}"/>
          </ac:picMkLst>
        </pc:picChg>
      </pc:sldChg>
      <pc:sldChg chg="addSp delSp modSp mod modClrScheme chgLayout">
        <pc:chgData name="BELLEMIN SANDRA" userId="5fe4e071-d3f4-40df-970f-ee8fcf898346" providerId="ADAL" clId="{02A10814-276B-406B-8BBE-F8B5BE3582C6}" dt="2025-03-19T11:13:02.698" v="104" actId="27614"/>
        <pc:sldMkLst>
          <pc:docMk/>
          <pc:sldMk cId="1676050354" sldId="361"/>
        </pc:sldMkLst>
        <pc:spChg chg="del mod ord">
          <ac:chgData name="BELLEMIN SANDRA" userId="5fe4e071-d3f4-40df-970f-ee8fcf898346" providerId="ADAL" clId="{02A10814-276B-406B-8BBE-F8B5BE3582C6}" dt="2025-03-19T11:11:17.158" v="58" actId="478"/>
          <ac:spMkLst>
            <pc:docMk/>
            <pc:sldMk cId="1676050354" sldId="361"/>
            <ac:spMk id="2" creationId="{19C491D4-CD13-97AB-6774-FAEE9133639F}"/>
          </ac:spMkLst>
        </pc:spChg>
        <pc:spChg chg="del">
          <ac:chgData name="BELLEMIN SANDRA" userId="5fe4e071-d3f4-40df-970f-ee8fcf898346" providerId="ADAL" clId="{02A10814-276B-406B-8BBE-F8B5BE3582C6}" dt="2025-03-19T11:11:17.158" v="58" actId="478"/>
          <ac:spMkLst>
            <pc:docMk/>
            <pc:sldMk cId="1676050354" sldId="361"/>
            <ac:spMk id="30" creationId="{DD35C09D-E105-A652-453D-5F02E88A9831}"/>
          </ac:spMkLst>
        </pc:spChg>
        <pc:grpChg chg="del">
          <ac:chgData name="BELLEMIN SANDRA" userId="5fe4e071-d3f4-40df-970f-ee8fcf898346" providerId="ADAL" clId="{02A10814-276B-406B-8BBE-F8B5BE3582C6}" dt="2025-03-19T11:11:17.158" v="58" actId="478"/>
          <ac:grpSpMkLst>
            <pc:docMk/>
            <pc:sldMk cId="1676050354" sldId="361"/>
            <ac:grpSpMk id="22" creationId="{E67CBC6E-0F94-A871-4508-3F3CAFAAE92F}"/>
          </ac:grpSpMkLst>
        </pc:grpChg>
        <pc:picChg chg="add mod">
          <ac:chgData name="BELLEMIN SANDRA" userId="5fe4e071-d3f4-40df-970f-ee8fcf898346" providerId="ADAL" clId="{02A10814-276B-406B-8BBE-F8B5BE3582C6}" dt="2025-03-19T11:13:02.698" v="104" actId="27614"/>
          <ac:picMkLst>
            <pc:docMk/>
            <pc:sldMk cId="1676050354" sldId="361"/>
            <ac:picMk id="4" creationId="{596A9F9A-F6DF-AE28-A8F1-5968137130C6}"/>
          </ac:picMkLst>
        </pc:picChg>
      </pc:sldChg>
      <pc:sldChg chg="addSp delSp modSp mod modClrScheme chgLayout">
        <pc:chgData name="BELLEMIN SANDRA" userId="5fe4e071-d3f4-40df-970f-ee8fcf898346" providerId="ADAL" clId="{02A10814-276B-406B-8BBE-F8B5BE3582C6}" dt="2025-03-19T11:13:08.383" v="108" actId="27614"/>
        <pc:sldMkLst>
          <pc:docMk/>
          <pc:sldMk cId="2722087150" sldId="362"/>
        </pc:sldMkLst>
        <pc:spChg chg="del mod ord">
          <ac:chgData name="BELLEMIN SANDRA" userId="5fe4e071-d3f4-40df-970f-ee8fcf898346" providerId="ADAL" clId="{02A10814-276B-406B-8BBE-F8B5BE3582C6}" dt="2025-03-19T11:11:20.253" v="60" actId="478"/>
          <ac:spMkLst>
            <pc:docMk/>
            <pc:sldMk cId="2722087150" sldId="362"/>
            <ac:spMk id="2" creationId="{660421EE-6EB8-C36D-8BD9-F23E23825097}"/>
          </ac:spMkLst>
        </pc:spChg>
        <pc:spChg chg="del">
          <ac:chgData name="BELLEMIN SANDRA" userId="5fe4e071-d3f4-40df-970f-ee8fcf898346" providerId="ADAL" clId="{02A10814-276B-406B-8BBE-F8B5BE3582C6}" dt="2025-03-19T11:11:20.253" v="60" actId="478"/>
          <ac:spMkLst>
            <pc:docMk/>
            <pc:sldMk cId="2722087150" sldId="362"/>
            <ac:spMk id="30" creationId="{AEF8C3F1-5352-C087-6BC2-AD663A50B825}"/>
          </ac:spMkLst>
        </pc:spChg>
        <pc:grpChg chg="del">
          <ac:chgData name="BELLEMIN SANDRA" userId="5fe4e071-d3f4-40df-970f-ee8fcf898346" providerId="ADAL" clId="{02A10814-276B-406B-8BBE-F8B5BE3582C6}" dt="2025-03-19T11:11:20.253" v="60" actId="478"/>
          <ac:grpSpMkLst>
            <pc:docMk/>
            <pc:sldMk cId="2722087150" sldId="362"/>
            <ac:grpSpMk id="3" creationId="{1749C39A-2BBD-41BD-656A-2B183CF4E9BA}"/>
          </ac:grpSpMkLst>
        </pc:grpChg>
        <pc:picChg chg="add mod">
          <ac:chgData name="BELLEMIN SANDRA" userId="5fe4e071-d3f4-40df-970f-ee8fcf898346" providerId="ADAL" clId="{02A10814-276B-406B-8BBE-F8B5BE3582C6}" dt="2025-03-19T11:13:08.383" v="108" actId="27614"/>
          <ac:picMkLst>
            <pc:docMk/>
            <pc:sldMk cId="2722087150" sldId="362"/>
            <ac:picMk id="5" creationId="{627BBBEC-19C8-869D-D351-276B65FA6E72}"/>
          </ac:picMkLst>
        </pc:picChg>
      </pc:sldChg>
      <pc:sldChg chg="addSp delSp modSp mod modClrScheme chgLayout">
        <pc:chgData name="BELLEMIN SANDRA" userId="5fe4e071-d3f4-40df-970f-ee8fcf898346" providerId="ADAL" clId="{02A10814-276B-406B-8BBE-F8B5BE3582C6}" dt="2025-03-19T11:13:12.047" v="112" actId="27614"/>
        <pc:sldMkLst>
          <pc:docMk/>
          <pc:sldMk cId="4016390706" sldId="363"/>
        </pc:sldMkLst>
        <pc:spChg chg="del mod ord">
          <ac:chgData name="BELLEMIN SANDRA" userId="5fe4e071-d3f4-40df-970f-ee8fcf898346" providerId="ADAL" clId="{02A10814-276B-406B-8BBE-F8B5BE3582C6}" dt="2025-03-19T11:11:23.441" v="62" actId="478"/>
          <ac:spMkLst>
            <pc:docMk/>
            <pc:sldMk cId="4016390706" sldId="363"/>
            <ac:spMk id="2" creationId="{C4E3155A-3093-779C-CA67-B4C8E495F871}"/>
          </ac:spMkLst>
        </pc:spChg>
        <pc:spChg chg="del">
          <ac:chgData name="BELLEMIN SANDRA" userId="5fe4e071-d3f4-40df-970f-ee8fcf898346" providerId="ADAL" clId="{02A10814-276B-406B-8BBE-F8B5BE3582C6}" dt="2025-03-19T11:11:23.441" v="62" actId="478"/>
          <ac:spMkLst>
            <pc:docMk/>
            <pc:sldMk cId="4016390706" sldId="363"/>
            <ac:spMk id="30" creationId="{7251928D-A809-1421-0F2A-1AD28D525CEC}"/>
          </ac:spMkLst>
        </pc:spChg>
        <pc:grpChg chg="del">
          <ac:chgData name="BELLEMIN SANDRA" userId="5fe4e071-d3f4-40df-970f-ee8fcf898346" providerId="ADAL" clId="{02A10814-276B-406B-8BBE-F8B5BE3582C6}" dt="2025-03-19T11:11:23.441" v="62" actId="478"/>
          <ac:grpSpMkLst>
            <pc:docMk/>
            <pc:sldMk cId="4016390706" sldId="363"/>
            <ac:grpSpMk id="3" creationId="{260C02B8-B2A5-7A3E-98E4-D4D4E38FFBD0}"/>
          </ac:grpSpMkLst>
        </pc:grpChg>
        <pc:grpChg chg="del">
          <ac:chgData name="BELLEMIN SANDRA" userId="5fe4e071-d3f4-40df-970f-ee8fcf898346" providerId="ADAL" clId="{02A10814-276B-406B-8BBE-F8B5BE3582C6}" dt="2025-03-19T11:11:23.441" v="62" actId="478"/>
          <ac:grpSpMkLst>
            <pc:docMk/>
            <pc:sldMk cId="4016390706" sldId="363"/>
            <ac:grpSpMk id="4" creationId="{9C08BE3D-3650-1662-FE25-5BA78C2623B3}"/>
          </ac:grpSpMkLst>
        </pc:grpChg>
        <pc:picChg chg="add mod">
          <ac:chgData name="BELLEMIN SANDRA" userId="5fe4e071-d3f4-40df-970f-ee8fcf898346" providerId="ADAL" clId="{02A10814-276B-406B-8BBE-F8B5BE3582C6}" dt="2025-03-19T11:13:12.047" v="112" actId="27614"/>
          <ac:picMkLst>
            <pc:docMk/>
            <pc:sldMk cId="4016390706" sldId="363"/>
            <ac:picMk id="15" creationId="{78B12713-1861-E3C2-E195-ABCD0C01EE22}"/>
          </ac:picMkLst>
        </pc:picChg>
      </pc:sldChg>
      <pc:sldChg chg="addSp delSp modSp mod modClrScheme chgLayout">
        <pc:chgData name="BELLEMIN SANDRA" userId="5fe4e071-d3f4-40df-970f-ee8fcf898346" providerId="ADAL" clId="{02A10814-276B-406B-8BBE-F8B5BE3582C6}" dt="2025-03-19T11:13:17.364" v="118" actId="27614"/>
        <pc:sldMkLst>
          <pc:docMk/>
          <pc:sldMk cId="4183575542" sldId="364"/>
        </pc:sldMkLst>
        <pc:spChg chg="del mod ord">
          <ac:chgData name="BELLEMIN SANDRA" userId="5fe4e071-d3f4-40df-970f-ee8fcf898346" providerId="ADAL" clId="{02A10814-276B-406B-8BBE-F8B5BE3582C6}" dt="2025-03-19T11:11:28.119" v="65" actId="478"/>
          <ac:spMkLst>
            <pc:docMk/>
            <pc:sldMk cId="4183575542" sldId="364"/>
            <ac:spMk id="2" creationId="{74B01DCC-7396-1AA5-3F46-66B79AC6288E}"/>
          </ac:spMkLst>
        </pc:spChg>
        <pc:spChg chg="del">
          <ac:chgData name="BELLEMIN SANDRA" userId="5fe4e071-d3f4-40df-970f-ee8fcf898346" providerId="ADAL" clId="{02A10814-276B-406B-8BBE-F8B5BE3582C6}" dt="2025-03-19T11:11:28.119" v="65" actId="478"/>
          <ac:spMkLst>
            <pc:docMk/>
            <pc:sldMk cId="4183575542" sldId="364"/>
            <ac:spMk id="30" creationId="{C1FC043F-B0D1-7459-1194-6C8646044665}"/>
          </ac:spMkLst>
        </pc:spChg>
        <pc:grpChg chg="del">
          <ac:chgData name="BELLEMIN SANDRA" userId="5fe4e071-d3f4-40df-970f-ee8fcf898346" providerId="ADAL" clId="{02A10814-276B-406B-8BBE-F8B5BE3582C6}" dt="2025-03-19T11:11:28.119" v="65" actId="478"/>
          <ac:grpSpMkLst>
            <pc:docMk/>
            <pc:sldMk cId="4183575542" sldId="364"/>
            <ac:grpSpMk id="19" creationId="{539E1266-46B6-CF5C-B81A-A267E9633E7E}"/>
          </ac:grpSpMkLst>
        </pc:grpChg>
        <pc:picChg chg="add mod">
          <ac:chgData name="BELLEMIN SANDRA" userId="5fe4e071-d3f4-40df-970f-ee8fcf898346" providerId="ADAL" clId="{02A10814-276B-406B-8BBE-F8B5BE3582C6}" dt="2025-03-19T11:13:17.364" v="118" actId="27614"/>
          <ac:picMkLst>
            <pc:docMk/>
            <pc:sldMk cId="4183575542" sldId="364"/>
            <ac:picMk id="4" creationId="{4EDCDD05-C812-7A30-6F21-7E364DD4006B}"/>
          </ac:picMkLst>
        </pc:picChg>
      </pc:sldChg>
      <pc:sldChg chg="addSp delSp modSp mod modClrScheme chgLayout">
        <pc:chgData name="BELLEMIN SANDRA" userId="5fe4e071-d3f4-40df-970f-ee8fcf898346" providerId="ADAL" clId="{02A10814-276B-406B-8BBE-F8B5BE3582C6}" dt="2025-03-19T11:13:20.693" v="122" actId="27614"/>
        <pc:sldMkLst>
          <pc:docMk/>
          <pc:sldMk cId="2988314589" sldId="365"/>
        </pc:sldMkLst>
        <pc:spChg chg="del mod ord">
          <ac:chgData name="BELLEMIN SANDRA" userId="5fe4e071-d3f4-40df-970f-ee8fcf898346" providerId="ADAL" clId="{02A10814-276B-406B-8BBE-F8B5BE3582C6}" dt="2025-03-19T11:11:31.678" v="67" actId="478"/>
          <ac:spMkLst>
            <pc:docMk/>
            <pc:sldMk cId="2988314589" sldId="365"/>
            <ac:spMk id="2" creationId="{219665BF-2450-A503-60B2-78F554A94D1B}"/>
          </ac:spMkLst>
        </pc:spChg>
        <pc:spChg chg="del">
          <ac:chgData name="BELLEMIN SANDRA" userId="5fe4e071-d3f4-40df-970f-ee8fcf898346" providerId="ADAL" clId="{02A10814-276B-406B-8BBE-F8B5BE3582C6}" dt="2025-03-19T11:11:31.678" v="67" actId="478"/>
          <ac:spMkLst>
            <pc:docMk/>
            <pc:sldMk cId="2988314589" sldId="365"/>
            <ac:spMk id="30" creationId="{971D8349-F78C-0812-6102-F82AE958896C}"/>
          </ac:spMkLst>
        </pc:spChg>
        <pc:grpChg chg="del">
          <ac:chgData name="BELLEMIN SANDRA" userId="5fe4e071-d3f4-40df-970f-ee8fcf898346" providerId="ADAL" clId="{02A10814-276B-406B-8BBE-F8B5BE3582C6}" dt="2025-03-19T11:11:31.678" v="67" actId="478"/>
          <ac:grpSpMkLst>
            <pc:docMk/>
            <pc:sldMk cId="2988314589" sldId="365"/>
            <ac:grpSpMk id="29" creationId="{54CF68F0-D090-8431-F114-6E5209A4326F}"/>
          </ac:grpSpMkLst>
        </pc:grpChg>
        <pc:picChg chg="add mod">
          <ac:chgData name="BELLEMIN SANDRA" userId="5fe4e071-d3f4-40df-970f-ee8fcf898346" providerId="ADAL" clId="{02A10814-276B-406B-8BBE-F8B5BE3582C6}" dt="2025-03-19T11:13:20.693" v="122" actId="27614"/>
          <ac:picMkLst>
            <pc:docMk/>
            <pc:sldMk cId="2988314589" sldId="365"/>
            <ac:picMk id="4" creationId="{61F820D0-0C62-4FC9-4F0C-D13B9B520538}"/>
          </ac:picMkLst>
        </pc:picChg>
      </pc:sldChg>
      <pc:sldChg chg="addSp delSp modSp mod modClrScheme chgLayout">
        <pc:chgData name="BELLEMIN SANDRA" userId="5fe4e071-d3f4-40df-970f-ee8fcf898346" providerId="ADAL" clId="{02A10814-276B-406B-8BBE-F8B5BE3582C6}" dt="2025-03-19T11:13:24.444" v="127" actId="962"/>
        <pc:sldMkLst>
          <pc:docMk/>
          <pc:sldMk cId="2711385186" sldId="366"/>
        </pc:sldMkLst>
        <pc:spChg chg="del mod ord">
          <ac:chgData name="BELLEMIN SANDRA" userId="5fe4e071-d3f4-40df-970f-ee8fcf898346" providerId="ADAL" clId="{02A10814-276B-406B-8BBE-F8B5BE3582C6}" dt="2025-03-19T11:11:36.208" v="69" actId="478"/>
          <ac:spMkLst>
            <pc:docMk/>
            <pc:sldMk cId="2711385186" sldId="366"/>
            <ac:spMk id="2" creationId="{2C7E0B64-944E-D199-F01F-61E364EF2716}"/>
          </ac:spMkLst>
        </pc:spChg>
        <pc:spChg chg="del">
          <ac:chgData name="BELLEMIN SANDRA" userId="5fe4e071-d3f4-40df-970f-ee8fcf898346" providerId="ADAL" clId="{02A10814-276B-406B-8BBE-F8B5BE3582C6}" dt="2025-03-19T11:11:36.208" v="69" actId="478"/>
          <ac:spMkLst>
            <pc:docMk/>
            <pc:sldMk cId="2711385186" sldId="366"/>
            <ac:spMk id="30" creationId="{E24FC943-8A77-2925-9FD4-8EACF2CFF8D2}"/>
          </ac:spMkLst>
        </pc:spChg>
        <pc:grpChg chg="del">
          <ac:chgData name="BELLEMIN SANDRA" userId="5fe4e071-d3f4-40df-970f-ee8fcf898346" providerId="ADAL" clId="{02A10814-276B-406B-8BBE-F8B5BE3582C6}" dt="2025-03-19T11:11:36.208" v="69" actId="478"/>
          <ac:grpSpMkLst>
            <pc:docMk/>
            <pc:sldMk cId="2711385186" sldId="366"/>
            <ac:grpSpMk id="5" creationId="{0723F3BA-C770-CA25-292B-3A28FD79A08D}"/>
          </ac:grpSpMkLst>
        </pc:grpChg>
        <pc:picChg chg="add mod">
          <ac:chgData name="BELLEMIN SANDRA" userId="5fe4e071-d3f4-40df-970f-ee8fcf898346" providerId="ADAL" clId="{02A10814-276B-406B-8BBE-F8B5BE3582C6}" dt="2025-03-19T11:13:24.444" v="127" actId="962"/>
          <ac:picMkLst>
            <pc:docMk/>
            <pc:sldMk cId="2711385186" sldId="366"/>
            <ac:picMk id="6" creationId="{7F1E51B1-2FA4-AB8E-21B3-74340B906EB9}"/>
          </ac:picMkLst>
        </pc:picChg>
      </pc:sldChg>
      <pc:sldChg chg="addSp delSp modSp mod modClrScheme chgLayout">
        <pc:chgData name="BELLEMIN SANDRA" userId="5fe4e071-d3f4-40df-970f-ee8fcf898346" providerId="ADAL" clId="{02A10814-276B-406B-8BBE-F8B5BE3582C6}" dt="2025-03-19T11:13:32.641" v="133" actId="962"/>
        <pc:sldMkLst>
          <pc:docMk/>
          <pc:sldMk cId="2981731590" sldId="367"/>
        </pc:sldMkLst>
        <pc:spChg chg="del mod ord">
          <ac:chgData name="BELLEMIN SANDRA" userId="5fe4e071-d3f4-40df-970f-ee8fcf898346" providerId="ADAL" clId="{02A10814-276B-406B-8BBE-F8B5BE3582C6}" dt="2025-03-19T11:11:39.847" v="71" actId="478"/>
          <ac:spMkLst>
            <pc:docMk/>
            <pc:sldMk cId="2981731590" sldId="367"/>
            <ac:spMk id="2" creationId="{EC2109A3-7108-FA93-CD83-B138F45F0C5B}"/>
          </ac:spMkLst>
        </pc:spChg>
        <pc:spChg chg="del">
          <ac:chgData name="BELLEMIN SANDRA" userId="5fe4e071-d3f4-40df-970f-ee8fcf898346" providerId="ADAL" clId="{02A10814-276B-406B-8BBE-F8B5BE3582C6}" dt="2025-03-19T11:11:39.847" v="71" actId="478"/>
          <ac:spMkLst>
            <pc:docMk/>
            <pc:sldMk cId="2981731590" sldId="367"/>
            <ac:spMk id="30" creationId="{A1966677-8D31-0BAF-F4BD-8CD394549FB7}"/>
          </ac:spMkLst>
        </pc:spChg>
        <pc:grpChg chg="del">
          <ac:chgData name="BELLEMIN SANDRA" userId="5fe4e071-d3f4-40df-970f-ee8fcf898346" providerId="ADAL" clId="{02A10814-276B-406B-8BBE-F8B5BE3582C6}" dt="2025-03-19T11:11:39.847" v="71" actId="478"/>
          <ac:grpSpMkLst>
            <pc:docMk/>
            <pc:sldMk cId="2981731590" sldId="367"/>
            <ac:grpSpMk id="3" creationId="{B91B4FEE-DC2C-A98E-B749-D55B7F1863A2}"/>
          </ac:grpSpMkLst>
        </pc:grpChg>
        <pc:grpChg chg="del">
          <ac:chgData name="BELLEMIN SANDRA" userId="5fe4e071-d3f4-40df-970f-ee8fcf898346" providerId="ADAL" clId="{02A10814-276B-406B-8BBE-F8B5BE3582C6}" dt="2025-03-19T11:11:39.847" v="71" actId="478"/>
          <ac:grpSpMkLst>
            <pc:docMk/>
            <pc:sldMk cId="2981731590" sldId="367"/>
            <ac:grpSpMk id="5" creationId="{93ED0ACD-B8BB-0356-C717-56C85BA19501}"/>
          </ac:grpSpMkLst>
        </pc:grpChg>
        <pc:picChg chg="add mod">
          <ac:chgData name="BELLEMIN SANDRA" userId="5fe4e071-d3f4-40df-970f-ee8fcf898346" providerId="ADAL" clId="{02A10814-276B-406B-8BBE-F8B5BE3582C6}" dt="2025-03-19T11:13:32.641" v="133" actId="962"/>
          <ac:picMkLst>
            <pc:docMk/>
            <pc:sldMk cId="2981731590" sldId="367"/>
            <ac:picMk id="17" creationId="{9C218156-D7E1-1DFC-5085-8D0B20011622}"/>
          </ac:picMkLst>
        </pc:picChg>
      </pc:sldChg>
      <pc:sldMasterChg chg="addSldLayout modSldLayout">
        <pc:chgData name="BELLEMIN SANDRA" userId="5fe4e071-d3f4-40df-970f-ee8fcf898346" providerId="ADAL" clId="{02A10814-276B-406B-8BBE-F8B5BE3582C6}" dt="2025-03-19T11:10:49.669" v="16" actId="478"/>
        <pc:sldMasterMkLst>
          <pc:docMk/>
          <pc:sldMasterMk cId="1099315086" sldId="2147483660"/>
        </pc:sldMasterMkLst>
        <pc:sldLayoutChg chg="delSp add mod modTransition">
          <pc:chgData name="BELLEMIN SANDRA" userId="5fe4e071-d3f4-40df-970f-ee8fcf898346" providerId="ADAL" clId="{02A10814-276B-406B-8BBE-F8B5BE3582C6}" dt="2025-03-19T11:10:49.669" v="16" actId="478"/>
          <pc:sldLayoutMkLst>
            <pc:docMk/>
            <pc:sldMasterMk cId="1099315086" sldId="2147483660"/>
            <pc:sldLayoutMk cId="1167779138" sldId="2147483668"/>
          </pc:sldLayoutMkLst>
          <pc:spChg chg="del">
            <ac:chgData name="BELLEMIN SANDRA" userId="5fe4e071-d3f4-40df-970f-ee8fcf898346" providerId="ADAL" clId="{02A10814-276B-406B-8BBE-F8B5BE3582C6}" dt="2025-03-19T11:10:49.669" v="16" actId="478"/>
            <ac:spMkLst>
              <pc:docMk/>
              <pc:sldMasterMk cId="1099315086" sldId="2147483660"/>
              <pc:sldLayoutMk cId="1167779138" sldId="2147483668"/>
              <ac:spMk id="5" creationId="{79106579-578D-4923-BDC3-F890FE2F6D93}"/>
            </ac:spMkLst>
          </pc:spChg>
          <pc:spChg chg="del">
            <ac:chgData name="BELLEMIN SANDRA" userId="5fe4e071-d3f4-40df-970f-ee8fcf898346" providerId="ADAL" clId="{02A10814-276B-406B-8BBE-F8B5BE3582C6}" dt="2025-03-19T11:10:49.669" v="16" actId="478"/>
            <ac:spMkLst>
              <pc:docMk/>
              <pc:sldMasterMk cId="1099315086" sldId="2147483660"/>
              <pc:sldLayoutMk cId="1167779138" sldId="2147483668"/>
              <ac:spMk id="6" creationId="{73DFEA3C-8920-4411-917A-DD7A873189D9}"/>
            </ac:spMkLst>
          </pc:spChg>
          <pc:spChg chg="del">
            <ac:chgData name="BELLEMIN SANDRA" userId="5fe4e071-d3f4-40df-970f-ee8fcf898346" providerId="ADAL" clId="{02A10814-276B-406B-8BBE-F8B5BE3582C6}" dt="2025-03-19T11:10:49.669" v="16" actId="478"/>
            <ac:spMkLst>
              <pc:docMk/>
              <pc:sldMasterMk cId="1099315086" sldId="2147483660"/>
              <pc:sldLayoutMk cId="1167779138" sldId="2147483668"/>
              <ac:spMk id="7" creationId="{9408C5A3-5DBB-48BA-BA85-05B5604FF534}"/>
            </ac:spMkLst>
          </pc:spChg>
          <pc:picChg chg="del">
            <ac:chgData name="BELLEMIN SANDRA" userId="5fe4e071-d3f4-40df-970f-ee8fcf898346" providerId="ADAL" clId="{02A10814-276B-406B-8BBE-F8B5BE3582C6}" dt="2025-03-19T11:10:49.669" v="16" actId="478"/>
            <ac:picMkLst>
              <pc:docMk/>
              <pc:sldMasterMk cId="1099315086" sldId="2147483660"/>
              <pc:sldLayoutMk cId="1167779138" sldId="2147483668"/>
              <ac:picMk id="8" creationId="{F8000C29-DBCD-4CAC-B122-9506AD1ABB01}"/>
            </ac:picMkLst>
          </pc:picChg>
        </pc:sldLayoutChg>
      </pc:sldMasterChg>
    </pc:docChg>
  </pc:docChgLst>
  <pc:docChgLst>
    <pc:chgData name="BELLEMIN SANDRA" userId="5fe4e071-d3f4-40df-970f-ee8fcf898346" providerId="ADAL" clId="{A3CEDDA8-9C3C-4997-BF7E-2AD00FFC472B}"/>
    <pc:docChg chg="custSel modSld">
      <pc:chgData name="BELLEMIN SANDRA" userId="5fe4e071-d3f4-40df-970f-ee8fcf898346" providerId="ADAL" clId="{A3CEDDA8-9C3C-4997-BF7E-2AD00FFC472B}" dt="2024-08-22T14:51:28.094" v="41" actId="1035"/>
      <pc:docMkLst>
        <pc:docMk/>
      </pc:docMkLst>
      <pc:sldChg chg="modSp mod">
        <pc:chgData name="BELLEMIN SANDRA" userId="5fe4e071-d3f4-40df-970f-ee8fcf898346" providerId="ADAL" clId="{A3CEDDA8-9C3C-4997-BF7E-2AD00FFC472B}" dt="2024-08-22T14:43:07.123" v="9" actId="2711"/>
        <pc:sldMkLst>
          <pc:docMk/>
          <pc:sldMk cId="1456309491" sldId="300"/>
        </pc:sldMkLst>
      </pc:sldChg>
      <pc:sldChg chg="modSp mod">
        <pc:chgData name="BELLEMIN SANDRA" userId="5fe4e071-d3f4-40df-970f-ee8fcf898346" providerId="ADAL" clId="{A3CEDDA8-9C3C-4997-BF7E-2AD00FFC472B}" dt="2024-08-22T14:43:51.772" v="22" actId="1035"/>
        <pc:sldMkLst>
          <pc:docMk/>
          <pc:sldMk cId="1378888164" sldId="340"/>
        </pc:sldMkLst>
      </pc:sldChg>
      <pc:sldChg chg="modSp mod">
        <pc:chgData name="BELLEMIN SANDRA" userId="5fe4e071-d3f4-40df-970f-ee8fcf898346" providerId="ADAL" clId="{A3CEDDA8-9C3C-4997-BF7E-2AD00FFC472B}" dt="2024-08-22T14:44:06.241" v="23" actId="2711"/>
        <pc:sldMkLst>
          <pc:docMk/>
          <pc:sldMk cId="3645911356" sldId="349"/>
        </pc:sldMkLst>
      </pc:sldChg>
      <pc:sldChg chg="modSp mod">
        <pc:chgData name="BELLEMIN SANDRA" userId="5fe4e071-d3f4-40df-970f-ee8fcf898346" providerId="ADAL" clId="{A3CEDDA8-9C3C-4997-BF7E-2AD00FFC472B}" dt="2024-08-22T14:44:14.283" v="25" actId="2711"/>
        <pc:sldMkLst>
          <pc:docMk/>
          <pc:sldMk cId="216565518" sldId="350"/>
        </pc:sldMkLst>
      </pc:sldChg>
      <pc:sldChg chg="modSp mod">
        <pc:chgData name="BELLEMIN SANDRA" userId="5fe4e071-d3f4-40df-970f-ee8fcf898346" providerId="ADAL" clId="{A3CEDDA8-9C3C-4997-BF7E-2AD00FFC472B}" dt="2024-08-22T14:44:19.259" v="26" actId="2711"/>
        <pc:sldMkLst>
          <pc:docMk/>
          <pc:sldMk cId="326007898" sldId="351"/>
        </pc:sldMkLst>
      </pc:sldChg>
      <pc:sldChg chg="modSp mod">
        <pc:chgData name="BELLEMIN SANDRA" userId="5fe4e071-d3f4-40df-970f-ee8fcf898346" providerId="ADAL" clId="{A3CEDDA8-9C3C-4997-BF7E-2AD00FFC472B}" dt="2024-08-22T14:44:25.928" v="27" actId="2711"/>
        <pc:sldMkLst>
          <pc:docMk/>
          <pc:sldMk cId="3514922386" sldId="352"/>
        </pc:sldMkLst>
      </pc:sldChg>
      <pc:sldChg chg="modSp mod">
        <pc:chgData name="BELLEMIN SANDRA" userId="5fe4e071-d3f4-40df-970f-ee8fcf898346" providerId="ADAL" clId="{A3CEDDA8-9C3C-4997-BF7E-2AD00FFC472B}" dt="2024-08-22T14:51:28.094" v="41" actId="1035"/>
        <pc:sldMkLst>
          <pc:docMk/>
          <pc:sldMk cId="3582332521" sldId="355"/>
        </pc:sldMkLst>
      </pc:sldChg>
      <pc:sldChg chg="addSp delSp modSp mod">
        <pc:chgData name="BELLEMIN SANDRA" userId="5fe4e071-d3f4-40df-970f-ee8fcf898346" providerId="ADAL" clId="{A3CEDDA8-9C3C-4997-BF7E-2AD00FFC472B}" dt="2024-08-22T14:44:59.029" v="31" actId="1076"/>
        <pc:sldMkLst>
          <pc:docMk/>
          <pc:sldMk cId="993740641" sldId="357"/>
        </pc:sldMkLst>
      </pc:sldChg>
    </pc:docChg>
  </pc:docChgLst>
  <pc:docChgLst>
    <pc:chgData name="CHAUVELLIER ANNE" userId="63234966-364e-422f-8c52-45fd5239a521" providerId="ADAL" clId="{E52659C3-59B8-4ADD-9FA8-29C271A1AB6D}"/>
    <pc:docChg chg="modSld">
      <pc:chgData name="CHAUVELLIER ANNE" userId="63234966-364e-422f-8c52-45fd5239a521" providerId="ADAL" clId="{E52659C3-59B8-4ADD-9FA8-29C271A1AB6D}" dt="2022-05-23T13:17:30.868" v="22" actId="20577"/>
      <pc:docMkLst>
        <pc:docMk/>
      </pc:docMkLst>
      <pc:sldChg chg="modSp mod">
        <pc:chgData name="CHAUVELLIER ANNE" userId="63234966-364e-422f-8c52-45fd5239a521" providerId="ADAL" clId="{E52659C3-59B8-4ADD-9FA8-29C271A1AB6D}" dt="2022-05-23T13:17:30.868" v="22" actId="20577"/>
        <pc:sldMkLst>
          <pc:docMk/>
          <pc:sldMk cId="1167145136" sldId="276"/>
        </pc:sldMkLst>
      </pc:sldChg>
    </pc:docChg>
  </pc:docChgLst>
  <pc:docChgLst>
    <pc:chgData name="Pauline Lion" userId="48ef9a2cfb904c2c" providerId="LiveId" clId="{F3A068C0-C96D-42E0-A380-9567FAC5A1F1}"/>
    <pc:docChg chg="undo custSel addSld delSld modSld sldOrd">
      <pc:chgData name="Pauline Lion" userId="48ef9a2cfb904c2c" providerId="LiveId" clId="{F3A068C0-C96D-42E0-A380-9567FAC5A1F1}" dt="2025-02-18T09:03:12.668" v="1223" actId="20577"/>
      <pc:docMkLst>
        <pc:docMk/>
      </pc:docMkLst>
      <pc:sldChg chg="modNotesTx">
        <pc:chgData name="Pauline Lion" userId="48ef9a2cfb904c2c" providerId="LiveId" clId="{F3A068C0-C96D-42E0-A380-9567FAC5A1F1}" dt="2025-02-11T09:07:25.356" v="558" actId="20577"/>
        <pc:sldMkLst>
          <pc:docMk/>
          <pc:sldMk cId="4172231958" sldId="301"/>
        </pc:sldMkLst>
      </pc:sldChg>
      <pc:sldChg chg="modSp mod modNotesTx">
        <pc:chgData name="Pauline Lion" userId="48ef9a2cfb904c2c" providerId="LiveId" clId="{F3A068C0-C96D-42E0-A380-9567FAC5A1F1}" dt="2025-02-11T09:27:44.328" v="858" actId="20577"/>
        <pc:sldMkLst>
          <pc:docMk/>
          <pc:sldMk cId="3186664508" sldId="312"/>
        </pc:sldMkLst>
      </pc:sldChg>
      <pc:sldChg chg="delSp add del mod ord modNotesTx">
        <pc:chgData name="Pauline Lion" userId="48ef9a2cfb904c2c" providerId="LiveId" clId="{F3A068C0-C96D-42E0-A380-9567FAC5A1F1}" dt="2025-02-11T09:25:09.106" v="808" actId="20577"/>
        <pc:sldMkLst>
          <pc:docMk/>
          <pc:sldMk cId="2100741853" sldId="338"/>
        </pc:sldMkLst>
      </pc:sldChg>
      <pc:sldChg chg="delSp mod ord modNotesTx">
        <pc:chgData name="Pauline Lion" userId="48ef9a2cfb904c2c" providerId="LiveId" clId="{F3A068C0-C96D-42E0-A380-9567FAC5A1F1}" dt="2025-02-11T09:08:06.529" v="567" actId="20577"/>
        <pc:sldMkLst>
          <pc:docMk/>
          <pc:sldMk cId="3071387430" sldId="339"/>
        </pc:sldMkLst>
      </pc:sldChg>
      <pc:sldChg chg="delSp mod ord modNotesTx">
        <pc:chgData name="Pauline Lion" userId="48ef9a2cfb904c2c" providerId="LiveId" clId="{F3A068C0-C96D-42E0-A380-9567FAC5A1F1}" dt="2025-02-11T09:21:41.412" v="670" actId="20577"/>
        <pc:sldMkLst>
          <pc:docMk/>
          <pc:sldMk cId="1378888164" sldId="340"/>
        </pc:sldMkLst>
      </pc:sldChg>
      <pc:sldChg chg="delSp mod ord modNotesTx">
        <pc:chgData name="Pauline Lion" userId="48ef9a2cfb904c2c" providerId="LiveId" clId="{F3A068C0-C96D-42E0-A380-9567FAC5A1F1}" dt="2025-02-11T09:24:44.421" v="792"/>
        <pc:sldMkLst>
          <pc:docMk/>
          <pc:sldMk cId="3082814519" sldId="341"/>
        </pc:sldMkLst>
      </pc:sldChg>
      <pc:sldChg chg="ord modNotesTx">
        <pc:chgData name="Pauline Lion" userId="48ef9a2cfb904c2c" providerId="LiveId" clId="{F3A068C0-C96D-42E0-A380-9567FAC5A1F1}" dt="2025-02-11T09:36:34.700" v="1094" actId="20577"/>
        <pc:sldMkLst>
          <pc:docMk/>
          <pc:sldMk cId="2435622860" sldId="343"/>
        </pc:sldMkLst>
      </pc:sldChg>
      <pc:sldChg chg="delSp mod modNotesTx">
        <pc:chgData name="Pauline Lion" userId="48ef9a2cfb904c2c" providerId="LiveId" clId="{F3A068C0-C96D-42E0-A380-9567FAC5A1F1}" dt="2025-02-11T09:29:51.715" v="864" actId="20577"/>
        <pc:sldMkLst>
          <pc:docMk/>
          <pc:sldMk cId="1823835062" sldId="344"/>
        </pc:sldMkLst>
      </pc:sldChg>
      <pc:sldChg chg="delSp mod ord modNotesTx">
        <pc:chgData name="Pauline Lion" userId="48ef9a2cfb904c2c" providerId="LiveId" clId="{F3A068C0-C96D-42E0-A380-9567FAC5A1F1}" dt="2025-02-11T09:33:11.302" v="951" actId="20577"/>
        <pc:sldMkLst>
          <pc:docMk/>
          <pc:sldMk cId="3723135974" sldId="345"/>
        </pc:sldMkLst>
      </pc:sldChg>
      <pc:sldChg chg="delSp mod ord modNotesTx">
        <pc:chgData name="Pauline Lion" userId="48ef9a2cfb904c2c" providerId="LiveId" clId="{F3A068C0-C96D-42E0-A380-9567FAC5A1F1}" dt="2025-02-11T09:35:12.383" v="1007" actId="20577"/>
        <pc:sldMkLst>
          <pc:docMk/>
          <pc:sldMk cId="3324402961" sldId="346"/>
        </pc:sldMkLst>
      </pc:sldChg>
      <pc:sldChg chg="delSp mod ord modNotesTx">
        <pc:chgData name="Pauline Lion" userId="48ef9a2cfb904c2c" providerId="LiveId" clId="{F3A068C0-C96D-42E0-A380-9567FAC5A1F1}" dt="2025-02-11T09:35:56.236" v="1088" actId="20577"/>
        <pc:sldMkLst>
          <pc:docMk/>
          <pc:sldMk cId="2567040556" sldId="347"/>
        </pc:sldMkLst>
      </pc:sldChg>
      <pc:sldChg chg="modNotesTx">
        <pc:chgData name="Pauline Lion" userId="48ef9a2cfb904c2c" providerId="LiveId" clId="{F3A068C0-C96D-42E0-A380-9567FAC5A1F1}" dt="2025-02-11T09:40:30.857" v="1179" actId="20577"/>
        <pc:sldMkLst>
          <pc:docMk/>
          <pc:sldMk cId="326007898" sldId="351"/>
        </pc:sldMkLst>
      </pc:sldChg>
      <pc:sldChg chg="delSp add mod modNotesTx">
        <pc:chgData name="Pauline Lion" userId="48ef9a2cfb904c2c" providerId="LiveId" clId="{F3A068C0-C96D-42E0-A380-9567FAC5A1F1}" dt="2025-02-11T09:08:52.774" v="623" actId="20577"/>
        <pc:sldMkLst>
          <pc:docMk/>
          <pc:sldMk cId="4146283039" sldId="360"/>
        </pc:sldMkLst>
      </pc:sldChg>
      <pc:sldChg chg="delSp add mod modNotesTx">
        <pc:chgData name="Pauline Lion" userId="48ef9a2cfb904c2c" providerId="LiveId" clId="{F3A068C0-C96D-42E0-A380-9567FAC5A1F1}" dt="2025-02-11T09:22:54.806" v="751" actId="20577"/>
        <pc:sldMkLst>
          <pc:docMk/>
          <pc:sldMk cId="1676050354" sldId="361"/>
        </pc:sldMkLst>
      </pc:sldChg>
      <pc:sldChg chg="delSp add mod modNotesTx">
        <pc:chgData name="Pauline Lion" userId="48ef9a2cfb904c2c" providerId="LiveId" clId="{F3A068C0-C96D-42E0-A380-9567FAC5A1F1}" dt="2025-02-11T09:23:18.672" v="768" actId="20577"/>
        <pc:sldMkLst>
          <pc:docMk/>
          <pc:sldMk cId="2722087150" sldId="362"/>
        </pc:sldMkLst>
      </pc:sldChg>
      <pc:sldChg chg="addSp modSp add modNotesTx">
        <pc:chgData name="Pauline Lion" userId="48ef9a2cfb904c2c" providerId="LiveId" clId="{F3A068C0-C96D-42E0-A380-9567FAC5A1F1}" dt="2025-02-11T09:27:10.931" v="851" actId="20577"/>
        <pc:sldMkLst>
          <pc:docMk/>
          <pc:sldMk cId="4016390706" sldId="363"/>
        </pc:sldMkLst>
      </pc:sldChg>
      <pc:sldChg chg="addSp delSp modSp add mod modNotesTx">
        <pc:chgData name="Pauline Lion" userId="48ef9a2cfb904c2c" providerId="LiveId" clId="{F3A068C0-C96D-42E0-A380-9567FAC5A1F1}" dt="2025-02-11T09:32:39.906" v="919" actId="20577"/>
        <pc:sldMkLst>
          <pc:docMk/>
          <pc:sldMk cId="4183575542" sldId="364"/>
        </pc:sldMkLst>
      </pc:sldChg>
      <pc:sldChg chg="delSp add mod modNotesTx">
        <pc:chgData name="Pauline Lion" userId="48ef9a2cfb904c2c" providerId="LiveId" clId="{F3A068C0-C96D-42E0-A380-9567FAC5A1F1}" dt="2025-02-11T09:34:43.019" v="981" actId="20577"/>
        <pc:sldMkLst>
          <pc:docMk/>
          <pc:sldMk cId="2988314589" sldId="365"/>
        </pc:sldMkLst>
      </pc:sldChg>
      <pc:sldChg chg="delSp add mod modNotesTx">
        <pc:chgData name="Pauline Lion" userId="48ef9a2cfb904c2c" providerId="LiveId" clId="{F3A068C0-C96D-42E0-A380-9567FAC5A1F1}" dt="2025-02-11T09:35:17.726" v="1008" actId="20577"/>
        <pc:sldMkLst>
          <pc:docMk/>
          <pc:sldMk cId="2711385186" sldId="366"/>
        </pc:sldMkLst>
      </pc:sldChg>
      <pc:sldChg chg="addSp modSp add modNotesTx">
        <pc:chgData name="Pauline Lion" userId="48ef9a2cfb904c2c" providerId="LiveId" clId="{F3A068C0-C96D-42E0-A380-9567FAC5A1F1}" dt="2025-02-18T09:03:12.668" v="1223" actId="20577"/>
        <pc:sldMkLst>
          <pc:docMk/>
          <pc:sldMk cId="2981731590" sldId="367"/>
        </pc:sldMkLst>
      </pc:sldChg>
    </pc:docChg>
  </pc:docChgLst>
  <pc:docChgLst>
    <pc:chgData name="BELLEMIN SANDRA" userId="5fe4e071-d3f4-40df-970f-ee8fcf898346" providerId="ADAL" clId="{FC2CA65F-C05F-45E1-9EB3-44D84F1C7C9D}"/>
    <pc:docChg chg="undo custSel modSld">
      <pc:chgData name="BELLEMIN SANDRA" userId="5fe4e071-d3f4-40df-970f-ee8fcf898346" providerId="ADAL" clId="{FC2CA65F-C05F-45E1-9EB3-44D84F1C7C9D}" dt="2025-02-25T13:44:24.275" v="85" actId="6549"/>
      <pc:docMkLst>
        <pc:docMk/>
      </pc:docMkLst>
      <pc:sldChg chg="addSp delSp modSp mod">
        <pc:chgData name="BELLEMIN SANDRA" userId="5fe4e071-d3f4-40df-970f-ee8fcf898346" providerId="ADAL" clId="{FC2CA65F-C05F-45E1-9EB3-44D84F1C7C9D}" dt="2025-02-25T11:41:40.697" v="27"/>
        <pc:sldMkLst>
          <pc:docMk/>
          <pc:sldMk cId="2519547939" sldId="277"/>
        </pc:sldMkLst>
      </pc:sldChg>
      <pc:sldChg chg="addSp delSp modSp mod">
        <pc:chgData name="BELLEMIN SANDRA" userId="5fe4e071-d3f4-40df-970f-ee8fcf898346" providerId="ADAL" clId="{FC2CA65F-C05F-45E1-9EB3-44D84F1C7C9D}" dt="2025-02-25T11:40:00.073" v="9" actId="1076"/>
        <pc:sldMkLst>
          <pc:docMk/>
          <pc:sldMk cId="1456309491" sldId="300"/>
        </pc:sldMkLst>
      </pc:sldChg>
      <pc:sldChg chg="modSp mod modNotesTx">
        <pc:chgData name="BELLEMIN SANDRA" userId="5fe4e071-d3f4-40df-970f-ee8fcf898346" providerId="ADAL" clId="{FC2CA65F-C05F-45E1-9EB3-44D84F1C7C9D}" dt="2025-02-25T13:08:33.887" v="64" actId="6549"/>
        <pc:sldMkLst>
          <pc:docMk/>
          <pc:sldMk cId="3186664508" sldId="312"/>
        </pc:sldMkLst>
      </pc:sldChg>
      <pc:sldChg chg="modNotesTx">
        <pc:chgData name="BELLEMIN SANDRA" userId="5fe4e071-d3f4-40df-970f-ee8fcf898346" providerId="ADAL" clId="{FC2CA65F-C05F-45E1-9EB3-44D84F1C7C9D}" dt="2025-02-25T11:44:51.556" v="40" actId="20577"/>
        <pc:sldMkLst>
          <pc:docMk/>
          <pc:sldMk cId="3071387430" sldId="339"/>
        </pc:sldMkLst>
      </pc:sldChg>
      <pc:sldChg chg="modNotesTx">
        <pc:chgData name="BELLEMIN SANDRA" userId="5fe4e071-d3f4-40df-970f-ee8fcf898346" providerId="ADAL" clId="{FC2CA65F-C05F-45E1-9EB3-44D84F1C7C9D}" dt="2025-02-25T11:45:24.578" v="54" actId="20577"/>
        <pc:sldMkLst>
          <pc:docMk/>
          <pc:sldMk cId="3082814519" sldId="341"/>
        </pc:sldMkLst>
      </pc:sldChg>
      <pc:sldChg chg="modSp mod modNotesTx">
        <pc:chgData name="BELLEMIN SANDRA" userId="5fe4e071-d3f4-40df-970f-ee8fcf898346" providerId="ADAL" clId="{FC2CA65F-C05F-45E1-9EB3-44D84F1C7C9D}" dt="2025-02-25T13:42:05.535" v="84" actId="1036"/>
        <pc:sldMkLst>
          <pc:docMk/>
          <pc:sldMk cId="2435622860" sldId="343"/>
        </pc:sldMkLst>
      </pc:sldChg>
      <pc:sldChg chg="modNotesTx">
        <pc:chgData name="BELLEMIN SANDRA" userId="5fe4e071-d3f4-40df-970f-ee8fcf898346" providerId="ADAL" clId="{FC2CA65F-C05F-45E1-9EB3-44D84F1C7C9D}" dt="2025-02-25T13:09:17.575" v="77" actId="20577"/>
        <pc:sldMkLst>
          <pc:docMk/>
          <pc:sldMk cId="1823835062" sldId="344"/>
        </pc:sldMkLst>
      </pc:sldChg>
      <pc:sldChg chg="modNotesTx">
        <pc:chgData name="BELLEMIN SANDRA" userId="5fe4e071-d3f4-40df-970f-ee8fcf898346" providerId="ADAL" clId="{FC2CA65F-C05F-45E1-9EB3-44D84F1C7C9D}" dt="2025-02-25T13:44:24.275" v="85" actId="6549"/>
        <pc:sldMkLst>
          <pc:docMk/>
          <pc:sldMk cId="326007898" sldId="351"/>
        </pc:sldMkLst>
      </pc:sldChg>
      <pc:sldChg chg="modSp mod">
        <pc:chgData name="BELLEMIN SANDRA" userId="5fe4e071-d3f4-40df-970f-ee8fcf898346" providerId="ADAL" clId="{FC2CA65F-C05F-45E1-9EB3-44D84F1C7C9D}" dt="2025-02-25T11:46:03.311" v="57" actId="1036"/>
        <pc:sldMkLst>
          <pc:docMk/>
          <pc:sldMk cId="4016390706" sldId="363"/>
        </pc:sldMkLst>
      </pc:sldChg>
      <pc:sldChg chg="modNotesTx">
        <pc:chgData name="BELLEMIN SANDRA" userId="5fe4e071-d3f4-40df-970f-ee8fcf898346" providerId="ADAL" clId="{FC2CA65F-C05F-45E1-9EB3-44D84F1C7C9D}" dt="2025-02-25T13:14:44.252" v="78" actId="20577"/>
        <pc:sldMkLst>
          <pc:docMk/>
          <pc:sldMk cId="2981731590" sldId="367"/>
        </pc:sldMkLst>
      </pc:sldChg>
    </pc:docChg>
  </pc:docChgLst>
  <pc:docChgLst>
    <pc:chgData name="CHAUVELLIER ANNE" userId="63234966-364e-422f-8c52-45fd5239a521" providerId="ADAL" clId="{3E5B3780-8DBD-488C-80D8-1C3BDFE593D8}"/>
    <pc:docChg chg="undo custSel addSld modSld sldOrd">
      <pc:chgData name="CHAUVELLIER ANNE" userId="63234966-364e-422f-8c52-45fd5239a521" providerId="ADAL" clId="{3E5B3780-8DBD-488C-80D8-1C3BDFE593D8}" dt="2022-04-11T15:17:12.001" v="607" actId="20577"/>
      <pc:docMkLst>
        <pc:docMk/>
      </pc:docMkLst>
      <pc:sldChg chg="delCm modCm modNotesTx">
        <pc:chgData name="CHAUVELLIER ANNE" userId="63234966-364e-422f-8c52-45fd5239a521" providerId="ADAL" clId="{3E5B3780-8DBD-488C-80D8-1C3BDFE593D8}" dt="2022-03-29T09:44:13.012" v="239" actId="1592"/>
        <pc:sldMkLst>
          <pc:docMk/>
          <pc:sldMk cId="1456309491" sldId="300"/>
        </pc:sldMkLst>
      </pc:sldChg>
      <pc:sldChg chg="addSp delSp modSp mod delCm modCm modNotesTx">
        <pc:chgData name="CHAUVELLIER ANNE" userId="63234966-364e-422f-8c52-45fd5239a521" providerId="ADAL" clId="{3E5B3780-8DBD-488C-80D8-1C3BDFE593D8}" dt="2022-03-31T08:29:57.730" v="459" actId="1592"/>
        <pc:sldMkLst>
          <pc:docMk/>
          <pc:sldMk cId="3186664508" sldId="312"/>
        </pc:sldMkLst>
      </pc:sldChg>
      <pc:sldChg chg="addSp delSp modSp mod">
        <pc:chgData name="CHAUVELLIER ANNE" userId="63234966-364e-422f-8c52-45fd5239a521" providerId="ADAL" clId="{3E5B3780-8DBD-488C-80D8-1C3BDFE593D8}" dt="2022-04-04T13:33:21.875" v="503" actId="1076"/>
        <pc:sldMkLst>
          <pc:docMk/>
          <pc:sldMk cId="2100741853" sldId="338"/>
        </pc:sldMkLst>
      </pc:sldChg>
      <pc:sldChg chg="addSp delSp modSp mod addCm delCm modNotesTx">
        <pc:chgData name="CHAUVELLIER ANNE" userId="63234966-364e-422f-8c52-45fd5239a521" providerId="ADAL" clId="{3E5B3780-8DBD-488C-80D8-1C3BDFE593D8}" dt="2022-04-04T13:34:46.459" v="527" actId="478"/>
        <pc:sldMkLst>
          <pc:docMk/>
          <pc:sldMk cId="3071387430" sldId="339"/>
        </pc:sldMkLst>
      </pc:sldChg>
      <pc:sldChg chg="addSp delSp modSp mod modNotesTx">
        <pc:chgData name="CHAUVELLIER ANNE" userId="63234966-364e-422f-8c52-45fd5239a521" providerId="ADAL" clId="{3E5B3780-8DBD-488C-80D8-1C3BDFE593D8}" dt="2022-04-04T13:34:23.913" v="519" actId="478"/>
        <pc:sldMkLst>
          <pc:docMk/>
          <pc:sldMk cId="1378888164" sldId="340"/>
        </pc:sldMkLst>
      </pc:sldChg>
      <pc:sldChg chg="addSp delSp modSp mod modNotesTx">
        <pc:chgData name="CHAUVELLIER ANNE" userId="63234966-364e-422f-8c52-45fd5239a521" providerId="ADAL" clId="{3E5B3780-8DBD-488C-80D8-1C3BDFE593D8}" dt="2022-04-04T13:34:04.345" v="511" actId="478"/>
        <pc:sldMkLst>
          <pc:docMk/>
          <pc:sldMk cId="3082814519" sldId="341"/>
        </pc:sldMkLst>
      </pc:sldChg>
      <pc:sldChg chg="addSp delSp modSp mod delCm modNotesTx">
        <pc:chgData name="CHAUVELLIER ANNE" userId="63234966-364e-422f-8c52-45fd5239a521" providerId="ADAL" clId="{3E5B3780-8DBD-488C-80D8-1C3BDFE593D8}" dt="2022-04-04T13:28:44.016" v="491" actId="20577"/>
        <pc:sldMkLst>
          <pc:docMk/>
          <pc:sldMk cId="2435622860" sldId="343"/>
        </pc:sldMkLst>
      </pc:sldChg>
      <pc:sldChg chg="addSp delSp modSp mod">
        <pc:chgData name="CHAUVELLIER ANNE" userId="63234966-364e-422f-8c52-45fd5239a521" providerId="ADAL" clId="{3E5B3780-8DBD-488C-80D8-1C3BDFE593D8}" dt="2022-03-30T16:03:08.920" v="413" actId="165"/>
        <pc:sldMkLst>
          <pc:docMk/>
          <pc:sldMk cId="1823835062" sldId="344"/>
        </pc:sldMkLst>
      </pc:sldChg>
      <pc:sldChg chg="addSp delSp modSp mod">
        <pc:chgData name="CHAUVELLIER ANNE" userId="63234966-364e-422f-8c52-45fd5239a521" providerId="ADAL" clId="{3E5B3780-8DBD-488C-80D8-1C3BDFE593D8}" dt="2022-03-30T16:02:28.079" v="400" actId="478"/>
        <pc:sldMkLst>
          <pc:docMk/>
          <pc:sldMk cId="3723135974" sldId="345"/>
        </pc:sldMkLst>
      </pc:sldChg>
      <pc:sldChg chg="addSp delSp modSp mod delCm">
        <pc:chgData name="CHAUVELLIER ANNE" userId="63234966-364e-422f-8c52-45fd5239a521" providerId="ADAL" clId="{3E5B3780-8DBD-488C-80D8-1C3BDFE593D8}" dt="2022-03-31T08:30:05.206" v="461" actId="1592"/>
        <pc:sldMkLst>
          <pc:docMk/>
          <pc:sldMk cId="3324402961" sldId="346"/>
        </pc:sldMkLst>
      </pc:sldChg>
      <pc:sldChg chg="addSp delSp modSp mod">
        <pc:chgData name="CHAUVELLIER ANNE" userId="63234966-364e-422f-8c52-45fd5239a521" providerId="ADAL" clId="{3E5B3780-8DBD-488C-80D8-1C3BDFE593D8}" dt="2022-04-04T13:35:52.465" v="529" actId="1076"/>
        <pc:sldMkLst>
          <pc:docMk/>
          <pc:sldMk cId="2567040556" sldId="347"/>
        </pc:sldMkLst>
      </pc:sldChg>
      <pc:sldChg chg="modSp mod modNotesTx">
        <pc:chgData name="CHAUVELLIER ANNE" userId="63234966-364e-422f-8c52-45fd5239a521" providerId="ADAL" clId="{3E5B3780-8DBD-488C-80D8-1C3BDFE593D8}" dt="2022-04-04T13:36:47.163" v="535" actId="114"/>
        <pc:sldMkLst>
          <pc:docMk/>
          <pc:sldMk cId="3582332521" sldId="355"/>
        </pc:sldMkLst>
      </pc:sldChg>
      <pc:sldChg chg="addSp modSp new mod">
        <pc:chgData name="CHAUVELLIER ANNE" userId="63234966-364e-422f-8c52-45fd5239a521" providerId="ADAL" clId="{3E5B3780-8DBD-488C-80D8-1C3BDFE593D8}" dt="2022-03-30T16:04:36.111" v="435" actId="1076"/>
        <pc:sldMkLst>
          <pc:docMk/>
          <pc:sldMk cId="993740641" sldId="357"/>
        </pc:sldMkLst>
      </pc:sldChg>
      <pc:sldChg chg="addSp modSp new mod ord">
        <pc:chgData name="CHAUVELLIER ANNE" userId="63234966-364e-422f-8c52-45fd5239a521" providerId="ADAL" clId="{3E5B3780-8DBD-488C-80D8-1C3BDFE593D8}" dt="2022-04-04T13:36:10.684" v="531"/>
        <pc:sldMkLst>
          <pc:docMk/>
          <pc:sldMk cId="2450097242" sldId="358"/>
        </pc:sldMkLst>
      </pc:sldChg>
      <pc:sldChg chg="addSp modSp new mod modNotesTx">
        <pc:chgData name="CHAUVELLIER ANNE" userId="63234966-364e-422f-8c52-45fd5239a521" providerId="ADAL" clId="{3E5B3780-8DBD-488C-80D8-1C3BDFE593D8}" dt="2022-04-11T15:17:12.001" v="607" actId="20577"/>
        <pc:sldMkLst>
          <pc:docMk/>
          <pc:sldMk cId="1202095820" sldId="359"/>
        </pc:sldMkLst>
      </pc:sldChg>
    </pc:docChg>
  </pc:docChgLst>
  <pc:docChgLst>
    <pc:chgData name="CARATY CORINNE" userId="8ff7d65e-e73f-48f4-8c35-2e9a1daaa9ff" providerId="ADAL" clId="{A1457FCD-4ECB-4DDE-92A1-7915F3FBCAAC}"/>
    <pc:docChg chg="modSld">
      <pc:chgData name="CARATY CORINNE" userId="8ff7d65e-e73f-48f4-8c35-2e9a1daaa9ff" providerId="ADAL" clId="{A1457FCD-4ECB-4DDE-92A1-7915F3FBCAAC}" dt="2022-09-06T14:14:36.727" v="1" actId="1076"/>
      <pc:docMkLst>
        <pc:docMk/>
      </pc:docMkLst>
      <pc:sldChg chg="addSp modSp mod">
        <pc:chgData name="CARATY CORINNE" userId="8ff7d65e-e73f-48f4-8c35-2e9a1daaa9ff" providerId="ADAL" clId="{A1457FCD-4ECB-4DDE-92A1-7915F3FBCAAC}" dt="2022-09-06T14:14:36.727" v="1" actId="1076"/>
        <pc:sldMkLst>
          <pc:docMk/>
          <pc:sldMk cId="1167145136" sldId="27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074845C-01D3-4A94-B358-B5EA6BB3D0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D5E4F85-0A44-485A-B3E7-E7F67DCD33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D0855C-FD51-445B-A359-7C4B20F7D243}" type="datetimeFigureOut">
              <a:rPr lang="fr-FR" smtClean="0"/>
              <a:t>19/03/2025</a:t>
            </a:fld>
            <a:endParaRPr lang="fr-FR"/>
          </a:p>
        </p:txBody>
      </p:sp>
      <p:sp>
        <p:nvSpPr>
          <p:cNvPr id="4" name="Espace réservé du pied de page 3">
            <a:extLst>
              <a:ext uri="{FF2B5EF4-FFF2-40B4-BE49-F238E27FC236}">
                <a16:creationId xmlns:a16="http://schemas.microsoft.com/office/drawing/2014/main" id="{FF174665-A1D2-4C3E-9799-B49DDE1180B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00C2DCE-ED8C-41F9-8310-1B6BA664E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4C6B46-A4C9-4C71-A8DF-EA4F4E3643B6}" type="slidenum">
              <a:rPr lang="fr-FR" smtClean="0"/>
              <a:t>‹N°›</a:t>
            </a:fld>
            <a:endParaRPr lang="fr-FR"/>
          </a:p>
        </p:txBody>
      </p:sp>
    </p:spTree>
    <p:extLst>
      <p:ext uri="{BB962C8B-B14F-4D97-AF65-F5344CB8AC3E}">
        <p14:creationId xmlns:p14="http://schemas.microsoft.com/office/powerpoint/2010/main" val="426044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Arial" panose="020B0604020202020204" pitchFamily="34" charset="0"/>
              </a:rPr>
              <a:t>Aujourd’hui, nous allons apprendre à décomposer les nombres 6 et 7 en sommes de deux nombres.</a:t>
            </a:r>
          </a:p>
          <a:p>
            <a:endParaRPr lang="fr-FR"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2891965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DCE14-28C5-B4F6-C86B-A8D3D48487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5CD08A-B89C-0559-E8CD-2C3F2FD4FE1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5F3EA4-D3E7-5E61-04E2-90BBAB75601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E30EA40-4453-C5B0-2412-DA5B64F1265E}"/>
              </a:ext>
            </a:extLst>
          </p:cNvPr>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1228613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finit le tapis avec la réglette vert clair que l’on place 2 fois.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801887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4C5EE-C6CA-E02A-CA32-7F1D04D5D5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C2D2BE-A2B1-BF65-8D9F-1FC07D87CB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E65C40D-345B-0EF0-2ABC-D23DE2C9F9F7}"/>
              </a:ext>
            </a:extLst>
          </p:cNvPr>
          <p:cNvSpPr>
            <a:spLocks noGrp="1"/>
          </p:cNvSpPr>
          <p:nvPr>
            <p:ph type="body" idx="1"/>
          </p:nvPr>
        </p:nvSpPr>
        <p:spPr/>
        <p:txBody>
          <a:bodyPr/>
          <a:lstStyle/>
          <a:p>
            <a:r>
              <a:rPr lang="fr-FR" sz="1200" b="0" i="1" kern="1200" baseline="0" dirty="0">
                <a:solidFill>
                  <a:schemeClr val="tx1"/>
                </a:solidFill>
                <a:latin typeface="+mn-lt"/>
                <a:ea typeface="+mn-ea"/>
                <a:cs typeface="+mn-cs"/>
              </a:rPr>
              <a:t>Maintenant, on va remplir ensemble la maison du 6 en s’aidant de notre tapis de réglettes. </a:t>
            </a:r>
          </a:p>
          <a:p>
            <a:r>
              <a:rPr lang="fr-FR" sz="1200" b="0" i="0" kern="1200" baseline="0" dirty="0">
                <a:solidFill>
                  <a:schemeClr val="tx1"/>
                </a:solidFill>
                <a:latin typeface="+mn-lt"/>
                <a:ea typeface="+mn-ea"/>
                <a:cs typeface="+mn-cs"/>
              </a:rPr>
              <a:t>C</a:t>
            </a:r>
            <a:r>
              <a:rPr lang="fr-FR" b="0" i="0" dirty="0"/>
              <a:t>ollectivement, les élèves donnent les décompositions à partir des réglettes en les traduisant en additions. </a:t>
            </a:r>
          </a:p>
          <a:p>
            <a:r>
              <a:rPr lang="fr-FR" b="0" i="1" dirty="0"/>
              <a:t>En premier, on n’avait rien et on a posé la réglette 6. On écrit 0 +</a:t>
            </a:r>
            <a:r>
              <a:rPr lang="fr-FR" i="1" dirty="0"/>
              <a:t> 6 et</a:t>
            </a:r>
            <a:r>
              <a:rPr lang="fr-FR" b="0" i="1" dirty="0"/>
              <a:t> en face, on écrit 6 + 0, parce qu’on sait que si on inverse l’ordre des réglettes, on obtient toujours la même longueur. </a:t>
            </a:r>
            <a:r>
              <a:rPr lang="fr-FR" b="0" i="0" dirty="0"/>
              <a:t>Compléter la 1</a:t>
            </a:r>
            <a:r>
              <a:rPr lang="fr-FR" b="0" i="0" baseline="30000" dirty="0"/>
              <a:t>re</a:t>
            </a:r>
            <a:r>
              <a:rPr lang="fr-FR" b="0" i="0" dirty="0"/>
              <a:t> ligne de la maison au tableau.</a:t>
            </a:r>
          </a:p>
          <a:p>
            <a:r>
              <a:rPr lang="fr-FR" b="0" i="1" dirty="0"/>
              <a:t>Puis on cherche l’addition qui correspond au train de réglettes blanche + jaune. Quelle est </a:t>
            </a:r>
            <a:r>
              <a:rPr lang="fr-FR" i="1" dirty="0"/>
              <a:t>cette addition</a:t>
            </a:r>
            <a:r>
              <a:rPr lang="fr-FR" b="0" i="1" dirty="0"/>
              <a:t> ? C’est 1 + 5. Et on écrit en face l’addition obtenue en inversant les deux nombres (5 + 1). </a:t>
            </a:r>
            <a:r>
              <a:rPr lang="fr-FR" b="0" i="0" dirty="0"/>
              <a:t>Continuer de la même manière avec les autres lignes, jusqu’à 3 + 3 qu’il est inutile d’écrire deux fois.</a:t>
            </a:r>
          </a:p>
          <a:p>
            <a:r>
              <a:rPr lang="fr-FR" b="0" i="0" dirty="0"/>
              <a:t>Effacer le tableau avant de passer à la diapositive suivante. </a:t>
            </a:r>
            <a:endParaRPr lang="fr-FR" i="0" dirty="0"/>
          </a:p>
          <a:p>
            <a:endParaRPr lang="fr-FR" dirty="0"/>
          </a:p>
        </p:txBody>
      </p:sp>
      <p:sp>
        <p:nvSpPr>
          <p:cNvPr id="4" name="Espace réservé du numéro de diapositive 3">
            <a:extLst>
              <a:ext uri="{FF2B5EF4-FFF2-40B4-BE49-F238E27FC236}">
                <a16:creationId xmlns:a16="http://schemas.microsoft.com/office/drawing/2014/main" id="{9510CD6E-E62C-FD3A-9EF8-8721483EA15A}"/>
              </a:ext>
            </a:extLst>
          </p:cNvPr>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1163700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Maintenant que nous avons rempli la maison du 6 ensemble au tableau, vous allez essayer de la remplir tout seuls. Vous pouvez vous aider du tapis de la réglette 6. </a:t>
            </a:r>
          </a:p>
          <a:p>
            <a:r>
              <a:rPr lang="fr-FR" sz="1200" b="0" i="0" kern="1200" baseline="0" dirty="0">
                <a:solidFill>
                  <a:schemeClr val="tx1"/>
                </a:solidFill>
                <a:latin typeface="+mn-lt"/>
                <a:ea typeface="+mn-ea"/>
                <a:cs typeface="+mn-cs"/>
              </a:rPr>
              <a:t>Distribuer la fiche photocopiable plastifiée à chaque élève. Laisser un temps de recherche individuel (1 ou 2 min). Si le temps le permet, corriger une nouvelle fois la maison (plus rapidement). </a:t>
            </a:r>
            <a:endParaRPr lang="fr-FR" sz="1200" b="0" i="1" kern="1200" baseline="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2301723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Cherchez maintenant le tapis du 7, c’est-à-dire tous les trains de 2 réglettes qui font 7. Vous allez chercher les trains dans l’ordre, en commençant par la réglette 1 + une autre réglette, puis en dessous la réglette 2 + la réglette qui convient, etc.</a:t>
            </a:r>
          </a:p>
          <a:p>
            <a:r>
              <a:rPr lang="fr-FR" sz="1200" b="0" i="0" kern="1200" baseline="0" dirty="0">
                <a:solidFill>
                  <a:schemeClr val="tx1"/>
                </a:solidFill>
                <a:latin typeface="+mn-lt"/>
                <a:ea typeface="+mn-ea"/>
                <a:cs typeface="+mn-cs"/>
              </a:rPr>
              <a:t>Laisser 1 ou 2 min de recherche. </a:t>
            </a:r>
          </a:p>
          <a:p>
            <a:r>
              <a:rPr lang="fr-FR" sz="1200" b="0" i="0" kern="1200" baseline="0" dirty="0">
                <a:solidFill>
                  <a:schemeClr val="tx1"/>
                </a:solidFill>
                <a:latin typeface="+mn-lt"/>
                <a:ea typeface="+mn-ea"/>
                <a:cs typeface="+mn-cs"/>
              </a:rPr>
              <a:t>C</a:t>
            </a:r>
            <a:r>
              <a:rPr lang="fr-FR" b="0" i="0" dirty="0"/>
              <a:t>orriger collectivement. Les élèves donnent les décompositions en utilisant les couleurs des réglettes.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3474881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DD76C-BB45-C5AA-F6F0-A972F977AB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DEBA2BF-B0C6-BEF1-E375-991C6B3A32B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5362793-8C9F-932A-C1B7-535AA92780F7}"/>
              </a:ext>
            </a:extLst>
          </p:cNvPr>
          <p:cNvSpPr>
            <a:spLocks noGrp="1"/>
          </p:cNvSpPr>
          <p:nvPr>
            <p:ph type="body" idx="1"/>
          </p:nvPr>
        </p:nvSpPr>
        <p:spPr/>
        <p:txBody>
          <a:bodyPr/>
          <a:lstStyle/>
          <a:p>
            <a:r>
              <a:rPr lang="fr-FR" b="0" i="1" dirty="0"/>
              <a:t>Sous la réglette noire du 7, on place la réglette 1 (blanche) et on cherche la réglette qui convient pour faire 7. </a:t>
            </a:r>
          </a:p>
          <a:p>
            <a:r>
              <a:rPr lang="fr-FR" b="0" i="1" dirty="0"/>
              <a:t>Quelle réglette faut-il ajouter à la réglette blanche pour que le train soit de la même longueur que la réglette noire ? → </a:t>
            </a:r>
            <a:r>
              <a:rPr lang="fr-FR" b="0" i="0" dirty="0"/>
              <a:t>C’est la vert foncé.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a:extLst>
              <a:ext uri="{FF2B5EF4-FFF2-40B4-BE49-F238E27FC236}">
                <a16:creationId xmlns:a16="http://schemas.microsoft.com/office/drawing/2014/main" id="{EF22DF5C-943A-A019-8BF2-3C3557C0939A}"/>
              </a:ext>
            </a:extLst>
          </p:cNvPr>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533414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blanc + vert foncé est égal à la réglette noire. </a:t>
            </a:r>
          </a:p>
          <a:p>
            <a:r>
              <a:rPr lang="fr-FR" b="0" i="1" dirty="0"/>
              <a:t>Quelle réglette avez-vous placé dessous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790412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4C350-8D8E-38CE-24E8-261C712A057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F8AD925-D4B9-FF93-A4A9-42EFEC82CDD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15538CF-05C8-1DAC-8AEE-EB4A65E51D45}"/>
              </a:ext>
            </a:extLst>
          </p:cNvPr>
          <p:cNvSpPr>
            <a:spLocks noGrp="1"/>
          </p:cNvSpPr>
          <p:nvPr>
            <p:ph type="body" idx="1"/>
          </p:nvPr>
        </p:nvSpPr>
        <p:spPr/>
        <p:txBody>
          <a:bodyPr/>
          <a:lstStyle/>
          <a:p>
            <a:r>
              <a:rPr lang="fr-FR" b="0" i="1" dirty="0"/>
              <a:t>On place ensuite la réglette 2 (rouge) et on cherche la réglette qui convient pour faire 7. </a:t>
            </a:r>
          </a:p>
          <a:p>
            <a:r>
              <a:rPr lang="fr-FR" b="0" i="1" dirty="0"/>
              <a:t>Quelle réglette faut-il ajouter à la réglette rouge pour que le train soit de la même longueur que la réglette noire ? → </a:t>
            </a:r>
            <a:r>
              <a:rPr lang="fr-FR" b="0" i="0" dirty="0"/>
              <a:t>C’est la jaune.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a:extLst>
              <a:ext uri="{FF2B5EF4-FFF2-40B4-BE49-F238E27FC236}">
                <a16:creationId xmlns:a16="http://schemas.microsoft.com/office/drawing/2014/main" id="{B5947F12-3C84-B020-5912-871FAC3BD332}"/>
              </a:ext>
            </a:extLst>
          </p:cNvPr>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2977385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rouge + jaune est égal à la réglette noire.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t>Poursuivre avec la même démarche pour le reste du tapis.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2685368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EC8F8-19CD-CB68-47E3-A5DDA78907C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6110378-391B-A603-A0B5-34C1EC1CB83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4DF838A-A994-ABEC-69AB-3916409A09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a:extLst>
              <a:ext uri="{FF2B5EF4-FFF2-40B4-BE49-F238E27FC236}">
                <a16:creationId xmlns:a16="http://schemas.microsoft.com/office/drawing/2014/main" id="{D7D3772E-ECB8-8B48-F448-526CF6CC0A79}"/>
              </a:ext>
            </a:extLst>
          </p:cNvPr>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484577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Mais d’abord, prenez vos réglettes et placez-les</a:t>
            </a:r>
            <a:r>
              <a:rPr lang="fr-FR" b="0" i="1" baseline="0" dirty="0"/>
              <a:t> en escalier pour les retrouver rapidement.</a:t>
            </a:r>
            <a:endParaRPr lang="fr-FR" b="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138824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finit le tapis avec le train vert clair + rose.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920118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22652-2B5C-E485-8CF7-9A748BDAA52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D1992B0-1246-AADA-C255-D189ABFF8C3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9C40C5-FAF9-0AEB-60AE-89ED26F9F371}"/>
              </a:ext>
            </a:extLst>
          </p:cNvPr>
          <p:cNvSpPr>
            <a:spLocks noGrp="1"/>
          </p:cNvSpPr>
          <p:nvPr>
            <p:ph type="body" idx="1"/>
          </p:nvPr>
        </p:nvSpPr>
        <p:spPr/>
        <p:txBody>
          <a:bodyPr/>
          <a:lstStyle/>
          <a:p>
            <a:r>
              <a:rPr lang="fr-FR" sz="1200" b="0" i="1" kern="1200" baseline="0" dirty="0">
                <a:solidFill>
                  <a:schemeClr val="tx1"/>
                </a:solidFill>
                <a:latin typeface="+mn-lt"/>
                <a:ea typeface="+mn-ea"/>
                <a:cs typeface="+mn-cs"/>
              </a:rPr>
              <a:t>Maintenant, on va remplir ensemble la maison du 7 en s’aidant de notre tapis de réglettes. </a:t>
            </a:r>
          </a:p>
          <a:p>
            <a:r>
              <a:rPr lang="fr-FR" sz="1200" b="0" i="0" kern="1200" baseline="0" dirty="0">
                <a:solidFill>
                  <a:schemeClr val="tx1"/>
                </a:solidFill>
                <a:latin typeface="+mn-lt"/>
                <a:ea typeface="+mn-ea"/>
                <a:cs typeface="+mn-cs"/>
              </a:rPr>
              <a:t>C</a:t>
            </a:r>
            <a:r>
              <a:rPr lang="fr-FR" b="0" i="0" dirty="0"/>
              <a:t>ollectivement, les élèves donnent les décompositions à partir des réglettes en les traduisant en additions. </a:t>
            </a:r>
          </a:p>
          <a:p>
            <a:r>
              <a:rPr lang="fr-FR" b="0" i="1" dirty="0"/>
              <a:t>En premier, on n’avait rien et on a posé la réglette 7. On écrit 0 +</a:t>
            </a:r>
            <a:r>
              <a:rPr lang="fr-FR" i="1" dirty="0"/>
              <a:t> 7 et</a:t>
            </a:r>
            <a:r>
              <a:rPr lang="fr-FR" b="0" i="1" dirty="0"/>
              <a:t> en face, on écrit 7 + 0, parce qu’on sait que si on inverse l’ordre des réglettes, on obtient toujours la même longueur. </a:t>
            </a:r>
            <a:r>
              <a:rPr lang="fr-FR" b="0" i="0" dirty="0"/>
              <a:t>Compléter la 1</a:t>
            </a:r>
            <a:r>
              <a:rPr lang="fr-FR" b="0" i="0" baseline="30000" dirty="0"/>
              <a:t>re</a:t>
            </a:r>
            <a:r>
              <a:rPr lang="fr-FR" b="0" i="0" dirty="0"/>
              <a:t> ligne de la maison au tableau.</a:t>
            </a:r>
          </a:p>
          <a:p>
            <a:r>
              <a:rPr lang="fr-FR" b="0" i="1" dirty="0"/>
              <a:t>Puis on cherche l’addition qui correspond au train de réglettes blanche + vert foncé. Quelle est </a:t>
            </a:r>
            <a:r>
              <a:rPr lang="fr-FR" i="1" dirty="0"/>
              <a:t>cette addition</a:t>
            </a:r>
            <a:r>
              <a:rPr lang="fr-FR" b="0" i="1" dirty="0"/>
              <a:t> ? C’est 1 + 6. Et on écrit en face l’addition obtenue en inversant les deux nombres (6 + 1). </a:t>
            </a:r>
            <a:r>
              <a:rPr lang="fr-FR" b="0" i="0" dirty="0"/>
              <a:t>Continuer de la même manière avec les autres lignes, jusqu’à 3 + 4 et 4 + 3.</a:t>
            </a:r>
          </a:p>
          <a:p>
            <a:r>
              <a:rPr lang="fr-FR" b="0" i="0" dirty="0"/>
              <a:t>Effacer le tableau avant de passer à la diapositive suivante. </a:t>
            </a:r>
            <a:endParaRPr lang="fr-FR"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a:extLst>
              <a:ext uri="{FF2B5EF4-FFF2-40B4-BE49-F238E27FC236}">
                <a16:creationId xmlns:a16="http://schemas.microsoft.com/office/drawing/2014/main" id="{18D84525-547C-6002-392B-9E455CC08C55}"/>
              </a:ext>
            </a:extLst>
          </p:cNvPr>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1460381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Maintenant que nous avons rempli la maison du 7 ensemble au tableau, vous allez essayer de la remplir tout seuls. Vous pouvez vous aider du tapis de la réglette 7. </a:t>
            </a:r>
          </a:p>
          <a:p>
            <a:r>
              <a:rPr lang="fr-FR" sz="1200" b="0" i="0" kern="1200" baseline="0" dirty="0">
                <a:solidFill>
                  <a:schemeClr val="tx1"/>
                </a:solidFill>
                <a:latin typeface="+mn-lt"/>
                <a:ea typeface="+mn-ea"/>
                <a:cs typeface="+mn-cs"/>
              </a:rPr>
              <a:t>Distribuer la fiche photocopiable plastifiée à chaque élève. Laisser un temps de recherche individuel (1 ou 2 min). Si le temps le permet, corriger une nouvelle fois la maison (plus rapidement). </a:t>
            </a:r>
            <a:endParaRPr lang="fr-FR" sz="1200" b="0" i="1"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2700438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Maintenant qu’on a construit le tapis et la maison des nombres 6 et 7, on va pouvoir compléter des additions à trous dont le résultat est 6 ou 7.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4786413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6 pour aller à 7 ? </a:t>
            </a:r>
          </a:p>
          <a:p>
            <a:r>
              <a:rPr lang="fr-FR" b="0" i="1" dirty="0"/>
              <a:t>Écris sur ton ardoise le nombre manquant. Utilise les réglettes si besoin.</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3956528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3 pour aller à 6 ? </a:t>
            </a:r>
          </a:p>
          <a:p>
            <a:r>
              <a:rPr lang="fr-FR" b="0" i="1" dirty="0"/>
              <a:t>Écris sur ton ardoise le nombre manquant. </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3383642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Les réglettes ne sont désormais plus affichées. Vous pouvez utiliser vos réglettes pour trouver la réponse. </a:t>
            </a:r>
            <a:r>
              <a:rPr lang="fr-FR" b="0" i="0" dirty="0"/>
              <a:t>Les élèves doivent se débrouiller seuls pour illustrer l’opération à trou avec leurs réglettes</a:t>
            </a:r>
            <a:r>
              <a:rPr lang="fr-FR" b="0" i="1" dirty="0"/>
              <a:t>. Combien faut-il ajouter à 4 pour aller à 6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Écris sur ton ardoise le nombre manquant. </a:t>
            </a:r>
            <a:endParaRPr lang="fr-FR" b="0" i="0" dirty="0"/>
          </a:p>
          <a:p>
            <a:r>
              <a:rPr lang="fr-FR" b="0" i="0" dirty="0"/>
              <a:t>Corriger en interrogeant un élève puis en écrivant le 2 sur les pointillés. Si besoin, montrer le train des réglettes correspondant (rose + rouge est égal à la longueur vert foncé). </a:t>
            </a:r>
            <a:endParaRPr lang="fr-FR"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3658742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Combien faut-il ajouter à 2 pour aller à 7 ? </a:t>
            </a:r>
          </a:p>
          <a:p>
            <a:r>
              <a:rPr lang="fr-FR" b="0" i="1" dirty="0"/>
              <a:t>Écris sur ton ardoise le nombre manquant. </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3874207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dirty="0">
                <a:effectLst/>
                <a:latin typeface="Calibri" panose="020F0502020204030204" pitchFamily="34" charset="0"/>
                <a:ea typeface="Calibri" panose="020F0502020204030204" pitchFamily="34" charset="0"/>
              </a:rPr>
              <a:t>Vous devez remplir la maison du 9.</a:t>
            </a:r>
            <a:endParaRPr lang="fr-FR" sz="120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32</a:t>
            </a:fld>
            <a:endParaRPr lang="fr-FR"/>
          </a:p>
        </p:txBody>
      </p:sp>
    </p:spTree>
    <p:extLst>
      <p:ext uri="{BB962C8B-B14F-4D97-AF65-F5344CB8AC3E}">
        <p14:creationId xmlns:p14="http://schemas.microsoft.com/office/powerpoint/2010/main" val="28377185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Distribuer la leçon aux élèves et leur faire colorier les réglettes avant qu’ils la collent dans leur cahier.</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33</a:t>
            </a:fld>
            <a:endParaRPr lang="fr-FR"/>
          </a:p>
        </p:txBody>
      </p:sp>
    </p:spTree>
    <p:extLst>
      <p:ext uri="{BB962C8B-B14F-4D97-AF65-F5344CB8AC3E}">
        <p14:creationId xmlns:p14="http://schemas.microsoft.com/office/powerpoint/2010/main" val="179978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Rappelez-vous de la valeur de chaque réglette. Vous allez en avoir besoin pour trouver toutes les additions qui font 6. Si vous ne les connaissez pas par cœur, vous pouvez regarder le poster des réglettes. </a:t>
            </a:r>
            <a:endParaRPr lang="fr-FR" sz="12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2174928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34</a:t>
            </a:fld>
            <a:endParaRPr lang="fr-FR"/>
          </a:p>
        </p:txBody>
      </p:sp>
    </p:spTree>
    <p:extLst>
      <p:ext uri="{BB962C8B-B14F-4D97-AF65-F5344CB8AC3E}">
        <p14:creationId xmlns:p14="http://schemas.microsoft.com/office/powerpoint/2010/main" val="129994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kern="1200" dirty="0">
                <a:solidFill>
                  <a:schemeClr val="tx1"/>
                </a:solidFill>
                <a:latin typeface="+mn-lt"/>
                <a:ea typeface="+mn-ea"/>
                <a:cs typeface="+mn-cs"/>
              </a:rPr>
              <a:t>Souvenez-vous : lors de la dernière séance, on avait déjà rempli la maison du 10. Comment avait-on fait pour être sûr de n’oublier aucune addition ?</a:t>
            </a:r>
          </a:p>
          <a:p>
            <a:r>
              <a:rPr lang="fr-FR" sz="1200" b="0" i="0" kern="1200" dirty="0">
                <a:solidFill>
                  <a:schemeClr val="tx1"/>
                </a:solidFill>
                <a:latin typeface="+mn-lt"/>
                <a:ea typeface="+mn-ea"/>
                <a:cs typeface="+mn-cs"/>
              </a:rPr>
              <a:t>Réponse attendue : </a:t>
            </a:r>
            <a:r>
              <a:rPr lang="fr-FR" sz="1200" b="0" i="1" kern="1200" dirty="0">
                <a:solidFill>
                  <a:schemeClr val="tx1"/>
                </a:solidFill>
                <a:latin typeface="+mn-lt"/>
                <a:ea typeface="+mn-ea"/>
                <a:cs typeface="+mn-cs"/>
              </a:rPr>
              <a:t>on fait d’abord le tapis du 10 puis on place les réglettes dans l’ordre, en commençant par la réglette + celle qu’il faut pour obtenir la longueur 10, etc… Puis, on complète la maison en écrivant les additions qui correspondent aux trains des réglettes. On commence par l’addition avec le 0, puis par celle avec le 1, puis celle qui commence par 2. Lorsqu’on a trouvé une addition, on change la place des deux nombres et on en trouve une autre que l’on écrit en face, de l’autre côté de la double flèche. </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9897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latin typeface="+mn-lt"/>
                <a:ea typeface="+mn-ea"/>
                <a:cs typeface="+mn-cs"/>
              </a:rPr>
              <a:t>Cherchez maintenant le tapis du 6, c’est-à-dire tous les trains de 2 réglettes qui font 6. Vous allez chercher les trains dans l’ordre, en commençant par la réglette 1 + une autre réglette, puis en dessous la réglette 2 + la réglette qui convient, etc.</a:t>
            </a:r>
          </a:p>
          <a:p>
            <a:r>
              <a:rPr lang="fr-FR" sz="1200" b="0" i="0" kern="1200" baseline="0" dirty="0">
                <a:solidFill>
                  <a:schemeClr val="tx1"/>
                </a:solidFill>
                <a:latin typeface="+mn-lt"/>
                <a:ea typeface="+mn-ea"/>
                <a:cs typeface="+mn-cs"/>
              </a:rPr>
              <a:t>Laisser 1 ou 2 min de recherche. </a:t>
            </a:r>
          </a:p>
          <a:p>
            <a:r>
              <a:rPr lang="fr-FR" sz="1200" b="0" i="0" kern="1200" baseline="0" dirty="0">
                <a:solidFill>
                  <a:schemeClr val="tx1"/>
                </a:solidFill>
                <a:latin typeface="+mn-lt"/>
                <a:ea typeface="+mn-ea"/>
                <a:cs typeface="+mn-cs"/>
              </a:rPr>
              <a:t>C</a:t>
            </a:r>
            <a:r>
              <a:rPr lang="fr-FR" b="0" i="0" dirty="0"/>
              <a:t>orriger collectivement. Les élèves donnent les décompositions en utilisant les couleurs des réglettes.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49818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706D5-180F-4559-291C-9D33205A44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D0CBC44-A94F-9439-4B48-D9B347672FE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33CBBCD-C855-8ADB-2F62-8E938FFC6EE8}"/>
              </a:ext>
            </a:extLst>
          </p:cNvPr>
          <p:cNvSpPr>
            <a:spLocks noGrp="1"/>
          </p:cNvSpPr>
          <p:nvPr>
            <p:ph type="body" idx="1"/>
          </p:nvPr>
        </p:nvSpPr>
        <p:spPr/>
        <p:txBody>
          <a:bodyPr/>
          <a:lstStyle/>
          <a:p>
            <a:r>
              <a:rPr lang="fr-FR" b="0" i="1" dirty="0"/>
              <a:t>Sous la réglette vert foncé du 6, on place la réglette 1 (blanche) et on cherche la réglette qui convient pour faire 6. </a:t>
            </a:r>
          </a:p>
          <a:p>
            <a:r>
              <a:rPr lang="fr-FR" b="0" i="1" dirty="0"/>
              <a:t>Quelle réglette faut-il ajouter à la réglette blanche pour que le train soit de la même longueur que la réglette vert foncé ? → </a:t>
            </a:r>
            <a:r>
              <a:rPr lang="fr-FR" b="0" i="0" dirty="0"/>
              <a:t>C’est la jaune. </a:t>
            </a:r>
          </a:p>
          <a:p>
            <a:endParaRPr lang="fr-FR" dirty="0"/>
          </a:p>
        </p:txBody>
      </p:sp>
      <p:sp>
        <p:nvSpPr>
          <p:cNvPr id="4" name="Espace réservé du numéro de diapositive 3">
            <a:extLst>
              <a:ext uri="{FF2B5EF4-FFF2-40B4-BE49-F238E27FC236}">
                <a16:creationId xmlns:a16="http://schemas.microsoft.com/office/drawing/2014/main" id="{6DD06C97-47A5-EF40-1238-0A31229D14CC}"/>
              </a:ext>
            </a:extLst>
          </p:cNvPr>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391865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blanc + jaune est égal à la réglette vert foncé. </a:t>
            </a:r>
          </a:p>
          <a:p>
            <a:r>
              <a:rPr lang="fr-FR" b="0" i="1" dirty="0"/>
              <a:t>Quelle réglette avez-vous placé dessous ?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2993476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551DC-6118-C70B-A8CE-4DF6292641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2D3D16C-BE6E-0E2A-4C1D-CD73BCDA43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F9D136-6175-1143-3C29-0ABACE2B3355}"/>
              </a:ext>
            </a:extLst>
          </p:cNvPr>
          <p:cNvSpPr>
            <a:spLocks noGrp="1"/>
          </p:cNvSpPr>
          <p:nvPr>
            <p:ph type="body" idx="1"/>
          </p:nvPr>
        </p:nvSpPr>
        <p:spPr/>
        <p:txBody>
          <a:bodyPr/>
          <a:lstStyle/>
          <a:p>
            <a:r>
              <a:rPr lang="fr-FR" b="0" i="1" dirty="0"/>
              <a:t>On place ensuite la réglette 2 (rouge) et on cherche la réglette qui convient pour faire 6. </a:t>
            </a:r>
          </a:p>
          <a:p>
            <a:r>
              <a:rPr lang="fr-FR" b="0" i="1" dirty="0"/>
              <a:t>Quelle réglette faut-il ajouter à la réglette rouge pour que le train soit de la même longueur que la réglette vert foncé ? → </a:t>
            </a:r>
            <a:r>
              <a:rPr lang="fr-FR" b="0" i="0" dirty="0"/>
              <a:t>C’est la rose. </a:t>
            </a:r>
          </a:p>
          <a:p>
            <a:endParaRPr lang="fr-FR" dirty="0"/>
          </a:p>
        </p:txBody>
      </p:sp>
      <p:sp>
        <p:nvSpPr>
          <p:cNvPr id="4" name="Espace réservé du numéro de diapositive 3">
            <a:extLst>
              <a:ext uri="{FF2B5EF4-FFF2-40B4-BE49-F238E27FC236}">
                <a16:creationId xmlns:a16="http://schemas.microsoft.com/office/drawing/2014/main" id="{F460683A-FC9E-3CD7-9FD9-D920E073D314}"/>
              </a:ext>
            </a:extLst>
          </p:cNvPr>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2702211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Oui, le train des réglettes rouge + rose est égal à la réglette vert foncé.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t>Poursuivre avec la même démarche pour le reste du tapis.</a:t>
            </a:r>
          </a:p>
          <a:p>
            <a:endParaRPr lang="fr-FR"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3310286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38945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05278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151516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627537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119318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Tree>
    <p:extLst>
      <p:ext uri="{BB962C8B-B14F-4D97-AF65-F5344CB8AC3E}">
        <p14:creationId xmlns:p14="http://schemas.microsoft.com/office/powerpoint/2010/main" val="25361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779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689630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30845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481519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960522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 id="21474836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91729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1629836"/>
      </p:ext>
    </p:extLst>
  </p:cSld>
  <p:clrMap bg1="lt1" tx1="dk1" bg2="lt2" tx2="dk2" accent1="accent1" accent2="accent2" accent3="accent3" accent4="accent4" accent5="accent5" accent6="accent6" hlink="hlink" folHlink="folHlink"/>
  <p:sldLayoutIdLst>
    <p:sldLayoutId id="2147483699"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506384"/>
      </p:ext>
    </p:extLst>
  </p:cSld>
  <p:clrMap bg1="lt1" tx1="dk1" bg2="lt2" tx2="dk2" accent1="accent1" accent2="accent2" accent3="accent3" accent4="accent4" accent5="accent5" accent6="accent6" hlink="hlink" folHlink="folHlink"/>
  <p:sldLayoutIdLst>
    <p:sldLayoutId id="2147483704" r:id="rId1"/>
    <p:sldLayoutId id="214748370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6105291"/>
      </p:ext>
    </p:extLst>
  </p:cSld>
  <p:clrMap bg1="lt1" tx1="dk1" bg2="lt2" tx2="dk2" accent1="accent1" accent2="accent2" accent3="accent3" accent4="accent4" accent5="accent5" accent6="accent6" hlink="hlink" folHlink="folHlink"/>
  <p:sldLayoutIdLst>
    <p:sldLayoutId id="2147483709" r:id="rId1"/>
    <p:sldLayoutId id="214748371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graphisme, garçon&#10;&#10;Le contenu généré par l’IA peut être incorrect.">
            <a:extLst>
              <a:ext uri="{FF2B5EF4-FFF2-40B4-BE49-F238E27FC236}">
                <a16:creationId xmlns:a16="http://schemas.microsoft.com/office/drawing/2014/main" id="{A04AE08A-7566-49F4-FDED-04E1A4E95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714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CE597-FF39-8A36-25D0-C243BC6B2969}"/>
            </a:ext>
          </a:extLst>
        </p:cNvPr>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627BBBEC-19C8-869D-D351-276B65FA6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22087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8168B3EA-2E06-85C2-B7DD-E39C056BAB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00741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5B266-3E35-6D83-D631-76B85D4611C8}"/>
            </a:ext>
          </a:extLst>
        </p:cNvPr>
        <p:cNvGrpSpPr/>
        <p:nvPr/>
      </p:nvGrpSpPr>
      <p:grpSpPr>
        <a:xfrm>
          <a:off x="0" y="0"/>
          <a:ext cx="0" cy="0"/>
          <a:chOff x="0" y="0"/>
          <a:chExt cx="0" cy="0"/>
        </a:xfrm>
      </p:grpSpPr>
      <p:pic>
        <p:nvPicPr>
          <p:cNvPr id="15" name="Image 14" descr="Une image contenant texte, capture d’écran, diagramme, Caractère coloré&#10;&#10;Le contenu généré par l’IA peut être incorrect.">
            <a:extLst>
              <a:ext uri="{FF2B5EF4-FFF2-40B4-BE49-F238E27FC236}">
                <a16:creationId xmlns:a16="http://schemas.microsoft.com/office/drawing/2014/main" id="{78B12713-1861-E3C2-E195-ABCD0C01EE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16390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561DF600-14CE-46DA-06F6-D91FBE1A2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86664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FA49E364-5136-AD92-DAA6-A35465436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23835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200FE-EAA0-B5D3-558B-AF33AB45AC30}"/>
            </a:ext>
          </a:extLst>
        </p:cNvPr>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4EDCDD05-C812-7A30-6F21-7E364DD400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3575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68898D27-B3CD-4D18-0177-8F3AD6674A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23135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409E0-6879-A767-3E25-7C6D153C0B1A}"/>
            </a:ext>
          </a:extLst>
        </p:cNvPr>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61F820D0-0C62-4FC9-4F0C-D13B9B5205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88314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aractère coloré, conception&#10;&#10;Le contenu généré par l’IA peut être incorrect.">
            <a:extLst>
              <a:ext uri="{FF2B5EF4-FFF2-40B4-BE49-F238E27FC236}">
                <a16:creationId xmlns:a16="http://schemas.microsoft.com/office/drawing/2014/main" id="{DB56B11B-CAFF-06DA-88C8-408843242D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4402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C74A5-85BD-2695-E478-7584E2ACA203}"/>
            </a:ext>
          </a:extLst>
        </p:cNvPr>
        <p:cNvGrpSpPr/>
        <p:nvPr/>
      </p:nvGrpSpPr>
      <p:grpSpPr>
        <a:xfrm>
          <a:off x="0" y="0"/>
          <a:ext cx="0" cy="0"/>
          <a:chOff x="0" y="0"/>
          <a:chExt cx="0" cy="0"/>
        </a:xfrm>
      </p:grpSpPr>
      <p:pic>
        <p:nvPicPr>
          <p:cNvPr id="6" name="Image 5" descr="Une image contenant texte, capture d’écran, Caractère coloré, Rectangle&#10;&#10;Le contenu généré par l’IA peut être incorrect.">
            <a:extLst>
              <a:ext uri="{FF2B5EF4-FFF2-40B4-BE49-F238E27FC236}">
                <a16:creationId xmlns:a16="http://schemas.microsoft.com/office/drawing/2014/main" id="{7F1E51B1-2FA4-AB8E-21B3-74340B906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1385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aractère coloré, diagramme&#10;&#10;Le contenu généré par l’IA peut être incorrect.">
            <a:extLst>
              <a:ext uri="{FF2B5EF4-FFF2-40B4-BE49-F238E27FC236}">
                <a16:creationId xmlns:a16="http://schemas.microsoft.com/office/drawing/2014/main" id="{AB4EE331-801C-9C0B-254D-CD65CE2A1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19547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Rectangle&#10;&#10;Le contenu généré par l’IA peut être incorrect.">
            <a:extLst>
              <a:ext uri="{FF2B5EF4-FFF2-40B4-BE49-F238E27FC236}">
                <a16:creationId xmlns:a16="http://schemas.microsoft.com/office/drawing/2014/main" id="{B8A179B8-5095-6715-CFC1-71D75DD601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70405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7F647-8FD6-2D2B-8FA5-7453DC29AA7A}"/>
            </a:ext>
          </a:extLst>
        </p:cNvPr>
        <p:cNvGrpSpPr/>
        <p:nvPr/>
      </p:nvGrpSpPr>
      <p:grpSpPr>
        <a:xfrm>
          <a:off x="0" y="0"/>
          <a:ext cx="0" cy="0"/>
          <a:chOff x="0" y="0"/>
          <a:chExt cx="0" cy="0"/>
        </a:xfrm>
      </p:grpSpPr>
      <p:pic>
        <p:nvPicPr>
          <p:cNvPr id="17" name="Image 16" descr="Une image contenant texte, capture d’écran, diagramme, Police&#10;&#10;Le contenu généré par l’IA peut être incorrect.">
            <a:extLst>
              <a:ext uri="{FF2B5EF4-FFF2-40B4-BE49-F238E27FC236}">
                <a16:creationId xmlns:a16="http://schemas.microsoft.com/office/drawing/2014/main" id="{9C218156-D7E1-1DFC-5085-8D0B20011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81731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939FE2CA-8C2F-E500-1953-257E166A96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35622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7C84A004-9966-47AE-B5FC-BA196C10FE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84106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D2D361AB-8922-239A-1502-DA28346F9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45911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Police, diagramme&#10;&#10;Le contenu généré par l’IA peut être incorrect.">
            <a:extLst>
              <a:ext uri="{FF2B5EF4-FFF2-40B4-BE49-F238E27FC236}">
                <a16:creationId xmlns:a16="http://schemas.microsoft.com/office/drawing/2014/main" id="{D6C99208-F353-1DDE-A069-33ED5522D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6565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Police, conception&#10;&#10;Le contenu généré par l’IA peut être incorrect.">
            <a:extLst>
              <a:ext uri="{FF2B5EF4-FFF2-40B4-BE49-F238E27FC236}">
                <a16:creationId xmlns:a16="http://schemas.microsoft.com/office/drawing/2014/main" id="{ACADB01A-EA48-EE96-9433-45A693FE5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60078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Police, conception&#10;&#10;Le contenu généré par l’IA peut être incorrect.">
            <a:extLst>
              <a:ext uri="{FF2B5EF4-FFF2-40B4-BE49-F238E27FC236}">
                <a16:creationId xmlns:a16="http://schemas.microsoft.com/office/drawing/2014/main" id="{7750D347-AF3A-B345-A0FA-4E99CAD74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14922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logiciel, Icône d’ordinateur&#10;&#10;Le contenu généré par l’IA peut être incorrect.">
            <a:extLst>
              <a:ext uri="{FF2B5EF4-FFF2-40B4-BE49-F238E27FC236}">
                <a16:creationId xmlns:a16="http://schemas.microsoft.com/office/drawing/2014/main" id="{3EE44FFD-A24A-46A3-6D92-A7874308AA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93740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nombre&#10;&#10;Le contenu généré par l’IA peut être incorrect.">
            <a:extLst>
              <a:ext uri="{FF2B5EF4-FFF2-40B4-BE49-F238E27FC236}">
                <a16:creationId xmlns:a16="http://schemas.microsoft.com/office/drawing/2014/main" id="{8CA73E27-D35B-AF14-EBD2-843BE7FE1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85986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aractère coloré, diagramme&#10;&#10;Le contenu généré par l’IA peut être incorrect.">
            <a:extLst>
              <a:ext uri="{FF2B5EF4-FFF2-40B4-BE49-F238E27FC236}">
                <a16:creationId xmlns:a16="http://schemas.microsoft.com/office/drawing/2014/main" id="{AEAA74FF-96B8-6A89-4F41-6907ED6C75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56309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aractère coloré, Rectangle&#10;&#10;Le contenu généré par l’IA peut être incorrect.">
            <a:extLst>
              <a:ext uri="{FF2B5EF4-FFF2-40B4-BE49-F238E27FC236}">
                <a16:creationId xmlns:a16="http://schemas.microsoft.com/office/drawing/2014/main" id="{FA26876F-0944-65A3-F837-5BF4A26368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08191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nombre, Police&#10;&#10;Le contenu généré par l’IA peut être incorrect.">
            <a:extLst>
              <a:ext uri="{FF2B5EF4-FFF2-40B4-BE49-F238E27FC236}">
                <a16:creationId xmlns:a16="http://schemas.microsoft.com/office/drawing/2014/main" id="{68B7E4D7-3E6B-E790-E955-1114DBBF81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510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nombre, calendrier&#10;&#10;Le contenu généré par l’IA peut être incorrect.">
            <a:extLst>
              <a:ext uri="{FF2B5EF4-FFF2-40B4-BE49-F238E27FC236}">
                <a16:creationId xmlns:a16="http://schemas.microsoft.com/office/drawing/2014/main" id="{1E4CFF04-D688-0B76-8F45-61752341C3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2332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calendrier, nombre&#10;&#10;Le contenu généré par l’IA peut être incorrect.">
            <a:extLst>
              <a:ext uri="{FF2B5EF4-FFF2-40B4-BE49-F238E27FC236}">
                <a16:creationId xmlns:a16="http://schemas.microsoft.com/office/drawing/2014/main" id="{3FC50CCA-2D50-7517-9356-91E69D7ED7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020958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Police&#10;&#10;Le contenu généré par l’IA peut être incorrect.">
            <a:extLst>
              <a:ext uri="{FF2B5EF4-FFF2-40B4-BE49-F238E27FC236}">
                <a16:creationId xmlns:a16="http://schemas.microsoft.com/office/drawing/2014/main" id="{AD5FDE38-816A-744E-2197-E1C73F13E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0097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Caractère coloré, Police&#10;&#10;Le contenu généré par l’IA peut être incorrect.">
            <a:extLst>
              <a:ext uri="{FF2B5EF4-FFF2-40B4-BE49-F238E27FC236}">
                <a16:creationId xmlns:a16="http://schemas.microsoft.com/office/drawing/2014/main" id="{CC964B14-3C35-D813-B89C-BBDE670A3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72231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onception&#10;&#10;Le contenu généré par l’IA peut être incorrect.">
            <a:extLst>
              <a:ext uri="{FF2B5EF4-FFF2-40B4-BE49-F238E27FC236}">
                <a16:creationId xmlns:a16="http://schemas.microsoft.com/office/drawing/2014/main" id="{2EAAF290-15DE-1181-5169-97231509BE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71387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F5CAC-4E53-E372-526C-9A8E390A221F}"/>
            </a:ext>
          </a:extLst>
        </p:cNvPr>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1E35430D-3A4F-3CE5-E92F-721709EAB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46283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2854CF57-B590-96F8-1C14-8481A96B38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78888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B5ACE-C51D-FD50-2433-F9ADA8FDE295}"/>
            </a:ext>
          </a:extLst>
        </p:cNvPr>
        <p:cNvGrpSpPr/>
        <p:nvPr/>
      </p:nvGrpSpPr>
      <p:grpSpPr>
        <a:xfrm>
          <a:off x="0" y="0"/>
          <a:ext cx="0" cy="0"/>
          <a:chOff x="0" y="0"/>
          <a:chExt cx="0" cy="0"/>
        </a:xfrm>
      </p:grpSpPr>
      <p:pic>
        <p:nvPicPr>
          <p:cNvPr id="4" name="Image 3" descr="Une image contenant texte, capture d’écran, Rectangle, conception&#10;&#10;Le contenu généré par l’IA peut être incorrect.">
            <a:extLst>
              <a:ext uri="{FF2B5EF4-FFF2-40B4-BE49-F238E27FC236}">
                <a16:creationId xmlns:a16="http://schemas.microsoft.com/office/drawing/2014/main" id="{596A9F9A-F6DF-AE28-A8F1-596813713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76050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aractère coloré, Rectangle&#10;&#10;Le contenu généré par l’IA peut être incorrect.">
            <a:extLst>
              <a:ext uri="{FF2B5EF4-FFF2-40B4-BE49-F238E27FC236}">
                <a16:creationId xmlns:a16="http://schemas.microsoft.com/office/drawing/2014/main" id="{AB159D72-4E7B-A918-DA7B-E7831F4B8E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82814519"/>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959C71-019F-4B17-9763-C60F634156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C71FFA-E8D4-45A7-B53D-9EC090DD7389}">
  <ds:schemaRefs>
    <ds:schemaRef ds:uri="http://purl.org/dc/elements/1.1/"/>
    <ds:schemaRef ds:uri="http://schemas.microsoft.com/office/infopath/2007/PartnerControls"/>
    <ds:schemaRef ds:uri="05e35dcb-3e29-4319-8895-1aefbc7b9c14"/>
    <ds:schemaRef ds:uri="http://schemas.microsoft.com/office/2006/metadata/properties"/>
    <ds:schemaRef ds:uri="http://purl.org/dc/terms/"/>
    <ds:schemaRef ds:uri="http://schemas.microsoft.com/office/2006/documentManagement/types"/>
    <ds:schemaRef ds:uri="bfd01c09-4c2c-4413-a701-52472ac34042"/>
    <ds:schemaRef ds:uri="http://schemas.openxmlformats.org/package/2006/metadata/core-properties"/>
    <ds:schemaRef ds:uri="http://www.w3.org/XML/1998/namespace"/>
    <ds:schemaRef ds:uri="http://purl.org/dc/dcmitype/"/>
    <ds:schemaRef ds:uri="cd84cc96-e4f0-4e7f-873a-a508fb658c41"/>
    <ds:schemaRef ds:uri="27f64e36-29aa-44d5-a3e0-06242cad7d4d"/>
    <ds:schemaRef ds:uri="23cf7a0d-57af-4434-867c-c099e6f87b4a"/>
  </ds:schemaRefs>
</ds:datastoreItem>
</file>

<file path=customXml/itemProps3.xml><?xml version="1.0" encoding="utf-8"?>
<ds:datastoreItem xmlns:ds="http://schemas.openxmlformats.org/officeDocument/2006/customXml" ds:itemID="{424AE4C3-73E3-4681-9A1F-05DCAE7C04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5012</TotalTime>
  <Words>1384</Words>
  <Application>Microsoft Office PowerPoint</Application>
  <PresentationFormat>Affichage à l'écran (4:3)</PresentationFormat>
  <Paragraphs>85</Paragraphs>
  <Slides>34</Slides>
  <Notes>30</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34</vt:i4>
      </vt:variant>
    </vt:vector>
  </HeadingPairs>
  <TitlesOfParts>
    <vt:vector size="43" baseType="lpstr">
      <vt:lpstr>Calibri Light</vt:lpstr>
      <vt:lpstr>Verdana</vt:lpstr>
      <vt:lpstr>Calibri</vt:lpstr>
      <vt:lpstr>Arial</vt:lpstr>
      <vt:lpstr>Thème Office</vt:lpstr>
      <vt:lpstr>4_Thème Office</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EDITIONS HATIER</dc:creator>
  <cp:lastModifiedBy>BELLEMIN SANDRA</cp:lastModifiedBy>
  <cp:revision>46</cp:revision>
  <dcterms:created xsi:type="dcterms:W3CDTF">2022-01-07T11:15:07Z</dcterms:created>
  <dcterms:modified xsi:type="dcterms:W3CDTF">2025-03-19T11:14:58Z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