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3" r:id="rId4"/>
    <p:sldMasterId id="2147483698" r:id="rId5"/>
    <p:sldMasterId id="2147483703" r:id="rId6"/>
    <p:sldMasterId id="2147483708" r:id="rId7"/>
  </p:sldMasterIdLst>
  <p:notesMasterIdLst>
    <p:notesMasterId r:id="rId27"/>
  </p:notesMasterIdLst>
  <p:handoutMasterIdLst>
    <p:handoutMasterId r:id="rId28"/>
  </p:handoutMasterIdLst>
  <p:sldIdLst>
    <p:sldId id="276" r:id="rId8"/>
    <p:sldId id="277" r:id="rId9"/>
    <p:sldId id="278" r:id="rId10"/>
    <p:sldId id="307" r:id="rId11"/>
    <p:sldId id="327" r:id="rId12"/>
    <p:sldId id="302" r:id="rId13"/>
    <p:sldId id="303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29"/>
      <p:bold r:id="rId30"/>
      <p:italic r:id="rId31"/>
      <p:boldItalic r:id="rId32"/>
    </p:embeddedFont>
    <p:embeddedFont>
      <p:font typeface="Verdana" panose="020B060403050404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C2CF67-9BF0-36C3-EEE1-09B84C3469D6}" name="BELLEMIN SANDRA" initials="SB" userId="S::SBELLEMIN@editions-hatier.fr::5fe4e071-d3f4-40df-970f-ee8fcf898346" providerId="AD"/>
  <p188:author id="{CB410498-00AA-A716-1E6C-E42B11846246}" name="jennifer riviere" initials="jr" userId="77148290420568c5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6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omenriah" initials="om" lastIdx="8" clrIdx="1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3" name="riviere.jennifer" initials="ri" lastIdx="12" clrIdx="2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4" name="pauline.negrellion" initials="pa" lastIdx="8" clrIdx="3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61C4D1"/>
    <a:srgbClr val="FFD333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1B9890-DD5B-4804-A4A1-8C5FB6B38062}" v="30" dt="2025-03-19T10:15:19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186" autoAdjust="0"/>
  </p:normalViewPr>
  <p:slideViewPr>
    <p:cSldViewPr snapToGrid="0">
      <p:cViewPr>
        <p:scale>
          <a:sx n="50" d="100"/>
          <a:sy n="50" d="100"/>
        </p:scale>
        <p:origin x="1674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font" Target="fonts/font6.fntdata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3.fntdata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54A86DE2-D8A9-4A8C-B476-A50AEEF64730}"/>
    <pc:docChg chg="undo custSel modSld">
      <pc:chgData name="BELLEMIN SANDRA" userId="5fe4e071-d3f4-40df-970f-ee8fcf898346" providerId="ADAL" clId="{54A86DE2-D8A9-4A8C-B476-A50AEEF64730}" dt="2025-03-17T08:42:02.517" v="3" actId="20577"/>
      <pc:docMkLst>
        <pc:docMk/>
      </pc:docMkLst>
      <pc:sldChg chg="addSp modSp mod">
        <pc:chgData name="BELLEMIN SANDRA" userId="5fe4e071-d3f4-40df-970f-ee8fcf898346" providerId="ADAL" clId="{54A86DE2-D8A9-4A8C-B476-A50AEEF64730}" dt="2025-03-17T08:42:02.517" v="3" actId="20577"/>
        <pc:sldMkLst>
          <pc:docMk/>
          <pc:sldMk cId="3857774643" sldId="307"/>
        </pc:sldMkLst>
        <pc:spChg chg="add mod">
          <ac:chgData name="BELLEMIN SANDRA" userId="5fe4e071-d3f4-40df-970f-ee8fcf898346" providerId="ADAL" clId="{54A86DE2-D8A9-4A8C-B476-A50AEEF64730}" dt="2025-03-17T08:42:02.517" v="3" actId="20577"/>
          <ac:spMkLst>
            <pc:docMk/>
            <pc:sldMk cId="3857774643" sldId="307"/>
            <ac:spMk id="2" creationId="{A37A05EA-3755-5A39-B3CC-1A1D6B9FA138}"/>
          </ac:spMkLst>
        </pc:spChg>
      </pc:sldChg>
    </pc:docChg>
  </pc:docChgLst>
  <pc:docChgLst>
    <pc:chgData name="BELLEMIN SANDRA" userId="5fe4e071-d3f4-40df-970f-ee8fcf898346" providerId="ADAL" clId="{B61B9890-DD5B-4804-A4A1-8C5FB6B38062}"/>
    <pc:docChg chg="undo custSel modSld delMainMaster modMainMaster">
      <pc:chgData name="BELLEMIN SANDRA" userId="5fe4e071-d3f4-40df-970f-ee8fcf898346" providerId="ADAL" clId="{B61B9890-DD5B-4804-A4A1-8C5FB6B38062}" dt="2025-03-19T10:15:20.357" v="135" actId="27614"/>
      <pc:docMkLst>
        <pc:docMk/>
      </pc:docMkLst>
      <pc:sldChg chg="addSp delSp modSp mod modClrScheme chgLayout">
        <pc:chgData name="BELLEMIN SANDRA" userId="5fe4e071-d3f4-40df-970f-ee8fcf898346" providerId="ADAL" clId="{B61B9890-DD5B-4804-A4A1-8C5FB6B38062}" dt="2025-03-19T10:14:47.241" v="99" actId="27614"/>
        <pc:sldMkLst>
          <pc:docMk/>
          <pc:sldMk cId="1167145136" sldId="276"/>
        </pc:sldMkLst>
        <pc:spChg chg="del">
          <ac:chgData name="BELLEMIN SANDRA" userId="5fe4e071-d3f4-40df-970f-ee8fcf898346" providerId="ADAL" clId="{B61B9890-DD5B-4804-A4A1-8C5FB6B38062}" dt="2025-03-19T10:14:31.577" v="96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1167145136" sldId="276"/>
            <ac:spMk id="4" creationId="{674AF388-2C41-04E9-82E1-82CD9AEE8E63}"/>
          </ac:spMkLst>
        </pc:spChg>
        <pc:spChg chg="del">
          <ac:chgData name="BELLEMIN SANDRA" userId="5fe4e071-d3f4-40df-970f-ee8fcf898346" providerId="ADAL" clId="{B61B9890-DD5B-4804-A4A1-8C5FB6B38062}" dt="2025-03-19T10:14:31.577" v="96" actId="478"/>
          <ac:spMkLst>
            <pc:docMk/>
            <pc:sldMk cId="1167145136" sldId="276"/>
            <ac:spMk id="6" creationId="{94D8D623-2B5E-4170-A263-C607C356EFD2}"/>
          </ac:spMkLst>
        </pc:spChg>
        <pc:picChg chg="add mod">
          <ac:chgData name="BELLEMIN SANDRA" userId="5fe4e071-d3f4-40df-970f-ee8fcf898346" providerId="ADAL" clId="{B61B9890-DD5B-4804-A4A1-8C5FB6B38062}" dt="2025-03-19T10:14:47.241" v="99" actId="27614"/>
          <ac:picMkLst>
            <pc:docMk/>
            <pc:sldMk cId="1167145136" sldId="276"/>
            <ac:picMk id="7" creationId="{5E68AA1D-749D-4082-2156-995ABDD870DF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4:48.812" v="101" actId="27614"/>
        <pc:sldMkLst>
          <pc:docMk/>
          <pc:sldMk cId="3042845581" sldId="277"/>
        </pc:sldMkLst>
        <pc:spChg chg="del">
          <ac:chgData name="BELLEMIN SANDRA" userId="5fe4e071-d3f4-40df-970f-ee8fcf898346" providerId="ADAL" clId="{B61B9890-DD5B-4804-A4A1-8C5FB6B38062}" dt="2025-03-19T10:14:29.804" v="95" actId="478"/>
          <ac:spMkLst>
            <pc:docMk/>
            <pc:sldMk cId="3042845581" sldId="277"/>
            <ac:spMk id="2" creationId="{A42BCBBC-2998-4E49-AB2C-4732EAA5FE9E}"/>
          </ac:spMkLst>
        </pc:spChg>
        <pc:spChg chg="del">
          <ac:chgData name="BELLEMIN SANDRA" userId="5fe4e071-d3f4-40df-970f-ee8fcf898346" providerId="ADAL" clId="{B61B9890-DD5B-4804-A4A1-8C5FB6B38062}" dt="2025-03-19T10:14:29.804" v="95" actId="478"/>
          <ac:spMkLst>
            <pc:docMk/>
            <pc:sldMk cId="3042845581" sldId="277"/>
            <ac:spMk id="3" creationId="{A70FAC19-B5D5-4AF0-ADAF-FF2AD977CFE6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042845581" sldId="277"/>
            <ac:spMk id="5" creationId="{E3EDD93D-7189-C8AB-2533-98DD6C8DE8AE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042845581" sldId="277"/>
            <ac:spMk id="7" creationId="{CC2AFCE3-C046-45A1-F4F2-9603C2B9029C}"/>
          </ac:spMkLst>
        </pc:spChg>
        <pc:picChg chg="add mod">
          <ac:chgData name="BELLEMIN SANDRA" userId="5fe4e071-d3f4-40df-970f-ee8fcf898346" providerId="ADAL" clId="{B61B9890-DD5B-4804-A4A1-8C5FB6B38062}" dt="2025-03-19T10:14:48.812" v="101" actId="27614"/>
          <ac:picMkLst>
            <pc:docMk/>
            <pc:sldMk cId="3042845581" sldId="277"/>
            <ac:picMk id="9" creationId="{F15EF72C-6665-59A6-60C4-EB13020B7511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4:50.853" v="103" actId="27614"/>
        <pc:sldMkLst>
          <pc:docMk/>
          <pc:sldMk cId="1657974593" sldId="278"/>
        </pc:sldMkLst>
        <pc:spChg chg="del">
          <ac:chgData name="BELLEMIN SANDRA" userId="5fe4e071-d3f4-40df-970f-ee8fcf898346" providerId="ADAL" clId="{B61B9890-DD5B-4804-A4A1-8C5FB6B38062}" dt="2025-03-19T10:14:28.005" v="94" actId="478"/>
          <ac:spMkLst>
            <pc:docMk/>
            <pc:sldMk cId="1657974593" sldId="278"/>
            <ac:spMk id="3" creationId="{7A46F459-89A8-4697-B93C-BD1455EA786E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1657974593" sldId="278"/>
            <ac:spMk id="4" creationId="{F9E9AF53-5C40-AD85-1E04-2318924CE6AF}"/>
          </ac:spMkLst>
        </pc:spChg>
        <pc:spChg chg="del">
          <ac:chgData name="BELLEMIN SANDRA" userId="5fe4e071-d3f4-40df-970f-ee8fcf898346" providerId="ADAL" clId="{B61B9890-DD5B-4804-A4A1-8C5FB6B38062}" dt="2025-03-19T10:14:28.005" v="94" actId="478"/>
          <ac:spMkLst>
            <pc:docMk/>
            <pc:sldMk cId="1657974593" sldId="278"/>
            <ac:spMk id="6" creationId="{484D9E91-35BC-4ED4-9ED8-6CF83247794D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1657974593" sldId="278"/>
            <ac:spMk id="7" creationId="{BF1FDFDC-7569-975F-5C30-6326E6FDF384}"/>
          </ac:spMkLst>
        </pc:spChg>
        <pc:picChg chg="add mod">
          <ac:chgData name="BELLEMIN SANDRA" userId="5fe4e071-d3f4-40df-970f-ee8fcf898346" providerId="ADAL" clId="{B61B9890-DD5B-4804-A4A1-8C5FB6B38062}" dt="2025-03-19T10:14:50.853" v="103" actId="27614"/>
          <ac:picMkLst>
            <pc:docMk/>
            <pc:sldMk cId="1657974593" sldId="278"/>
            <ac:picMk id="9" creationId="{D3871651-10C9-2AE2-BBD7-2EDCCA114354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4:55.872" v="109" actId="27614"/>
        <pc:sldMkLst>
          <pc:docMk/>
          <pc:sldMk cId="2947374704" sldId="302"/>
        </pc:sldMkLst>
        <pc:spChg chg="del mod">
          <ac:chgData name="BELLEMIN SANDRA" userId="5fe4e071-d3f4-40df-970f-ee8fcf898346" providerId="ADAL" clId="{B61B9890-DD5B-4804-A4A1-8C5FB6B38062}" dt="2025-03-19T10:14:22.233" v="91" actId="478"/>
          <ac:spMkLst>
            <pc:docMk/>
            <pc:sldMk cId="2947374704" sldId="302"/>
            <ac:spMk id="3" creationId="{2ECF72CA-B278-4297-9D8E-A6461497F686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947374704" sldId="302"/>
            <ac:spMk id="4" creationId="{7AC1DF5D-522E-D0DE-1AF0-BA3634761CF9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947374704" sldId="302"/>
            <ac:spMk id="8" creationId="{C23EC474-290C-0B8C-65EA-58B7767BA7A8}"/>
          </ac:spMkLst>
        </pc:spChg>
        <pc:spChg chg="del">
          <ac:chgData name="BELLEMIN SANDRA" userId="5fe4e071-d3f4-40df-970f-ee8fcf898346" providerId="ADAL" clId="{B61B9890-DD5B-4804-A4A1-8C5FB6B38062}" dt="2025-03-19T10:14:22.233" v="91" actId="478"/>
          <ac:spMkLst>
            <pc:docMk/>
            <pc:sldMk cId="2947374704" sldId="302"/>
            <ac:spMk id="11" creationId="{35D2077E-141D-4AF9-AB30-AF418A8B15CC}"/>
          </ac:spMkLst>
        </pc:spChg>
        <pc:grpChg chg="del">
          <ac:chgData name="BELLEMIN SANDRA" userId="5fe4e071-d3f4-40df-970f-ee8fcf898346" providerId="ADAL" clId="{B61B9890-DD5B-4804-A4A1-8C5FB6B38062}" dt="2025-03-19T10:14:22.233" v="91" actId="478"/>
          <ac:grpSpMkLst>
            <pc:docMk/>
            <pc:sldMk cId="2947374704" sldId="302"/>
            <ac:grpSpMk id="6" creationId="{C138145A-6046-4175-96B5-0C9C24E36E8D}"/>
          </ac:grpSpMkLst>
        </pc:grpChg>
        <pc:picChg chg="add mod">
          <ac:chgData name="BELLEMIN SANDRA" userId="5fe4e071-d3f4-40df-970f-ee8fcf898346" providerId="ADAL" clId="{B61B9890-DD5B-4804-A4A1-8C5FB6B38062}" dt="2025-03-19T10:14:55.872" v="109" actId="27614"/>
          <ac:picMkLst>
            <pc:docMk/>
            <pc:sldMk cId="2947374704" sldId="302"/>
            <ac:picMk id="13" creationId="{437362C9-E93D-35F1-915A-F8B9C5B3B137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4:57.543" v="111" actId="27614"/>
        <pc:sldMkLst>
          <pc:docMk/>
          <pc:sldMk cId="2388203774" sldId="303"/>
        </pc:sldMkLst>
        <pc:spChg chg="add del mod">
          <ac:chgData name="BELLEMIN SANDRA" userId="5fe4e071-d3f4-40df-970f-ee8fcf898346" providerId="ADAL" clId="{B61B9890-DD5B-4804-A4A1-8C5FB6B38062}" dt="2025-03-19T10:14:20.553" v="90" actId="478"/>
          <ac:spMkLst>
            <pc:docMk/>
            <pc:sldMk cId="2388203774" sldId="303"/>
            <ac:spMk id="2" creationId="{C1AB8033-F1FB-C685-2EED-3C154331C14D}"/>
          </ac:spMkLst>
        </pc:spChg>
        <pc:spChg chg="add del mod">
          <ac:chgData name="BELLEMIN SANDRA" userId="5fe4e071-d3f4-40df-970f-ee8fcf898346" providerId="ADAL" clId="{B61B9890-DD5B-4804-A4A1-8C5FB6B38062}" dt="2025-03-19T10:14:20.553" v="90" actId="478"/>
          <ac:spMkLst>
            <pc:docMk/>
            <pc:sldMk cId="2388203774" sldId="303"/>
            <ac:spMk id="3" creationId="{FCA44B73-789D-325A-2F87-82CF72211377}"/>
          </ac:spMkLst>
        </pc:spChg>
        <pc:spChg chg="del">
          <ac:chgData name="BELLEMIN SANDRA" userId="5fe4e071-d3f4-40df-970f-ee8fcf898346" providerId="ADAL" clId="{B61B9890-DD5B-4804-A4A1-8C5FB6B38062}" dt="2025-03-19T10:10:36.120" v="44" actId="478"/>
          <ac:spMkLst>
            <pc:docMk/>
            <pc:sldMk cId="2388203774" sldId="303"/>
            <ac:spMk id="4" creationId="{7D0333E2-4E46-4DE8-8666-90E405EA4051}"/>
          </ac:spMkLst>
        </pc:spChg>
        <pc:spChg chg="del">
          <ac:chgData name="BELLEMIN SANDRA" userId="5fe4e071-d3f4-40df-970f-ee8fcf898346" providerId="ADAL" clId="{B61B9890-DD5B-4804-A4A1-8C5FB6B38062}" dt="2025-03-19T10:14:20.553" v="90" actId="478"/>
          <ac:spMkLst>
            <pc:docMk/>
            <pc:sldMk cId="2388203774" sldId="303"/>
            <ac:spMk id="9" creationId="{2D5E5692-E95F-4ADE-A480-2377487C0709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388203774" sldId="303"/>
            <ac:spMk id="11" creationId="{5E8DB7CB-28C6-4DA7-4A66-B86CF88BD18D}"/>
          </ac:spMkLst>
        </pc:spChg>
        <pc:grpChg chg="del">
          <ac:chgData name="BELLEMIN SANDRA" userId="5fe4e071-d3f4-40df-970f-ee8fcf898346" providerId="ADAL" clId="{B61B9890-DD5B-4804-A4A1-8C5FB6B38062}" dt="2025-03-19T10:14:20.553" v="90" actId="478"/>
          <ac:grpSpMkLst>
            <pc:docMk/>
            <pc:sldMk cId="2388203774" sldId="303"/>
            <ac:grpSpMk id="5" creationId="{A2E6D5B0-CFD3-4C70-B725-E010C55CC201}"/>
          </ac:grpSpMkLst>
        </pc:grpChg>
        <pc:picChg chg="add mod">
          <ac:chgData name="BELLEMIN SANDRA" userId="5fe4e071-d3f4-40df-970f-ee8fcf898346" providerId="ADAL" clId="{B61B9890-DD5B-4804-A4A1-8C5FB6B38062}" dt="2025-03-19T10:14:57.543" v="111" actId="27614"/>
          <ac:picMkLst>
            <pc:docMk/>
            <pc:sldMk cId="2388203774" sldId="303"/>
            <ac:picMk id="13" creationId="{27C6AC8D-1792-569C-6C0D-685199822D39}"/>
          </ac:picMkLst>
        </pc:picChg>
      </pc:sldChg>
      <pc:sldChg chg="addSp delSp modSp mod modClrScheme chgLayout modNotesTx">
        <pc:chgData name="BELLEMIN SANDRA" userId="5fe4e071-d3f4-40df-970f-ee8fcf898346" providerId="ADAL" clId="{B61B9890-DD5B-4804-A4A1-8C5FB6B38062}" dt="2025-03-19T10:14:52.448" v="105" actId="27614"/>
        <pc:sldMkLst>
          <pc:docMk/>
          <pc:sldMk cId="3857774643" sldId="307"/>
        </pc:sldMkLst>
        <pc:spChg chg="del">
          <ac:chgData name="BELLEMIN SANDRA" userId="5fe4e071-d3f4-40df-970f-ee8fcf898346" providerId="ADAL" clId="{B61B9890-DD5B-4804-A4A1-8C5FB6B38062}" dt="2025-03-19T10:14:26.098" v="93" actId="478"/>
          <ac:spMkLst>
            <pc:docMk/>
            <pc:sldMk cId="3857774643" sldId="307"/>
            <ac:spMk id="2" creationId="{A37A05EA-3755-5A39-B3CC-1A1D6B9FA138}"/>
          </ac:spMkLst>
        </pc:spChg>
        <pc:spChg chg="del mod">
          <ac:chgData name="BELLEMIN SANDRA" userId="5fe4e071-d3f4-40df-970f-ee8fcf898346" providerId="ADAL" clId="{B61B9890-DD5B-4804-A4A1-8C5FB6B38062}" dt="2025-03-19T10:14:26.098" v="93" actId="478"/>
          <ac:spMkLst>
            <pc:docMk/>
            <pc:sldMk cId="3857774643" sldId="307"/>
            <ac:spMk id="3" creationId="{54898843-DAAA-4BD0-968F-6814080A1F12}"/>
          </ac:spMkLst>
        </pc:spChg>
        <pc:spChg chg="del">
          <ac:chgData name="BELLEMIN SANDRA" userId="5fe4e071-d3f4-40df-970f-ee8fcf898346" providerId="ADAL" clId="{B61B9890-DD5B-4804-A4A1-8C5FB6B38062}" dt="2025-03-19T10:14:26.098" v="93" actId="478"/>
          <ac:spMkLst>
            <pc:docMk/>
            <pc:sldMk cId="3857774643" sldId="307"/>
            <ac:spMk id="11" creationId="{444C8466-9A5E-4470-9593-0DA2F81F824D}"/>
          </ac:spMkLst>
        </pc:spChg>
        <pc:spChg chg="del">
          <ac:chgData name="BELLEMIN SANDRA" userId="5fe4e071-d3f4-40df-970f-ee8fcf898346" providerId="ADAL" clId="{B61B9890-DD5B-4804-A4A1-8C5FB6B38062}" dt="2025-03-19T10:14:26.098" v="93" actId="478"/>
          <ac:spMkLst>
            <pc:docMk/>
            <pc:sldMk cId="3857774643" sldId="307"/>
            <ac:spMk id="12" creationId="{9B08CF8F-698C-44BF-B782-FDCFED836C84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857774643" sldId="307"/>
            <ac:spMk id="13" creationId="{936D0066-42B5-F3B1-A281-275A1E95C1C9}"/>
          </ac:spMkLst>
        </pc:spChg>
        <pc:spChg chg="del">
          <ac:chgData name="BELLEMIN SANDRA" userId="5fe4e071-d3f4-40df-970f-ee8fcf898346" providerId="ADAL" clId="{B61B9890-DD5B-4804-A4A1-8C5FB6B38062}" dt="2025-03-19T10:14:26.098" v="93" actId="478"/>
          <ac:spMkLst>
            <pc:docMk/>
            <pc:sldMk cId="3857774643" sldId="307"/>
            <ac:spMk id="17" creationId="{0C68D4C5-3106-4DA3-9B77-8BCC419650F0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857774643" sldId="307"/>
            <ac:spMk id="21" creationId="{FF0CB9C8-E0FC-459D-24A5-1532340B14D2}"/>
          </ac:spMkLst>
        </pc:spChg>
        <pc:spChg chg="del">
          <ac:chgData name="BELLEMIN SANDRA" userId="5fe4e071-d3f4-40df-970f-ee8fcf898346" providerId="ADAL" clId="{B61B9890-DD5B-4804-A4A1-8C5FB6B38062}" dt="2025-03-19T10:14:26.098" v="93" actId="478"/>
          <ac:spMkLst>
            <pc:docMk/>
            <pc:sldMk cId="3857774643" sldId="307"/>
            <ac:spMk id="23" creationId="{0A858177-612C-4765-B935-7FAC1694B55C}"/>
          </ac:spMkLst>
        </pc:spChg>
        <pc:grpChg chg="del">
          <ac:chgData name="BELLEMIN SANDRA" userId="5fe4e071-d3f4-40df-970f-ee8fcf898346" providerId="ADAL" clId="{B61B9890-DD5B-4804-A4A1-8C5FB6B38062}" dt="2025-03-19T10:14:26.098" v="93" actId="478"/>
          <ac:grpSpMkLst>
            <pc:docMk/>
            <pc:sldMk cId="3857774643" sldId="307"/>
            <ac:grpSpMk id="4" creationId="{492E964B-BB6A-4E32-9CB4-0054EA521559}"/>
          </ac:grpSpMkLst>
        </pc:grpChg>
        <pc:picChg chg="del">
          <ac:chgData name="BELLEMIN SANDRA" userId="5fe4e071-d3f4-40df-970f-ee8fcf898346" providerId="ADAL" clId="{B61B9890-DD5B-4804-A4A1-8C5FB6B38062}" dt="2025-03-19T10:14:26.098" v="93" actId="478"/>
          <ac:picMkLst>
            <pc:docMk/>
            <pc:sldMk cId="3857774643" sldId="307"/>
            <ac:picMk id="7" creationId="{739A57B3-B16D-4C31-9F70-0CB74F85E441}"/>
          </ac:picMkLst>
        </pc:picChg>
        <pc:picChg chg="add mod">
          <ac:chgData name="BELLEMIN SANDRA" userId="5fe4e071-d3f4-40df-970f-ee8fcf898346" providerId="ADAL" clId="{B61B9890-DD5B-4804-A4A1-8C5FB6B38062}" dt="2025-03-19T10:14:52.448" v="105" actId="27614"/>
          <ac:picMkLst>
            <pc:docMk/>
            <pc:sldMk cId="3857774643" sldId="307"/>
            <ac:picMk id="24" creationId="{701444EE-60E3-E954-1EFD-2FEE0EA77FFA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4:54.153" v="107" actId="27614"/>
        <pc:sldMkLst>
          <pc:docMk/>
          <pc:sldMk cId="2103661036" sldId="327"/>
        </pc:sldMkLst>
        <pc:spChg chg="add del mod">
          <ac:chgData name="BELLEMIN SANDRA" userId="5fe4e071-d3f4-40df-970f-ee8fcf898346" providerId="ADAL" clId="{B61B9890-DD5B-4804-A4A1-8C5FB6B38062}" dt="2025-03-19T10:14:24.204" v="92" actId="478"/>
          <ac:spMkLst>
            <pc:docMk/>
            <pc:sldMk cId="2103661036" sldId="327"/>
            <ac:spMk id="2" creationId="{6B68C5F7-26D9-C7C6-6839-1528436E5EEF}"/>
          </ac:spMkLst>
        </pc:spChg>
        <pc:spChg chg="add del mod">
          <ac:chgData name="BELLEMIN SANDRA" userId="5fe4e071-d3f4-40df-970f-ee8fcf898346" providerId="ADAL" clId="{B61B9890-DD5B-4804-A4A1-8C5FB6B38062}" dt="2025-03-19T10:14:24.204" v="92" actId="478"/>
          <ac:spMkLst>
            <pc:docMk/>
            <pc:sldMk cId="2103661036" sldId="327"/>
            <ac:spMk id="4" creationId="{DBC014D9-BC82-C760-6A54-AA0E59516111}"/>
          </ac:spMkLst>
        </pc:spChg>
        <pc:spChg chg="del">
          <ac:chgData name="BELLEMIN SANDRA" userId="5fe4e071-d3f4-40df-970f-ee8fcf898346" providerId="ADAL" clId="{B61B9890-DD5B-4804-A4A1-8C5FB6B38062}" dt="2025-03-19T10:10:21.482" v="35" actId="478"/>
          <ac:spMkLst>
            <pc:docMk/>
            <pc:sldMk cId="2103661036" sldId="327"/>
            <ac:spMk id="6" creationId="{C1A0C166-D38F-4735-ABFA-5DF6C7E0E3E6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103661036" sldId="327"/>
            <ac:spMk id="15" creationId="{5ED9C328-2F10-191A-8F27-E70B65BCD107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103661036" sldId="327"/>
            <ac:spMk id="17" creationId="{5E32F162-3AF7-7E7C-B86A-20A329A9AE2A}"/>
          </ac:spMkLst>
        </pc:spChg>
        <pc:spChg chg="del">
          <ac:chgData name="BELLEMIN SANDRA" userId="5fe4e071-d3f4-40df-970f-ee8fcf898346" providerId="ADAL" clId="{B61B9890-DD5B-4804-A4A1-8C5FB6B38062}" dt="2025-03-19T10:14:24.204" v="92" actId="478"/>
          <ac:spMkLst>
            <pc:docMk/>
            <pc:sldMk cId="2103661036" sldId="327"/>
            <ac:spMk id="18" creationId="{18F53083-2185-4D72-B63A-459C7F1DA507}"/>
          </ac:spMkLst>
        </pc:spChg>
        <pc:grpChg chg="del">
          <ac:chgData name="BELLEMIN SANDRA" userId="5fe4e071-d3f4-40df-970f-ee8fcf898346" providerId="ADAL" clId="{B61B9890-DD5B-4804-A4A1-8C5FB6B38062}" dt="2025-03-19T10:14:24.204" v="92" actId="478"/>
          <ac:grpSpMkLst>
            <pc:docMk/>
            <pc:sldMk cId="2103661036" sldId="327"/>
            <ac:grpSpMk id="3" creationId="{2ECAD3F3-1CA1-447B-841F-49AB220256AA}"/>
          </ac:grpSpMkLst>
        </pc:grpChg>
        <pc:picChg chg="del">
          <ac:chgData name="BELLEMIN SANDRA" userId="5fe4e071-d3f4-40df-970f-ee8fcf898346" providerId="ADAL" clId="{B61B9890-DD5B-4804-A4A1-8C5FB6B38062}" dt="2025-03-19T10:14:24.204" v="92" actId="478"/>
          <ac:picMkLst>
            <pc:docMk/>
            <pc:sldMk cId="2103661036" sldId="327"/>
            <ac:picMk id="5" creationId="{A16853E1-8DD1-4ABE-8F9E-46C5EF87358A}"/>
          </ac:picMkLst>
        </pc:picChg>
        <pc:picChg chg="del">
          <ac:chgData name="BELLEMIN SANDRA" userId="5fe4e071-d3f4-40df-970f-ee8fcf898346" providerId="ADAL" clId="{B61B9890-DD5B-4804-A4A1-8C5FB6B38062}" dt="2025-03-19T10:14:24.204" v="92" actId="478"/>
          <ac:picMkLst>
            <pc:docMk/>
            <pc:sldMk cId="2103661036" sldId="327"/>
            <ac:picMk id="7" creationId="{1F87C8F5-0DD2-4D95-A1C8-CAA7A55E0A14}"/>
          </ac:picMkLst>
        </pc:picChg>
        <pc:picChg chg="add mod">
          <ac:chgData name="BELLEMIN SANDRA" userId="5fe4e071-d3f4-40df-970f-ee8fcf898346" providerId="ADAL" clId="{B61B9890-DD5B-4804-A4A1-8C5FB6B38062}" dt="2025-03-19T10:14:54.153" v="107" actId="27614"/>
          <ac:picMkLst>
            <pc:docMk/>
            <pc:sldMk cId="2103661036" sldId="327"/>
            <ac:picMk id="20" creationId="{0C888318-31D4-F9E3-EEC0-6F3BA06A23C1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4:59.068" v="113" actId="27614"/>
        <pc:sldMkLst>
          <pc:docMk/>
          <pc:sldMk cId="1520152341" sldId="328"/>
        </pc:sldMkLst>
        <pc:spChg chg="add del mod">
          <ac:chgData name="BELLEMIN SANDRA" userId="5fe4e071-d3f4-40df-970f-ee8fcf898346" providerId="ADAL" clId="{B61B9890-DD5B-4804-A4A1-8C5FB6B38062}" dt="2025-03-19T10:14:18.422" v="89" actId="478"/>
          <ac:spMkLst>
            <pc:docMk/>
            <pc:sldMk cId="1520152341" sldId="328"/>
            <ac:spMk id="2" creationId="{228FA77A-287B-CE4A-C559-E15DF52DC72B}"/>
          </ac:spMkLst>
        </pc:spChg>
        <pc:spChg chg="add del mod">
          <ac:chgData name="BELLEMIN SANDRA" userId="5fe4e071-d3f4-40df-970f-ee8fcf898346" providerId="ADAL" clId="{B61B9890-DD5B-4804-A4A1-8C5FB6B38062}" dt="2025-03-19T10:14:18.422" v="89" actId="478"/>
          <ac:spMkLst>
            <pc:docMk/>
            <pc:sldMk cId="1520152341" sldId="328"/>
            <ac:spMk id="3" creationId="{B6A6A3EF-8E2A-7E95-2A98-458620B3BE50}"/>
          </ac:spMkLst>
        </pc:spChg>
        <pc:spChg chg="del">
          <ac:chgData name="BELLEMIN SANDRA" userId="5fe4e071-d3f4-40df-970f-ee8fcf898346" providerId="ADAL" clId="{B61B9890-DD5B-4804-A4A1-8C5FB6B38062}" dt="2025-03-19T10:10:43.409" v="45" actId="478"/>
          <ac:spMkLst>
            <pc:docMk/>
            <pc:sldMk cId="1520152341" sldId="328"/>
            <ac:spMk id="6" creationId="{C1A0C166-D38F-4735-ABFA-5DF6C7E0E3E6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1520152341" sldId="328"/>
            <ac:spMk id="11" creationId="{CEE32C80-932C-8B43-9374-03EDBD67EA82}"/>
          </ac:spMkLst>
        </pc:spChg>
        <pc:spChg chg="del">
          <ac:chgData name="BELLEMIN SANDRA" userId="5fe4e071-d3f4-40df-970f-ee8fcf898346" providerId="ADAL" clId="{B61B9890-DD5B-4804-A4A1-8C5FB6B38062}" dt="2025-03-19T10:14:18.422" v="89" actId="478"/>
          <ac:spMkLst>
            <pc:docMk/>
            <pc:sldMk cId="1520152341" sldId="328"/>
            <ac:spMk id="19" creationId="{DACD01A3-EA7A-4ACF-9ABD-86D157D9C55F}"/>
          </ac:spMkLst>
        </pc:spChg>
        <pc:grpChg chg="del">
          <ac:chgData name="BELLEMIN SANDRA" userId="5fe4e071-d3f4-40df-970f-ee8fcf898346" providerId="ADAL" clId="{B61B9890-DD5B-4804-A4A1-8C5FB6B38062}" dt="2025-03-19T10:14:18.422" v="89" actId="478"/>
          <ac:grpSpMkLst>
            <pc:docMk/>
            <pc:sldMk cId="1520152341" sldId="328"/>
            <ac:grpSpMk id="7" creationId="{171757D7-D6E5-4E9F-87A5-6C01D6D22E0F}"/>
          </ac:grpSpMkLst>
        </pc:grpChg>
        <pc:picChg chg="del">
          <ac:chgData name="BELLEMIN SANDRA" userId="5fe4e071-d3f4-40df-970f-ee8fcf898346" providerId="ADAL" clId="{B61B9890-DD5B-4804-A4A1-8C5FB6B38062}" dt="2025-03-19T10:14:18.422" v="89" actId="478"/>
          <ac:picMkLst>
            <pc:docMk/>
            <pc:sldMk cId="1520152341" sldId="328"/>
            <ac:picMk id="5" creationId="{A16853E1-8DD1-4ABE-8F9E-46C5EF87358A}"/>
          </ac:picMkLst>
        </pc:picChg>
        <pc:picChg chg="add mod">
          <ac:chgData name="BELLEMIN SANDRA" userId="5fe4e071-d3f4-40df-970f-ee8fcf898346" providerId="ADAL" clId="{B61B9890-DD5B-4804-A4A1-8C5FB6B38062}" dt="2025-03-19T10:14:59.068" v="113" actId="27614"/>
          <ac:picMkLst>
            <pc:docMk/>
            <pc:sldMk cId="1520152341" sldId="328"/>
            <ac:picMk id="13" creationId="{6DDEF421-4CFB-4D91-7964-34B51F6E3F6C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00.711" v="115" actId="27614"/>
        <pc:sldMkLst>
          <pc:docMk/>
          <pc:sldMk cId="360446999" sldId="329"/>
        </pc:sldMkLst>
        <pc:spChg chg="add del mod">
          <ac:chgData name="BELLEMIN SANDRA" userId="5fe4e071-d3f4-40df-970f-ee8fcf898346" providerId="ADAL" clId="{B61B9890-DD5B-4804-A4A1-8C5FB6B38062}" dt="2025-03-19T10:14:16.431" v="88" actId="478"/>
          <ac:spMkLst>
            <pc:docMk/>
            <pc:sldMk cId="360446999" sldId="329"/>
            <ac:spMk id="2" creationId="{A0708330-A72C-DDC2-993F-2F566304425B}"/>
          </ac:spMkLst>
        </pc:spChg>
        <pc:spChg chg="add del mod">
          <ac:chgData name="BELLEMIN SANDRA" userId="5fe4e071-d3f4-40df-970f-ee8fcf898346" providerId="ADAL" clId="{B61B9890-DD5B-4804-A4A1-8C5FB6B38062}" dt="2025-03-19T10:14:16.431" v="88" actId="478"/>
          <ac:spMkLst>
            <pc:docMk/>
            <pc:sldMk cId="360446999" sldId="329"/>
            <ac:spMk id="3" creationId="{E844628B-9C49-101E-394F-DBBFDA68D07C}"/>
          </ac:spMkLst>
        </pc:spChg>
        <pc:spChg chg="del">
          <ac:chgData name="BELLEMIN SANDRA" userId="5fe4e071-d3f4-40df-970f-ee8fcf898346" providerId="ADAL" clId="{B61B9890-DD5B-4804-A4A1-8C5FB6B38062}" dt="2025-03-19T10:10:52.688" v="51" actId="478"/>
          <ac:spMkLst>
            <pc:docMk/>
            <pc:sldMk cId="360446999" sldId="329"/>
            <ac:spMk id="4" creationId="{B664D040-CD04-4839-9121-01EE0977FEF4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60446999" sldId="329"/>
            <ac:spMk id="6" creationId="{A5391284-D43B-2797-19FA-B175FB35DA9B}"/>
          </ac:spMkLst>
        </pc:spChg>
        <pc:spChg chg="del">
          <ac:chgData name="BELLEMIN SANDRA" userId="5fe4e071-d3f4-40df-970f-ee8fcf898346" providerId="ADAL" clId="{B61B9890-DD5B-4804-A4A1-8C5FB6B38062}" dt="2025-03-19T10:14:16.431" v="88" actId="478"/>
          <ac:spMkLst>
            <pc:docMk/>
            <pc:sldMk cId="360446999" sldId="329"/>
            <ac:spMk id="9" creationId="{2D5E5692-E95F-4ADE-A480-2377487C0709}"/>
          </ac:spMkLst>
        </pc:spChg>
        <pc:grpChg chg="del">
          <ac:chgData name="BELLEMIN SANDRA" userId="5fe4e071-d3f4-40df-970f-ee8fcf898346" providerId="ADAL" clId="{B61B9890-DD5B-4804-A4A1-8C5FB6B38062}" dt="2025-03-19T10:14:16.431" v="88" actId="478"/>
          <ac:grpSpMkLst>
            <pc:docMk/>
            <pc:sldMk cId="360446999" sldId="329"/>
            <ac:grpSpMk id="11" creationId="{84CEC645-E2F3-4926-B393-174E39B3693A}"/>
          </ac:grpSpMkLst>
        </pc:grpChg>
        <pc:picChg chg="add mod">
          <ac:chgData name="BELLEMIN SANDRA" userId="5fe4e071-d3f4-40df-970f-ee8fcf898346" providerId="ADAL" clId="{B61B9890-DD5B-4804-A4A1-8C5FB6B38062}" dt="2025-03-19T10:15:00.711" v="115" actId="27614"/>
          <ac:picMkLst>
            <pc:docMk/>
            <pc:sldMk cId="360446999" sldId="329"/>
            <ac:picMk id="8" creationId="{20741316-F4D5-09B0-9CB7-828282D02A7F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02.312" v="117" actId="27614"/>
        <pc:sldMkLst>
          <pc:docMk/>
          <pc:sldMk cId="3176142236" sldId="330"/>
        </pc:sldMkLst>
        <pc:spChg chg="add del mod">
          <ac:chgData name="BELLEMIN SANDRA" userId="5fe4e071-d3f4-40df-970f-ee8fcf898346" providerId="ADAL" clId="{B61B9890-DD5B-4804-A4A1-8C5FB6B38062}" dt="2025-03-19T10:14:14.442" v="87" actId="478"/>
          <ac:spMkLst>
            <pc:docMk/>
            <pc:sldMk cId="3176142236" sldId="330"/>
            <ac:spMk id="2" creationId="{237DB338-9C8A-DEED-A24B-BEEB2111B156}"/>
          </ac:spMkLst>
        </pc:spChg>
        <pc:spChg chg="add del mod">
          <ac:chgData name="BELLEMIN SANDRA" userId="5fe4e071-d3f4-40df-970f-ee8fcf898346" providerId="ADAL" clId="{B61B9890-DD5B-4804-A4A1-8C5FB6B38062}" dt="2025-03-19T10:14:14.442" v="87" actId="478"/>
          <ac:spMkLst>
            <pc:docMk/>
            <pc:sldMk cId="3176142236" sldId="330"/>
            <ac:spMk id="3" creationId="{F6890AF8-5EE2-F966-93C4-9849A5506364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176142236" sldId="330"/>
            <ac:spMk id="5" creationId="{5FD31BB3-A2C5-C1D5-64A8-5E6AFD976243}"/>
          </ac:spMkLst>
        </pc:spChg>
        <pc:spChg chg="del">
          <ac:chgData name="BELLEMIN SANDRA" userId="5fe4e071-d3f4-40df-970f-ee8fcf898346" providerId="ADAL" clId="{B61B9890-DD5B-4804-A4A1-8C5FB6B38062}" dt="2025-03-19T10:11:02.690" v="52" actId="478"/>
          <ac:spMkLst>
            <pc:docMk/>
            <pc:sldMk cId="3176142236" sldId="330"/>
            <ac:spMk id="6" creationId="{C1A0C166-D38F-4735-ABFA-5DF6C7E0E3E6}"/>
          </ac:spMkLst>
        </pc:spChg>
        <pc:spChg chg="del">
          <ac:chgData name="BELLEMIN SANDRA" userId="5fe4e071-d3f4-40df-970f-ee8fcf898346" providerId="ADAL" clId="{B61B9890-DD5B-4804-A4A1-8C5FB6B38062}" dt="2025-03-19T10:14:14.442" v="87" actId="478"/>
          <ac:spMkLst>
            <pc:docMk/>
            <pc:sldMk cId="3176142236" sldId="330"/>
            <ac:spMk id="19" creationId="{2EF63DE6-2ECE-4671-8FD5-E3FAC4060B10}"/>
          </ac:spMkLst>
        </pc:spChg>
        <pc:grpChg chg="del">
          <ac:chgData name="BELLEMIN SANDRA" userId="5fe4e071-d3f4-40df-970f-ee8fcf898346" providerId="ADAL" clId="{B61B9890-DD5B-4804-A4A1-8C5FB6B38062}" dt="2025-03-19T10:14:14.442" v="87" actId="478"/>
          <ac:grpSpMkLst>
            <pc:docMk/>
            <pc:sldMk cId="3176142236" sldId="330"/>
            <ac:grpSpMk id="7" creationId="{0B83904C-D8A9-4BFE-9FAE-7233A4CD4ED8}"/>
          </ac:grpSpMkLst>
        </pc:grpChg>
        <pc:picChg chg="del">
          <ac:chgData name="BELLEMIN SANDRA" userId="5fe4e071-d3f4-40df-970f-ee8fcf898346" providerId="ADAL" clId="{B61B9890-DD5B-4804-A4A1-8C5FB6B38062}" dt="2025-03-19T10:14:14.442" v="87" actId="478"/>
          <ac:picMkLst>
            <pc:docMk/>
            <pc:sldMk cId="3176142236" sldId="330"/>
            <ac:picMk id="11" creationId="{528A2DFC-6C3D-4842-AC1E-4388E73A0AFD}"/>
          </ac:picMkLst>
        </pc:picChg>
        <pc:picChg chg="add mod">
          <ac:chgData name="BELLEMIN SANDRA" userId="5fe4e071-d3f4-40df-970f-ee8fcf898346" providerId="ADAL" clId="{B61B9890-DD5B-4804-A4A1-8C5FB6B38062}" dt="2025-03-19T10:15:02.312" v="117" actId="27614"/>
          <ac:picMkLst>
            <pc:docMk/>
            <pc:sldMk cId="3176142236" sldId="330"/>
            <ac:picMk id="13" creationId="{50C4A77F-8831-7BD7-5CCB-89D11FE0B393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03.794" v="119" actId="27614"/>
        <pc:sldMkLst>
          <pc:docMk/>
          <pc:sldMk cId="2713713891" sldId="331"/>
        </pc:sldMkLst>
        <pc:spChg chg="add del mod">
          <ac:chgData name="BELLEMIN SANDRA" userId="5fe4e071-d3f4-40df-970f-ee8fcf898346" providerId="ADAL" clId="{B61B9890-DD5B-4804-A4A1-8C5FB6B38062}" dt="2025-03-19T10:14:12.415" v="86" actId="478"/>
          <ac:spMkLst>
            <pc:docMk/>
            <pc:sldMk cId="2713713891" sldId="331"/>
            <ac:spMk id="2" creationId="{97F345DA-4C9F-2696-5896-301FBD81FB54}"/>
          </ac:spMkLst>
        </pc:spChg>
        <pc:spChg chg="add del mod">
          <ac:chgData name="BELLEMIN SANDRA" userId="5fe4e071-d3f4-40df-970f-ee8fcf898346" providerId="ADAL" clId="{B61B9890-DD5B-4804-A4A1-8C5FB6B38062}" dt="2025-03-19T10:14:12.415" v="86" actId="478"/>
          <ac:spMkLst>
            <pc:docMk/>
            <pc:sldMk cId="2713713891" sldId="331"/>
            <ac:spMk id="3" creationId="{189D9F1F-4EB0-2E1C-7B4C-618BDC2A4676}"/>
          </ac:spMkLst>
        </pc:spChg>
        <pc:spChg chg="del">
          <ac:chgData name="BELLEMIN SANDRA" userId="5fe4e071-d3f4-40df-970f-ee8fcf898346" providerId="ADAL" clId="{B61B9890-DD5B-4804-A4A1-8C5FB6B38062}" dt="2025-03-19T10:11:11.249" v="57" actId="478"/>
          <ac:spMkLst>
            <pc:docMk/>
            <pc:sldMk cId="2713713891" sldId="331"/>
            <ac:spMk id="4" creationId="{8FCCBD7A-C9B2-4DB8-938E-69827ABC1926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713713891" sldId="331"/>
            <ac:spMk id="6" creationId="{1588ECE7-8DA0-08BD-5C79-6D0B7F869628}"/>
          </ac:spMkLst>
        </pc:spChg>
        <pc:spChg chg="del">
          <ac:chgData name="BELLEMIN SANDRA" userId="5fe4e071-d3f4-40df-970f-ee8fcf898346" providerId="ADAL" clId="{B61B9890-DD5B-4804-A4A1-8C5FB6B38062}" dt="2025-03-19T10:14:12.415" v="86" actId="478"/>
          <ac:spMkLst>
            <pc:docMk/>
            <pc:sldMk cId="2713713891" sldId="331"/>
            <ac:spMk id="9" creationId="{2D5E5692-E95F-4ADE-A480-2377487C0709}"/>
          </ac:spMkLst>
        </pc:spChg>
        <pc:grpChg chg="del">
          <ac:chgData name="BELLEMIN SANDRA" userId="5fe4e071-d3f4-40df-970f-ee8fcf898346" providerId="ADAL" clId="{B61B9890-DD5B-4804-A4A1-8C5FB6B38062}" dt="2025-03-19T10:14:12.415" v="86" actId="478"/>
          <ac:grpSpMkLst>
            <pc:docMk/>
            <pc:sldMk cId="2713713891" sldId="331"/>
            <ac:grpSpMk id="10" creationId="{16FC7C02-0D36-4FE9-867C-9BCEDEDCD273}"/>
          </ac:grpSpMkLst>
        </pc:grpChg>
        <pc:picChg chg="add mod">
          <ac:chgData name="BELLEMIN SANDRA" userId="5fe4e071-d3f4-40df-970f-ee8fcf898346" providerId="ADAL" clId="{B61B9890-DD5B-4804-A4A1-8C5FB6B38062}" dt="2025-03-19T10:15:03.794" v="119" actId="27614"/>
          <ac:picMkLst>
            <pc:docMk/>
            <pc:sldMk cId="2713713891" sldId="331"/>
            <ac:picMk id="8" creationId="{B84A4862-A59F-E72E-6D15-6C1A51A3D3C5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05.553" v="121" actId="27614"/>
        <pc:sldMkLst>
          <pc:docMk/>
          <pc:sldMk cId="3095822159" sldId="332"/>
        </pc:sldMkLst>
        <pc:spChg chg="add del mod">
          <ac:chgData name="BELLEMIN SANDRA" userId="5fe4e071-d3f4-40df-970f-ee8fcf898346" providerId="ADAL" clId="{B61B9890-DD5B-4804-A4A1-8C5FB6B38062}" dt="2025-03-19T10:14:10.463" v="85" actId="478"/>
          <ac:spMkLst>
            <pc:docMk/>
            <pc:sldMk cId="3095822159" sldId="332"/>
            <ac:spMk id="2" creationId="{339EBE92-CC43-7181-BC1A-EAD987E27435}"/>
          </ac:spMkLst>
        </pc:spChg>
        <pc:spChg chg="add del mod">
          <ac:chgData name="BELLEMIN SANDRA" userId="5fe4e071-d3f4-40df-970f-ee8fcf898346" providerId="ADAL" clId="{B61B9890-DD5B-4804-A4A1-8C5FB6B38062}" dt="2025-03-19T10:14:10.463" v="85" actId="478"/>
          <ac:spMkLst>
            <pc:docMk/>
            <pc:sldMk cId="3095822159" sldId="332"/>
            <ac:spMk id="3" creationId="{C9A8C1E8-A25A-DB28-ED0C-097EB23893E6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095822159" sldId="332"/>
            <ac:spMk id="5" creationId="{280483D4-07A9-9776-BD07-A9A3BC3880AD}"/>
          </ac:spMkLst>
        </pc:spChg>
        <pc:spChg chg="del">
          <ac:chgData name="BELLEMIN SANDRA" userId="5fe4e071-d3f4-40df-970f-ee8fcf898346" providerId="ADAL" clId="{B61B9890-DD5B-4804-A4A1-8C5FB6B38062}" dt="2025-03-19T10:11:19.607" v="58" actId="478"/>
          <ac:spMkLst>
            <pc:docMk/>
            <pc:sldMk cId="3095822159" sldId="332"/>
            <ac:spMk id="6" creationId="{C1A0C166-D38F-4735-ABFA-5DF6C7E0E3E6}"/>
          </ac:spMkLst>
        </pc:spChg>
        <pc:spChg chg="del">
          <ac:chgData name="BELLEMIN SANDRA" userId="5fe4e071-d3f4-40df-970f-ee8fcf898346" providerId="ADAL" clId="{B61B9890-DD5B-4804-A4A1-8C5FB6B38062}" dt="2025-03-19T10:14:10.463" v="85" actId="478"/>
          <ac:spMkLst>
            <pc:docMk/>
            <pc:sldMk cId="3095822159" sldId="332"/>
            <ac:spMk id="19" creationId="{2641D46B-75BA-432D-8CF0-7EF911CA94AE}"/>
          </ac:spMkLst>
        </pc:spChg>
        <pc:grpChg chg="del">
          <ac:chgData name="BELLEMIN SANDRA" userId="5fe4e071-d3f4-40df-970f-ee8fcf898346" providerId="ADAL" clId="{B61B9890-DD5B-4804-A4A1-8C5FB6B38062}" dt="2025-03-19T10:14:10.463" v="85" actId="478"/>
          <ac:grpSpMkLst>
            <pc:docMk/>
            <pc:sldMk cId="3095822159" sldId="332"/>
            <ac:grpSpMk id="7" creationId="{B82BFFDB-5870-48A2-BEB0-94052C8D3A03}"/>
          </ac:grpSpMkLst>
        </pc:grpChg>
        <pc:picChg chg="del">
          <ac:chgData name="BELLEMIN SANDRA" userId="5fe4e071-d3f4-40df-970f-ee8fcf898346" providerId="ADAL" clId="{B61B9890-DD5B-4804-A4A1-8C5FB6B38062}" dt="2025-03-19T10:14:10.463" v="85" actId="478"/>
          <ac:picMkLst>
            <pc:docMk/>
            <pc:sldMk cId="3095822159" sldId="332"/>
            <ac:picMk id="11" creationId="{C0639EDF-E4EA-4E79-A8FF-BD7CE25F2B87}"/>
          </ac:picMkLst>
        </pc:picChg>
        <pc:picChg chg="add mod">
          <ac:chgData name="BELLEMIN SANDRA" userId="5fe4e071-d3f4-40df-970f-ee8fcf898346" providerId="ADAL" clId="{B61B9890-DD5B-4804-A4A1-8C5FB6B38062}" dt="2025-03-19T10:15:05.553" v="121" actId="27614"/>
          <ac:picMkLst>
            <pc:docMk/>
            <pc:sldMk cId="3095822159" sldId="332"/>
            <ac:picMk id="13" creationId="{057213E8-2370-3CFA-0B9C-EE6E97422298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07.342" v="123" actId="27614"/>
        <pc:sldMkLst>
          <pc:docMk/>
          <pc:sldMk cId="3262564655" sldId="333"/>
        </pc:sldMkLst>
        <pc:spChg chg="add del mod">
          <ac:chgData name="BELLEMIN SANDRA" userId="5fe4e071-d3f4-40df-970f-ee8fcf898346" providerId="ADAL" clId="{B61B9890-DD5B-4804-A4A1-8C5FB6B38062}" dt="2025-03-19T10:14:08.620" v="84" actId="478"/>
          <ac:spMkLst>
            <pc:docMk/>
            <pc:sldMk cId="3262564655" sldId="333"/>
            <ac:spMk id="2" creationId="{5C5C86E6-32B3-0811-412A-9351BAF8B898}"/>
          </ac:spMkLst>
        </pc:spChg>
        <pc:spChg chg="add del mod">
          <ac:chgData name="BELLEMIN SANDRA" userId="5fe4e071-d3f4-40df-970f-ee8fcf898346" providerId="ADAL" clId="{B61B9890-DD5B-4804-A4A1-8C5FB6B38062}" dt="2025-03-19T10:14:08.620" v="84" actId="478"/>
          <ac:spMkLst>
            <pc:docMk/>
            <pc:sldMk cId="3262564655" sldId="333"/>
            <ac:spMk id="3" creationId="{E6BAD25D-9BEC-B81A-BF46-FE0B9A09C9B6}"/>
          </ac:spMkLst>
        </pc:spChg>
        <pc:spChg chg="del">
          <ac:chgData name="BELLEMIN SANDRA" userId="5fe4e071-d3f4-40df-970f-ee8fcf898346" providerId="ADAL" clId="{B61B9890-DD5B-4804-A4A1-8C5FB6B38062}" dt="2025-03-19T10:11:29.555" v="63" actId="478"/>
          <ac:spMkLst>
            <pc:docMk/>
            <pc:sldMk cId="3262564655" sldId="333"/>
            <ac:spMk id="4" creationId="{C3B65BF5-1B2D-4B1E-8F93-8AE35BF69190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262564655" sldId="333"/>
            <ac:spMk id="6" creationId="{1D3C5762-A112-5EAF-356C-933439EF7FA1}"/>
          </ac:spMkLst>
        </pc:spChg>
        <pc:spChg chg="del">
          <ac:chgData name="BELLEMIN SANDRA" userId="5fe4e071-d3f4-40df-970f-ee8fcf898346" providerId="ADAL" clId="{B61B9890-DD5B-4804-A4A1-8C5FB6B38062}" dt="2025-03-19T10:14:08.620" v="84" actId="478"/>
          <ac:spMkLst>
            <pc:docMk/>
            <pc:sldMk cId="3262564655" sldId="333"/>
            <ac:spMk id="9" creationId="{2D5E5692-E95F-4ADE-A480-2377487C0709}"/>
          </ac:spMkLst>
        </pc:spChg>
        <pc:grpChg chg="del">
          <ac:chgData name="BELLEMIN SANDRA" userId="5fe4e071-d3f4-40df-970f-ee8fcf898346" providerId="ADAL" clId="{B61B9890-DD5B-4804-A4A1-8C5FB6B38062}" dt="2025-03-19T10:14:08.620" v="84" actId="478"/>
          <ac:grpSpMkLst>
            <pc:docMk/>
            <pc:sldMk cId="3262564655" sldId="333"/>
            <ac:grpSpMk id="10" creationId="{388186C5-52EA-41DD-8FB9-27C97BFA749A}"/>
          </ac:grpSpMkLst>
        </pc:grpChg>
        <pc:picChg chg="add mod">
          <ac:chgData name="BELLEMIN SANDRA" userId="5fe4e071-d3f4-40df-970f-ee8fcf898346" providerId="ADAL" clId="{B61B9890-DD5B-4804-A4A1-8C5FB6B38062}" dt="2025-03-19T10:15:07.342" v="123" actId="27614"/>
          <ac:picMkLst>
            <pc:docMk/>
            <pc:sldMk cId="3262564655" sldId="333"/>
            <ac:picMk id="8" creationId="{A248EF3F-893E-4616-FCAA-6D525E1F1CB4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08.877" v="125" actId="27614"/>
        <pc:sldMkLst>
          <pc:docMk/>
          <pc:sldMk cId="1047382442" sldId="334"/>
        </pc:sldMkLst>
        <pc:spChg chg="add del mod">
          <ac:chgData name="BELLEMIN SANDRA" userId="5fe4e071-d3f4-40df-970f-ee8fcf898346" providerId="ADAL" clId="{B61B9890-DD5B-4804-A4A1-8C5FB6B38062}" dt="2025-03-19T10:14:06.975" v="83" actId="478"/>
          <ac:spMkLst>
            <pc:docMk/>
            <pc:sldMk cId="1047382442" sldId="334"/>
            <ac:spMk id="2" creationId="{B80F3688-E234-AB55-75E5-1F66A6636A8B}"/>
          </ac:spMkLst>
        </pc:spChg>
        <pc:spChg chg="add del mod">
          <ac:chgData name="BELLEMIN SANDRA" userId="5fe4e071-d3f4-40df-970f-ee8fcf898346" providerId="ADAL" clId="{B61B9890-DD5B-4804-A4A1-8C5FB6B38062}" dt="2025-03-19T10:14:06.975" v="83" actId="478"/>
          <ac:spMkLst>
            <pc:docMk/>
            <pc:sldMk cId="1047382442" sldId="334"/>
            <ac:spMk id="3" creationId="{5F21BAE7-5155-A5BF-266B-8B5132FE30B9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1047382442" sldId="334"/>
            <ac:spMk id="5" creationId="{B2E0976C-5385-8DB1-9804-F7BC2D67A142}"/>
          </ac:spMkLst>
        </pc:spChg>
        <pc:spChg chg="del">
          <ac:chgData name="BELLEMIN SANDRA" userId="5fe4e071-d3f4-40df-970f-ee8fcf898346" providerId="ADAL" clId="{B61B9890-DD5B-4804-A4A1-8C5FB6B38062}" dt="2025-03-19T10:11:35.218" v="64" actId="478"/>
          <ac:spMkLst>
            <pc:docMk/>
            <pc:sldMk cId="1047382442" sldId="334"/>
            <ac:spMk id="6" creationId="{C1A0C166-D38F-4735-ABFA-5DF6C7E0E3E6}"/>
          </ac:spMkLst>
        </pc:spChg>
        <pc:spChg chg="del">
          <ac:chgData name="BELLEMIN SANDRA" userId="5fe4e071-d3f4-40df-970f-ee8fcf898346" providerId="ADAL" clId="{B61B9890-DD5B-4804-A4A1-8C5FB6B38062}" dt="2025-03-19T10:14:06.975" v="83" actId="478"/>
          <ac:spMkLst>
            <pc:docMk/>
            <pc:sldMk cId="1047382442" sldId="334"/>
            <ac:spMk id="19" creationId="{2EF63DE6-2ECE-4671-8FD5-E3FAC4060B10}"/>
          </ac:spMkLst>
        </pc:spChg>
        <pc:grpChg chg="del">
          <ac:chgData name="BELLEMIN SANDRA" userId="5fe4e071-d3f4-40df-970f-ee8fcf898346" providerId="ADAL" clId="{B61B9890-DD5B-4804-A4A1-8C5FB6B38062}" dt="2025-03-19T10:14:06.975" v="83" actId="478"/>
          <ac:grpSpMkLst>
            <pc:docMk/>
            <pc:sldMk cId="1047382442" sldId="334"/>
            <ac:grpSpMk id="7" creationId="{D16C5DF1-208A-4215-B3D0-B06D0A7AE59A}"/>
          </ac:grpSpMkLst>
        </pc:grpChg>
        <pc:picChg chg="del">
          <ac:chgData name="BELLEMIN SANDRA" userId="5fe4e071-d3f4-40df-970f-ee8fcf898346" providerId="ADAL" clId="{B61B9890-DD5B-4804-A4A1-8C5FB6B38062}" dt="2025-03-19T10:14:06.975" v="83" actId="478"/>
          <ac:picMkLst>
            <pc:docMk/>
            <pc:sldMk cId="1047382442" sldId="334"/>
            <ac:picMk id="11" creationId="{CD63994D-37D5-4D72-843B-E02837E882DE}"/>
          </ac:picMkLst>
        </pc:picChg>
        <pc:picChg chg="add mod">
          <ac:chgData name="BELLEMIN SANDRA" userId="5fe4e071-d3f4-40df-970f-ee8fcf898346" providerId="ADAL" clId="{B61B9890-DD5B-4804-A4A1-8C5FB6B38062}" dt="2025-03-19T10:15:08.877" v="125" actId="27614"/>
          <ac:picMkLst>
            <pc:docMk/>
            <pc:sldMk cId="1047382442" sldId="334"/>
            <ac:picMk id="13" creationId="{40A8F0DE-B510-8BA7-1BC0-D250A05EF8DE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10.447" v="127" actId="27614"/>
        <pc:sldMkLst>
          <pc:docMk/>
          <pc:sldMk cId="3174551815" sldId="335"/>
        </pc:sldMkLst>
        <pc:spChg chg="add del mod">
          <ac:chgData name="BELLEMIN SANDRA" userId="5fe4e071-d3f4-40df-970f-ee8fcf898346" providerId="ADAL" clId="{B61B9890-DD5B-4804-A4A1-8C5FB6B38062}" dt="2025-03-19T10:14:04.963" v="82" actId="478"/>
          <ac:spMkLst>
            <pc:docMk/>
            <pc:sldMk cId="3174551815" sldId="335"/>
            <ac:spMk id="2" creationId="{F86F1008-2D28-40BF-D7AA-0E3634779308}"/>
          </ac:spMkLst>
        </pc:spChg>
        <pc:spChg chg="add del mod">
          <ac:chgData name="BELLEMIN SANDRA" userId="5fe4e071-d3f4-40df-970f-ee8fcf898346" providerId="ADAL" clId="{B61B9890-DD5B-4804-A4A1-8C5FB6B38062}" dt="2025-03-19T10:14:04.963" v="82" actId="478"/>
          <ac:spMkLst>
            <pc:docMk/>
            <pc:sldMk cId="3174551815" sldId="335"/>
            <ac:spMk id="3" creationId="{BA80F884-4887-1EB1-4C9F-950736DD92C9}"/>
          </ac:spMkLst>
        </pc:spChg>
        <pc:spChg chg="del">
          <ac:chgData name="BELLEMIN SANDRA" userId="5fe4e071-d3f4-40df-970f-ee8fcf898346" providerId="ADAL" clId="{B61B9890-DD5B-4804-A4A1-8C5FB6B38062}" dt="2025-03-19T10:11:44.600" v="71" actId="478"/>
          <ac:spMkLst>
            <pc:docMk/>
            <pc:sldMk cId="3174551815" sldId="335"/>
            <ac:spMk id="4" creationId="{C14EDE89-49D0-4A21-9012-60CFC8C0780C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3174551815" sldId="335"/>
            <ac:spMk id="6" creationId="{53E81A1B-66FC-2F63-9A22-A712BF732F2B}"/>
          </ac:spMkLst>
        </pc:spChg>
        <pc:spChg chg="del">
          <ac:chgData name="BELLEMIN SANDRA" userId="5fe4e071-d3f4-40df-970f-ee8fcf898346" providerId="ADAL" clId="{B61B9890-DD5B-4804-A4A1-8C5FB6B38062}" dt="2025-03-19T10:14:04.963" v="82" actId="478"/>
          <ac:spMkLst>
            <pc:docMk/>
            <pc:sldMk cId="3174551815" sldId="335"/>
            <ac:spMk id="9" creationId="{2D5E5692-E95F-4ADE-A480-2377487C0709}"/>
          </ac:spMkLst>
        </pc:spChg>
        <pc:grpChg chg="del">
          <ac:chgData name="BELLEMIN SANDRA" userId="5fe4e071-d3f4-40df-970f-ee8fcf898346" providerId="ADAL" clId="{B61B9890-DD5B-4804-A4A1-8C5FB6B38062}" dt="2025-03-19T10:14:04.963" v="82" actId="478"/>
          <ac:grpSpMkLst>
            <pc:docMk/>
            <pc:sldMk cId="3174551815" sldId="335"/>
            <ac:grpSpMk id="10" creationId="{971FF18B-7018-4193-A69A-2B25B5C04082}"/>
          </ac:grpSpMkLst>
        </pc:grpChg>
        <pc:picChg chg="add mod">
          <ac:chgData name="BELLEMIN SANDRA" userId="5fe4e071-d3f4-40df-970f-ee8fcf898346" providerId="ADAL" clId="{B61B9890-DD5B-4804-A4A1-8C5FB6B38062}" dt="2025-03-19T10:15:10.447" v="127" actId="27614"/>
          <ac:picMkLst>
            <pc:docMk/>
            <pc:sldMk cId="3174551815" sldId="335"/>
            <ac:picMk id="8" creationId="{DDC64272-98D2-5076-932B-1C6BB265AD28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15.831" v="129" actId="27614"/>
        <pc:sldMkLst>
          <pc:docMk/>
          <pc:sldMk cId="849752157" sldId="336"/>
        </pc:sldMkLst>
        <pc:spChg chg="add del mod">
          <ac:chgData name="BELLEMIN SANDRA" userId="5fe4e071-d3f4-40df-970f-ee8fcf898346" providerId="ADAL" clId="{B61B9890-DD5B-4804-A4A1-8C5FB6B38062}" dt="2025-03-19T10:14:03.035" v="81" actId="478"/>
          <ac:spMkLst>
            <pc:docMk/>
            <pc:sldMk cId="849752157" sldId="336"/>
            <ac:spMk id="2" creationId="{A5688511-0EC2-FDDD-9077-0ACA025F99B8}"/>
          </ac:spMkLst>
        </pc:spChg>
        <pc:spChg chg="add del mod">
          <ac:chgData name="BELLEMIN SANDRA" userId="5fe4e071-d3f4-40df-970f-ee8fcf898346" providerId="ADAL" clId="{B61B9890-DD5B-4804-A4A1-8C5FB6B38062}" dt="2025-03-19T10:14:03.035" v="81" actId="478"/>
          <ac:spMkLst>
            <pc:docMk/>
            <pc:sldMk cId="849752157" sldId="336"/>
            <ac:spMk id="3" creationId="{F068450F-B8F5-541D-77CD-FA60FAD741C2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849752157" sldId="336"/>
            <ac:spMk id="5" creationId="{C27E8EF5-7E59-4099-F9CD-9604DB389F63}"/>
          </ac:spMkLst>
        </pc:spChg>
        <pc:spChg chg="del">
          <ac:chgData name="BELLEMIN SANDRA" userId="5fe4e071-d3f4-40df-970f-ee8fcf898346" providerId="ADAL" clId="{B61B9890-DD5B-4804-A4A1-8C5FB6B38062}" dt="2025-03-19T10:11:49.868" v="72" actId="478"/>
          <ac:spMkLst>
            <pc:docMk/>
            <pc:sldMk cId="849752157" sldId="336"/>
            <ac:spMk id="6" creationId="{C1A0C166-D38F-4735-ABFA-5DF6C7E0E3E6}"/>
          </ac:spMkLst>
        </pc:spChg>
        <pc:spChg chg="del">
          <ac:chgData name="BELLEMIN SANDRA" userId="5fe4e071-d3f4-40df-970f-ee8fcf898346" providerId="ADAL" clId="{B61B9890-DD5B-4804-A4A1-8C5FB6B38062}" dt="2025-03-19T10:14:03.035" v="81" actId="478"/>
          <ac:spMkLst>
            <pc:docMk/>
            <pc:sldMk cId="849752157" sldId="336"/>
            <ac:spMk id="19" creationId="{2EF63DE6-2ECE-4671-8FD5-E3FAC4060B10}"/>
          </ac:spMkLst>
        </pc:spChg>
        <pc:grpChg chg="del">
          <ac:chgData name="BELLEMIN SANDRA" userId="5fe4e071-d3f4-40df-970f-ee8fcf898346" providerId="ADAL" clId="{B61B9890-DD5B-4804-A4A1-8C5FB6B38062}" dt="2025-03-19T10:14:03.035" v="81" actId="478"/>
          <ac:grpSpMkLst>
            <pc:docMk/>
            <pc:sldMk cId="849752157" sldId="336"/>
            <ac:grpSpMk id="7" creationId="{4A346CB9-21E1-4CC3-934B-41D3BD89846C}"/>
          </ac:grpSpMkLst>
        </pc:grpChg>
        <pc:picChg chg="del">
          <ac:chgData name="BELLEMIN SANDRA" userId="5fe4e071-d3f4-40df-970f-ee8fcf898346" providerId="ADAL" clId="{B61B9890-DD5B-4804-A4A1-8C5FB6B38062}" dt="2025-03-19T10:14:03.035" v="81" actId="478"/>
          <ac:picMkLst>
            <pc:docMk/>
            <pc:sldMk cId="849752157" sldId="336"/>
            <ac:picMk id="11" creationId="{95ECAD9E-35A1-41E5-B82E-C2CE0B7ACBC6}"/>
          </ac:picMkLst>
        </pc:picChg>
        <pc:picChg chg="add mod">
          <ac:chgData name="BELLEMIN SANDRA" userId="5fe4e071-d3f4-40df-970f-ee8fcf898346" providerId="ADAL" clId="{B61B9890-DD5B-4804-A4A1-8C5FB6B38062}" dt="2025-03-19T10:15:15.831" v="129" actId="27614"/>
          <ac:picMkLst>
            <pc:docMk/>
            <pc:sldMk cId="849752157" sldId="336"/>
            <ac:picMk id="13" creationId="{EA11BE4B-59D5-ACEC-8977-DF11278E64D2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17.325" v="131" actId="27614"/>
        <pc:sldMkLst>
          <pc:docMk/>
          <pc:sldMk cId="2010331817" sldId="337"/>
        </pc:sldMkLst>
        <pc:spChg chg="del">
          <ac:chgData name="BELLEMIN SANDRA" userId="5fe4e071-d3f4-40df-970f-ee8fcf898346" providerId="ADAL" clId="{B61B9890-DD5B-4804-A4A1-8C5FB6B38062}" dt="2025-03-19T10:14:00.914" v="80" actId="478"/>
          <ac:spMkLst>
            <pc:docMk/>
            <pc:sldMk cId="2010331817" sldId="337"/>
            <ac:spMk id="2" creationId="{A0AB8D91-EA98-424A-A8EA-7853783DCFEC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010331817" sldId="337"/>
            <ac:spMk id="4" creationId="{DDBB64FE-A02C-AE9E-8A5C-76E1662BC025}"/>
          </ac:spMkLst>
        </pc:spChg>
        <pc:picChg chg="del">
          <ac:chgData name="BELLEMIN SANDRA" userId="5fe4e071-d3f4-40df-970f-ee8fcf898346" providerId="ADAL" clId="{B61B9890-DD5B-4804-A4A1-8C5FB6B38062}" dt="2025-03-19T10:14:00.914" v="80" actId="478"/>
          <ac:picMkLst>
            <pc:docMk/>
            <pc:sldMk cId="2010331817" sldId="337"/>
            <ac:picMk id="5" creationId="{54E00D0F-CEBE-AFE4-2850-B32BA0DE7F48}"/>
          </ac:picMkLst>
        </pc:picChg>
        <pc:picChg chg="add mod">
          <ac:chgData name="BELLEMIN SANDRA" userId="5fe4e071-d3f4-40df-970f-ee8fcf898346" providerId="ADAL" clId="{B61B9890-DD5B-4804-A4A1-8C5FB6B38062}" dt="2025-03-19T10:15:17.325" v="131" actId="27614"/>
          <ac:picMkLst>
            <pc:docMk/>
            <pc:sldMk cId="2010331817" sldId="337"/>
            <ac:picMk id="7" creationId="{B2D8AD22-0908-811B-121E-72EEFF903C06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18.845" v="133" actId="27614"/>
        <pc:sldMkLst>
          <pc:docMk/>
          <pc:sldMk cId="1502536287" sldId="338"/>
        </pc:sldMkLst>
        <pc:spChg chg="del">
          <ac:chgData name="BELLEMIN SANDRA" userId="5fe4e071-d3f4-40df-970f-ee8fcf898346" providerId="ADAL" clId="{B61B9890-DD5B-4804-A4A1-8C5FB6B38062}" dt="2025-03-19T10:13:59.226" v="79" actId="478"/>
          <ac:spMkLst>
            <pc:docMk/>
            <pc:sldMk cId="1502536287" sldId="338"/>
            <ac:spMk id="2" creationId="{14F65B7F-BF98-45CC-B2DA-AAE9A78529D6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1502536287" sldId="338"/>
            <ac:spMk id="5" creationId="{3137C713-22D3-9A91-6A36-1D2F9378FE29}"/>
          </ac:spMkLst>
        </pc:spChg>
        <pc:picChg chg="del">
          <ac:chgData name="BELLEMIN SANDRA" userId="5fe4e071-d3f4-40df-970f-ee8fcf898346" providerId="ADAL" clId="{B61B9890-DD5B-4804-A4A1-8C5FB6B38062}" dt="2025-03-19T10:13:59.226" v="79" actId="478"/>
          <ac:picMkLst>
            <pc:docMk/>
            <pc:sldMk cId="1502536287" sldId="338"/>
            <ac:picMk id="4" creationId="{5D10F332-6DD3-4D02-BD14-49388E138EC6}"/>
          </ac:picMkLst>
        </pc:picChg>
        <pc:picChg chg="del">
          <ac:chgData name="BELLEMIN SANDRA" userId="5fe4e071-d3f4-40df-970f-ee8fcf898346" providerId="ADAL" clId="{B61B9890-DD5B-4804-A4A1-8C5FB6B38062}" dt="2025-03-19T10:13:59.226" v="79" actId="478"/>
          <ac:picMkLst>
            <pc:docMk/>
            <pc:sldMk cId="1502536287" sldId="338"/>
            <ac:picMk id="6" creationId="{26D31365-161D-4E59-8761-D598BB2E0DB5}"/>
          </ac:picMkLst>
        </pc:picChg>
        <pc:picChg chg="del">
          <ac:chgData name="BELLEMIN SANDRA" userId="5fe4e071-d3f4-40df-970f-ee8fcf898346" providerId="ADAL" clId="{B61B9890-DD5B-4804-A4A1-8C5FB6B38062}" dt="2025-03-19T10:13:59.226" v="79" actId="478"/>
          <ac:picMkLst>
            <pc:docMk/>
            <pc:sldMk cId="1502536287" sldId="338"/>
            <ac:picMk id="8" creationId="{B5DA4DC5-EF7F-3769-F2D5-F69C5BB176C0}"/>
          </ac:picMkLst>
        </pc:picChg>
        <pc:picChg chg="add mod">
          <ac:chgData name="BELLEMIN SANDRA" userId="5fe4e071-d3f4-40df-970f-ee8fcf898346" providerId="ADAL" clId="{B61B9890-DD5B-4804-A4A1-8C5FB6B38062}" dt="2025-03-19T10:15:18.845" v="133" actId="27614"/>
          <ac:picMkLst>
            <pc:docMk/>
            <pc:sldMk cId="1502536287" sldId="338"/>
            <ac:picMk id="9" creationId="{8F158DA6-9356-3AA7-E44C-97DB858C3F5B}"/>
          </ac:picMkLst>
        </pc:picChg>
      </pc:sldChg>
      <pc:sldChg chg="addSp delSp modSp mod modClrScheme chgLayout">
        <pc:chgData name="BELLEMIN SANDRA" userId="5fe4e071-d3f4-40df-970f-ee8fcf898346" providerId="ADAL" clId="{B61B9890-DD5B-4804-A4A1-8C5FB6B38062}" dt="2025-03-19T10:15:20.357" v="135" actId="27614"/>
        <pc:sldMkLst>
          <pc:docMk/>
          <pc:sldMk cId="2736658390" sldId="339"/>
        </pc:sldMkLst>
        <pc:spChg chg="add del">
          <ac:chgData name="BELLEMIN SANDRA" userId="5fe4e071-d3f4-40df-970f-ee8fcf898346" providerId="ADAL" clId="{B61B9890-DD5B-4804-A4A1-8C5FB6B38062}" dt="2025-03-19T10:13:57.327" v="78" actId="478"/>
          <ac:spMkLst>
            <pc:docMk/>
            <pc:sldMk cId="2736658390" sldId="339"/>
            <ac:spMk id="2" creationId="{EE69AE65-8C76-4472-B4CE-A3CC07B276CC}"/>
          </ac:spMkLst>
        </pc:spChg>
        <pc:spChg chg="add del mod">
          <ac:chgData name="BELLEMIN SANDRA" userId="5fe4e071-d3f4-40df-970f-ee8fcf898346" providerId="ADAL" clId="{B61B9890-DD5B-4804-A4A1-8C5FB6B38062}" dt="2025-03-19T10:12:19.320" v="77" actId="478"/>
          <ac:spMkLst>
            <pc:docMk/>
            <pc:sldMk cId="2736658390" sldId="339"/>
            <ac:spMk id="8" creationId="{FED522B6-092F-A108-8F45-E7721397246A}"/>
          </ac:spMkLst>
        </pc:spChg>
        <pc:spChg chg="add del mod">
          <ac:chgData name="BELLEMIN SANDRA" userId="5fe4e071-d3f4-40df-970f-ee8fcf898346" providerId="ADAL" clId="{B61B9890-DD5B-4804-A4A1-8C5FB6B38062}" dt="2025-03-19T10:14:37.885" v="97" actId="700"/>
          <ac:spMkLst>
            <pc:docMk/>
            <pc:sldMk cId="2736658390" sldId="339"/>
            <ac:spMk id="10" creationId="{6718C6C1-68F8-5D8F-8C3D-9694167A0EF9}"/>
          </ac:spMkLst>
        </pc:spChg>
        <pc:picChg chg="del">
          <ac:chgData name="BELLEMIN SANDRA" userId="5fe4e071-d3f4-40df-970f-ee8fcf898346" providerId="ADAL" clId="{B61B9890-DD5B-4804-A4A1-8C5FB6B38062}" dt="2025-03-19T10:09:45.876" v="29" actId="478"/>
          <ac:picMkLst>
            <pc:docMk/>
            <pc:sldMk cId="2736658390" sldId="339"/>
            <ac:picMk id="4" creationId="{80CCB2EC-5BE7-4786-9CA2-DEFFFB892180}"/>
          </ac:picMkLst>
        </pc:picChg>
        <pc:picChg chg="del">
          <ac:chgData name="BELLEMIN SANDRA" userId="5fe4e071-d3f4-40df-970f-ee8fcf898346" providerId="ADAL" clId="{B61B9890-DD5B-4804-A4A1-8C5FB6B38062}" dt="2025-03-19T10:09:45.876" v="29" actId="478"/>
          <ac:picMkLst>
            <pc:docMk/>
            <pc:sldMk cId="2736658390" sldId="339"/>
            <ac:picMk id="5" creationId="{0B301DE8-C9D5-9E1D-85FC-096AC82702D8}"/>
          </ac:picMkLst>
        </pc:picChg>
        <pc:picChg chg="add del mod modCrop">
          <ac:chgData name="BELLEMIN SANDRA" userId="5fe4e071-d3f4-40df-970f-ee8fcf898346" providerId="ADAL" clId="{B61B9890-DD5B-4804-A4A1-8C5FB6B38062}" dt="2025-03-19T10:13:57.327" v="78" actId="478"/>
          <ac:picMkLst>
            <pc:docMk/>
            <pc:sldMk cId="2736658390" sldId="339"/>
            <ac:picMk id="6" creationId="{8054B2E5-F59B-69B9-5548-07E674D511F1}"/>
          </ac:picMkLst>
        </pc:picChg>
        <pc:picChg chg="add mod">
          <ac:chgData name="BELLEMIN SANDRA" userId="5fe4e071-d3f4-40df-970f-ee8fcf898346" providerId="ADAL" clId="{B61B9890-DD5B-4804-A4A1-8C5FB6B38062}" dt="2025-03-19T10:15:20.357" v="135" actId="27614"/>
          <ac:picMkLst>
            <pc:docMk/>
            <pc:sldMk cId="2736658390" sldId="339"/>
            <ac:picMk id="12" creationId="{A76533C3-A32C-7F71-0FCD-AA3E5A990D1F}"/>
          </ac:picMkLst>
        </pc:picChg>
      </pc:sldChg>
      <pc:sldMasterChg chg="del delSldLayout">
        <pc:chgData name="BELLEMIN SANDRA" userId="5fe4e071-d3f4-40df-970f-ee8fcf898346" providerId="ADAL" clId="{B61B9890-DD5B-4804-A4A1-8C5FB6B38062}" dt="2025-03-19T10:14:37.885" v="97" actId="700"/>
        <pc:sldMasterMkLst>
          <pc:docMk/>
          <pc:sldMasterMk cId="1099315086" sldId="2147483660"/>
        </pc:sldMasterMkLst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1099315086" sldId="2147483660"/>
            <pc:sldLayoutMk cId="2245769894" sldId="2147483661"/>
          </pc:sldLayoutMkLst>
        </pc:sldLayoutChg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1099315086" sldId="2147483660"/>
            <pc:sldLayoutMk cId="1653235573" sldId="2147483662"/>
          </pc:sldLayoutMkLst>
        </pc:sldLayoutChg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1099315086" sldId="2147483660"/>
            <pc:sldLayoutMk cId="440475260" sldId="2147483664"/>
          </pc:sldLayoutMkLst>
        </pc:sldLayoutChg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addSldLayout modSldLayout">
        <pc:chgData name="BELLEMIN SANDRA" userId="5fe4e071-d3f4-40df-970f-ee8fcf898346" providerId="ADAL" clId="{B61B9890-DD5B-4804-A4A1-8C5FB6B38062}" dt="2025-03-19T10:12:11.483" v="75" actId="478"/>
        <pc:sldMasterMkLst>
          <pc:docMk/>
          <pc:sldMasterMk cId="1199506384" sldId="2147483703"/>
        </pc:sldMasterMkLst>
        <pc:sldLayoutChg chg="delSp add mod replId modTransition">
          <pc:chgData name="BELLEMIN SANDRA" userId="5fe4e071-d3f4-40df-970f-ee8fcf898346" providerId="ADAL" clId="{B61B9890-DD5B-4804-A4A1-8C5FB6B38062}" dt="2025-03-19T10:12:11.483" v="75" actId="478"/>
          <pc:sldLayoutMkLst>
            <pc:docMk/>
            <pc:sldMasterMk cId="1199506384" sldId="2147483703"/>
            <pc:sldLayoutMk cId="2138747216" sldId="2147483718"/>
          </pc:sldLayoutMkLst>
          <pc:spChg chg="del">
            <ac:chgData name="BELLEMIN SANDRA" userId="5fe4e071-d3f4-40df-970f-ee8fcf898346" providerId="ADAL" clId="{B61B9890-DD5B-4804-A4A1-8C5FB6B38062}" dt="2025-03-19T10:12:11.483" v="75" actId="478"/>
            <ac:spMkLst>
              <pc:docMk/>
              <pc:sldMasterMk cId="1199506384" sldId="2147483703"/>
              <pc:sldLayoutMk cId="2138747216" sldId="2147483718"/>
              <ac:spMk id="7" creationId="{9408C5A3-5DBB-48BA-BA85-05B5604FF534}"/>
            </ac:spMkLst>
          </pc:spChg>
          <pc:spChg chg="del">
            <ac:chgData name="BELLEMIN SANDRA" userId="5fe4e071-d3f4-40df-970f-ee8fcf898346" providerId="ADAL" clId="{B61B9890-DD5B-4804-A4A1-8C5FB6B38062}" dt="2025-03-19T10:12:11.483" v="75" actId="478"/>
            <ac:spMkLst>
              <pc:docMk/>
              <pc:sldMasterMk cId="1199506384" sldId="2147483703"/>
              <pc:sldLayoutMk cId="2138747216" sldId="2147483718"/>
              <ac:spMk id="9" creationId="{96689A6C-72B0-4D31-9978-689932D59F48}"/>
            </ac:spMkLst>
          </pc:spChg>
          <pc:spChg chg="del">
            <ac:chgData name="BELLEMIN SANDRA" userId="5fe4e071-d3f4-40df-970f-ee8fcf898346" providerId="ADAL" clId="{B61B9890-DD5B-4804-A4A1-8C5FB6B38062}" dt="2025-03-19T10:12:11.483" v="75" actId="478"/>
            <ac:spMkLst>
              <pc:docMk/>
              <pc:sldMasterMk cId="1199506384" sldId="2147483703"/>
              <pc:sldLayoutMk cId="2138747216" sldId="2147483718"/>
              <ac:spMk id="10" creationId="{0A8DF7BD-4FC4-46D8-8E51-1C50A815652F}"/>
            </ac:spMkLst>
          </pc:spChg>
          <pc:picChg chg="del">
            <ac:chgData name="BELLEMIN SANDRA" userId="5fe4e071-d3f4-40df-970f-ee8fcf898346" providerId="ADAL" clId="{B61B9890-DD5B-4804-A4A1-8C5FB6B38062}" dt="2025-03-19T10:12:11.483" v="75" actId="478"/>
            <ac:picMkLst>
              <pc:docMk/>
              <pc:sldMasterMk cId="1199506384" sldId="2147483703"/>
              <pc:sldLayoutMk cId="2138747216" sldId="2147483718"/>
              <ac:picMk id="8" creationId="{F8000C29-DBCD-4CAC-B122-9506AD1ABB01}"/>
            </ac:picMkLst>
          </pc:picChg>
        </pc:sldLayoutChg>
      </pc:sldMasterChg>
      <pc:sldMasterChg chg="del delSldLayout">
        <pc:chgData name="BELLEMIN SANDRA" userId="5fe4e071-d3f4-40df-970f-ee8fcf898346" providerId="ADAL" clId="{B61B9890-DD5B-4804-A4A1-8C5FB6B38062}" dt="2025-03-19T10:14:37.885" v="97" actId="700"/>
        <pc:sldMasterMkLst>
          <pc:docMk/>
          <pc:sldMasterMk cId="4044683749" sldId="2147483713"/>
        </pc:sldMasterMkLst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4044683749" sldId="2147483713"/>
            <pc:sldLayoutMk cId="2313518852" sldId="2147483714"/>
          </pc:sldLayoutMkLst>
        </pc:sldLayoutChg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4044683749" sldId="2147483713"/>
            <pc:sldLayoutMk cId="1213852450" sldId="2147483715"/>
          </pc:sldLayoutMkLst>
        </pc:sldLayoutChg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4044683749" sldId="2147483713"/>
            <pc:sldLayoutMk cId="426716287" sldId="2147483716"/>
          </pc:sldLayoutMkLst>
        </pc:sldLayoutChg>
        <pc:sldLayoutChg chg="del">
          <pc:chgData name="BELLEMIN SANDRA" userId="5fe4e071-d3f4-40df-970f-ee8fcf898346" providerId="ADAL" clId="{B61B9890-DD5B-4804-A4A1-8C5FB6B38062}" dt="2025-03-19T10:14:37.885" v="97" actId="700"/>
          <pc:sldLayoutMkLst>
            <pc:docMk/>
            <pc:sldMasterMk cId="4044683749" sldId="2147483713"/>
            <pc:sldLayoutMk cId="1176893797" sldId="2147483717"/>
          </pc:sldLayoutMkLst>
        </pc:sldLayoutChg>
      </pc:sldMasterChg>
    </pc:docChg>
  </pc:docChgLst>
  <pc:docChgLst>
    <pc:chgData name="BELLEMIN SANDRA" userId="5fe4e071-d3f4-40df-970f-ee8fcf898346" providerId="ADAL" clId="{F4D697C4-784A-458B-80CF-EA7FAC02DA41}"/>
    <pc:docChg chg="custSel modSld">
      <pc:chgData name="BELLEMIN SANDRA" userId="5fe4e071-d3f4-40df-970f-ee8fcf898346" providerId="ADAL" clId="{F4D697C4-784A-458B-80CF-EA7FAC02DA41}" dt="2024-08-22T14:04:06.569" v="51" actId="1038"/>
      <pc:docMkLst>
        <pc:docMk/>
      </pc:docMkLst>
      <pc:sldChg chg="modSp mod">
        <pc:chgData name="BELLEMIN SANDRA" userId="5fe4e071-d3f4-40df-970f-ee8fcf898346" providerId="ADAL" clId="{F4D697C4-784A-458B-80CF-EA7FAC02DA41}" dt="2024-08-22T13:59:06.024" v="2" actId="2711"/>
        <pc:sldMkLst>
          <pc:docMk/>
          <pc:sldMk cId="2388203774" sldId="303"/>
        </pc:sldMkLst>
      </pc:sldChg>
      <pc:sldChg chg="modSp mod">
        <pc:chgData name="BELLEMIN SANDRA" userId="5fe4e071-d3f4-40df-970f-ee8fcf898346" providerId="ADAL" clId="{F4D697C4-784A-458B-80CF-EA7FAC02DA41}" dt="2024-08-22T13:58:52.413" v="0" actId="2711"/>
        <pc:sldMkLst>
          <pc:docMk/>
          <pc:sldMk cId="3857774643" sldId="307"/>
        </pc:sldMkLst>
      </pc:sldChg>
      <pc:sldChg chg="modSp mod">
        <pc:chgData name="BELLEMIN SANDRA" userId="5fe4e071-d3f4-40df-970f-ee8fcf898346" providerId="ADAL" clId="{F4D697C4-784A-458B-80CF-EA7FAC02DA41}" dt="2024-08-22T13:58:58.688" v="1" actId="2711"/>
        <pc:sldMkLst>
          <pc:docMk/>
          <pc:sldMk cId="2103661036" sldId="327"/>
        </pc:sldMkLst>
      </pc:sldChg>
      <pc:sldChg chg="modSp mod">
        <pc:chgData name="BELLEMIN SANDRA" userId="5fe4e071-d3f4-40df-970f-ee8fcf898346" providerId="ADAL" clId="{F4D697C4-784A-458B-80CF-EA7FAC02DA41}" dt="2024-08-22T13:59:11.988" v="3" actId="2711"/>
        <pc:sldMkLst>
          <pc:docMk/>
          <pc:sldMk cId="1520152341" sldId="328"/>
        </pc:sldMkLst>
      </pc:sldChg>
      <pc:sldChg chg="modSp mod">
        <pc:chgData name="BELLEMIN SANDRA" userId="5fe4e071-d3f4-40df-970f-ee8fcf898346" providerId="ADAL" clId="{F4D697C4-784A-458B-80CF-EA7FAC02DA41}" dt="2024-08-22T13:59:18.525" v="4" actId="2711"/>
        <pc:sldMkLst>
          <pc:docMk/>
          <pc:sldMk cId="360446999" sldId="329"/>
        </pc:sldMkLst>
      </pc:sldChg>
      <pc:sldChg chg="modSp mod">
        <pc:chgData name="BELLEMIN SANDRA" userId="5fe4e071-d3f4-40df-970f-ee8fcf898346" providerId="ADAL" clId="{F4D697C4-784A-458B-80CF-EA7FAC02DA41}" dt="2024-08-22T13:59:24.061" v="5" actId="2711"/>
        <pc:sldMkLst>
          <pc:docMk/>
          <pc:sldMk cId="3176142236" sldId="330"/>
        </pc:sldMkLst>
      </pc:sldChg>
      <pc:sldChg chg="modSp mod">
        <pc:chgData name="BELLEMIN SANDRA" userId="5fe4e071-d3f4-40df-970f-ee8fcf898346" providerId="ADAL" clId="{F4D697C4-784A-458B-80CF-EA7FAC02DA41}" dt="2024-08-22T14:00:11.529" v="6" actId="2711"/>
        <pc:sldMkLst>
          <pc:docMk/>
          <pc:sldMk cId="2713713891" sldId="331"/>
        </pc:sldMkLst>
      </pc:sldChg>
      <pc:sldChg chg="modSp mod">
        <pc:chgData name="BELLEMIN SANDRA" userId="5fe4e071-d3f4-40df-970f-ee8fcf898346" providerId="ADAL" clId="{F4D697C4-784A-458B-80CF-EA7FAC02DA41}" dt="2024-08-22T14:00:17.861" v="7" actId="2711"/>
        <pc:sldMkLst>
          <pc:docMk/>
          <pc:sldMk cId="3095822159" sldId="332"/>
        </pc:sldMkLst>
      </pc:sldChg>
      <pc:sldChg chg="modSp mod">
        <pc:chgData name="BELLEMIN SANDRA" userId="5fe4e071-d3f4-40df-970f-ee8fcf898346" providerId="ADAL" clId="{F4D697C4-784A-458B-80CF-EA7FAC02DA41}" dt="2024-08-22T14:00:22.832" v="8" actId="2711"/>
        <pc:sldMkLst>
          <pc:docMk/>
          <pc:sldMk cId="3262564655" sldId="333"/>
        </pc:sldMkLst>
      </pc:sldChg>
      <pc:sldChg chg="modSp mod">
        <pc:chgData name="BELLEMIN SANDRA" userId="5fe4e071-d3f4-40df-970f-ee8fcf898346" providerId="ADAL" clId="{F4D697C4-784A-458B-80CF-EA7FAC02DA41}" dt="2024-08-22T14:00:28.252" v="9" actId="2711"/>
        <pc:sldMkLst>
          <pc:docMk/>
          <pc:sldMk cId="1047382442" sldId="334"/>
        </pc:sldMkLst>
      </pc:sldChg>
      <pc:sldChg chg="modSp mod">
        <pc:chgData name="BELLEMIN SANDRA" userId="5fe4e071-d3f4-40df-970f-ee8fcf898346" providerId="ADAL" clId="{F4D697C4-784A-458B-80CF-EA7FAC02DA41}" dt="2024-08-22T14:00:33.119" v="10" actId="2711"/>
        <pc:sldMkLst>
          <pc:docMk/>
          <pc:sldMk cId="3174551815" sldId="335"/>
        </pc:sldMkLst>
      </pc:sldChg>
      <pc:sldChg chg="modSp mod">
        <pc:chgData name="BELLEMIN SANDRA" userId="5fe4e071-d3f4-40df-970f-ee8fcf898346" providerId="ADAL" clId="{F4D697C4-784A-458B-80CF-EA7FAC02DA41}" dt="2024-08-22T14:00:46.881" v="11" actId="2711"/>
        <pc:sldMkLst>
          <pc:docMk/>
          <pc:sldMk cId="849752157" sldId="336"/>
        </pc:sldMkLst>
      </pc:sldChg>
      <pc:sldChg chg="addSp delSp modSp mod">
        <pc:chgData name="BELLEMIN SANDRA" userId="5fe4e071-d3f4-40df-970f-ee8fcf898346" providerId="ADAL" clId="{F4D697C4-784A-458B-80CF-EA7FAC02DA41}" dt="2024-08-22T14:01:27.372" v="15" actId="1076"/>
        <pc:sldMkLst>
          <pc:docMk/>
          <pc:sldMk cId="2010331817" sldId="337"/>
        </pc:sldMkLst>
      </pc:sldChg>
      <pc:sldChg chg="addSp delSp modSp mod">
        <pc:chgData name="BELLEMIN SANDRA" userId="5fe4e071-d3f4-40df-970f-ee8fcf898346" providerId="ADAL" clId="{F4D697C4-784A-458B-80CF-EA7FAC02DA41}" dt="2024-08-22T14:03:26.790" v="37" actId="1076"/>
        <pc:sldMkLst>
          <pc:docMk/>
          <pc:sldMk cId="1502536287" sldId="338"/>
        </pc:sldMkLst>
      </pc:sldChg>
      <pc:sldChg chg="addSp modSp mod">
        <pc:chgData name="BELLEMIN SANDRA" userId="5fe4e071-d3f4-40df-970f-ee8fcf898346" providerId="ADAL" clId="{F4D697C4-784A-458B-80CF-EA7FAC02DA41}" dt="2024-08-22T14:04:06.569" v="51" actId="1038"/>
        <pc:sldMkLst>
          <pc:docMk/>
          <pc:sldMk cId="2736658390" sldId="339"/>
        </pc:sldMkLst>
      </pc:sldChg>
    </pc:docChg>
  </pc:docChgLst>
  <pc:docChgLst>
    <pc:chgData name="CARATY CORINNE" userId="8ff7d65e-e73f-48f4-8c35-2e9a1daaa9ff" providerId="ADAL" clId="{69183CFF-1422-4D9F-9569-48C9A428AE43}"/>
    <pc:docChg chg="modSld">
      <pc:chgData name="CARATY CORINNE" userId="8ff7d65e-e73f-48f4-8c35-2e9a1daaa9ff" providerId="ADAL" clId="{69183CFF-1422-4D9F-9569-48C9A428AE43}" dt="2022-09-06T11:53:32.578" v="1" actId="1076"/>
      <pc:docMkLst>
        <pc:docMk/>
      </pc:docMkLst>
      <pc:sldChg chg="addSp modSp mod">
        <pc:chgData name="CARATY CORINNE" userId="8ff7d65e-e73f-48f4-8c35-2e9a1daaa9ff" providerId="ADAL" clId="{69183CFF-1422-4D9F-9569-48C9A428AE43}" dt="2022-09-06T11:53:32.578" v="1" actId="1076"/>
        <pc:sldMkLst>
          <pc:docMk/>
          <pc:sldMk cId="1167145136" sldId="276"/>
        </pc:sldMkLst>
      </pc:sldChg>
    </pc:docChg>
  </pc:docChgLst>
  <pc:docChgLst>
    <pc:chgData name="BELLEMIN SANDRA" userId="5fe4e071-d3f4-40df-970f-ee8fcf898346" providerId="ADAL" clId="{9417CEEB-198F-4DA0-8E4D-69C8D4A8FA3C}"/>
    <pc:docChg chg="custSel modSld">
      <pc:chgData name="BELLEMIN SANDRA" userId="5fe4e071-d3f4-40df-970f-ee8fcf898346" providerId="ADAL" clId="{9417CEEB-198F-4DA0-8E4D-69C8D4A8FA3C}" dt="2025-02-25T10:26:54.519" v="54" actId="313"/>
      <pc:docMkLst>
        <pc:docMk/>
      </pc:docMkLst>
      <pc:sldChg chg="modSp mod">
        <pc:chgData name="BELLEMIN SANDRA" userId="5fe4e071-d3f4-40df-970f-ee8fcf898346" providerId="ADAL" clId="{9417CEEB-198F-4DA0-8E4D-69C8D4A8FA3C}" dt="2025-02-21T16:45:19.811" v="0" actId="20577"/>
        <pc:sldMkLst>
          <pc:docMk/>
          <pc:sldMk cId="3042845581" sldId="277"/>
        </pc:sldMkLst>
        <pc:spChg chg="mod">
          <ac:chgData name="BELLEMIN SANDRA" userId="5fe4e071-d3f4-40df-970f-ee8fcf898346" providerId="ADAL" clId="{9417CEEB-198F-4DA0-8E4D-69C8D4A8FA3C}" dt="2025-02-21T16:45:19.811" v="0" actId="20577"/>
          <ac:spMkLst>
            <pc:docMk/>
            <pc:sldMk cId="3042845581" sldId="277"/>
            <ac:spMk id="3" creationId="{A70FAC19-B5D5-4AF0-ADAF-FF2AD977CFE6}"/>
          </ac:spMkLst>
        </pc:spChg>
      </pc:sldChg>
      <pc:sldChg chg="modNotesTx">
        <pc:chgData name="BELLEMIN SANDRA" userId="5fe4e071-d3f4-40df-970f-ee8fcf898346" providerId="ADAL" clId="{9417CEEB-198F-4DA0-8E4D-69C8D4A8FA3C}" dt="2025-02-21T16:46:46.099" v="45" actId="20577"/>
        <pc:sldMkLst>
          <pc:docMk/>
          <pc:sldMk cId="2947374704" sldId="302"/>
        </pc:sldMkLst>
      </pc:sldChg>
      <pc:sldChg chg="modNotesTx">
        <pc:chgData name="BELLEMIN SANDRA" userId="5fe4e071-d3f4-40df-970f-ee8fcf898346" providerId="ADAL" clId="{9417CEEB-198F-4DA0-8E4D-69C8D4A8FA3C}" dt="2025-02-25T10:26:54.519" v="54" actId="313"/>
        <pc:sldMkLst>
          <pc:docMk/>
          <pc:sldMk cId="3095822159" sldId="332"/>
        </pc:sldMkLst>
      </pc:sldChg>
    </pc:docChg>
  </pc:docChgLst>
  <pc:docChgLst>
    <pc:chgData name="CHAUVELLIER ANNE" userId="63234966-364e-422f-8c52-45fd5239a521" providerId="ADAL" clId="{9DD2F6B7-7E49-4626-B00C-4227E2FA7B93}"/>
    <pc:docChg chg="undo custSel addSld modSld sldOrd">
      <pc:chgData name="CHAUVELLIER ANNE" userId="63234966-364e-422f-8c52-45fd5239a521" providerId="ADAL" clId="{9DD2F6B7-7E49-4626-B00C-4227E2FA7B93}" dt="2022-04-14T14:46:52.308" v="247" actId="20577"/>
      <pc:docMkLst>
        <pc:docMk/>
      </pc:docMkLst>
      <pc:sldChg chg="modNotesTx">
        <pc:chgData name="CHAUVELLIER ANNE" userId="63234966-364e-422f-8c52-45fd5239a521" providerId="ADAL" clId="{9DD2F6B7-7E49-4626-B00C-4227E2FA7B93}" dt="2022-04-07T11:52:30.109" v="173" actId="20577"/>
        <pc:sldMkLst>
          <pc:docMk/>
          <pc:sldMk cId="1167145136" sldId="276"/>
        </pc:sldMkLst>
      </pc:sldChg>
      <pc:sldChg chg="delCm">
        <pc:chgData name="CHAUVELLIER ANNE" userId="63234966-364e-422f-8c52-45fd5239a521" providerId="ADAL" clId="{9DD2F6B7-7E49-4626-B00C-4227E2FA7B93}" dt="2022-03-23T15:41:05.017" v="2" actId="1592"/>
        <pc:sldMkLst>
          <pc:docMk/>
          <pc:sldMk cId="3042845581" sldId="277"/>
        </pc:sldMkLst>
      </pc:sldChg>
      <pc:sldChg chg="delCm modNotesTx">
        <pc:chgData name="CHAUVELLIER ANNE" userId="63234966-364e-422f-8c52-45fd5239a521" providerId="ADAL" clId="{9DD2F6B7-7E49-4626-B00C-4227E2FA7B93}" dt="2022-03-23T15:41:33.365" v="4" actId="1592"/>
        <pc:sldMkLst>
          <pc:docMk/>
          <pc:sldMk cId="1657974593" sldId="278"/>
        </pc:sldMkLst>
      </pc:sldChg>
      <pc:sldChg chg="addSp modSp mod delCm">
        <pc:chgData name="CHAUVELLIER ANNE" userId="63234966-364e-422f-8c52-45fd5239a521" providerId="ADAL" clId="{9DD2F6B7-7E49-4626-B00C-4227E2FA7B93}" dt="2022-03-30T15:10:41.389" v="13" actId="1076"/>
        <pc:sldMkLst>
          <pc:docMk/>
          <pc:sldMk cId="2388203774" sldId="303"/>
        </pc:sldMkLst>
      </pc:sldChg>
      <pc:sldChg chg="delCm modNotesTx">
        <pc:chgData name="CHAUVELLIER ANNE" userId="63234966-364e-422f-8c52-45fd5239a521" providerId="ADAL" clId="{9DD2F6B7-7E49-4626-B00C-4227E2FA7B93}" dt="2022-04-07T12:04:33.212" v="236" actId="20577"/>
        <pc:sldMkLst>
          <pc:docMk/>
          <pc:sldMk cId="3857774643" sldId="307"/>
        </pc:sldMkLst>
      </pc:sldChg>
      <pc:sldChg chg="modNotesTx">
        <pc:chgData name="CHAUVELLIER ANNE" userId="63234966-364e-422f-8c52-45fd5239a521" providerId="ADAL" clId="{9DD2F6B7-7E49-4626-B00C-4227E2FA7B93}" dt="2022-04-07T12:03:36.041" v="213" actId="20577"/>
        <pc:sldMkLst>
          <pc:docMk/>
          <pc:sldMk cId="2103661036" sldId="327"/>
        </pc:sldMkLst>
      </pc:sldChg>
      <pc:sldChg chg="addSp modSp mod delCm modNotesTx">
        <pc:chgData name="CHAUVELLIER ANNE" userId="63234966-364e-422f-8c52-45fd5239a521" providerId="ADAL" clId="{9DD2F6B7-7E49-4626-B00C-4227E2FA7B93}" dt="2022-04-04T12:34:16.469" v="94" actId="20577"/>
        <pc:sldMkLst>
          <pc:docMk/>
          <pc:sldMk cId="1520152341" sldId="328"/>
        </pc:sldMkLst>
      </pc:sldChg>
      <pc:sldChg chg="addSp delSp modSp mod">
        <pc:chgData name="CHAUVELLIER ANNE" userId="63234966-364e-422f-8c52-45fd5239a521" providerId="ADAL" clId="{9DD2F6B7-7E49-4626-B00C-4227E2FA7B93}" dt="2022-03-30T15:12:24.405" v="35" actId="478"/>
        <pc:sldMkLst>
          <pc:docMk/>
          <pc:sldMk cId="360446999" sldId="329"/>
        </pc:sldMkLst>
      </pc:sldChg>
      <pc:sldChg chg="addSp delSp modSp mod">
        <pc:chgData name="CHAUVELLIER ANNE" userId="63234966-364e-422f-8c52-45fd5239a521" providerId="ADAL" clId="{9DD2F6B7-7E49-4626-B00C-4227E2FA7B93}" dt="2022-03-30T15:12:08.609" v="32"/>
        <pc:sldMkLst>
          <pc:docMk/>
          <pc:sldMk cId="3176142236" sldId="330"/>
        </pc:sldMkLst>
      </pc:sldChg>
      <pc:sldChg chg="addSp delSp modSp mod">
        <pc:chgData name="CHAUVELLIER ANNE" userId="63234966-364e-422f-8c52-45fd5239a521" providerId="ADAL" clId="{9DD2F6B7-7E49-4626-B00C-4227E2FA7B93}" dt="2022-03-30T15:11:23.358" v="23"/>
        <pc:sldMkLst>
          <pc:docMk/>
          <pc:sldMk cId="2713713891" sldId="331"/>
        </pc:sldMkLst>
      </pc:sldChg>
      <pc:sldChg chg="addSp delSp modSp mod">
        <pc:chgData name="CHAUVELLIER ANNE" userId="63234966-364e-422f-8c52-45fd5239a521" providerId="ADAL" clId="{9DD2F6B7-7E49-4626-B00C-4227E2FA7B93}" dt="2022-03-30T15:12:16.094" v="34"/>
        <pc:sldMkLst>
          <pc:docMk/>
          <pc:sldMk cId="3095822159" sldId="332"/>
        </pc:sldMkLst>
      </pc:sldChg>
      <pc:sldChg chg="addSp delSp modSp mod">
        <pc:chgData name="CHAUVELLIER ANNE" userId="63234966-364e-422f-8c52-45fd5239a521" providerId="ADAL" clId="{9DD2F6B7-7E49-4626-B00C-4227E2FA7B93}" dt="2022-03-30T15:11:36.907" v="26"/>
        <pc:sldMkLst>
          <pc:docMk/>
          <pc:sldMk cId="3262564655" sldId="333"/>
        </pc:sldMkLst>
      </pc:sldChg>
      <pc:sldChg chg="addSp delSp modSp mod">
        <pc:chgData name="CHAUVELLIER ANNE" userId="63234966-364e-422f-8c52-45fd5239a521" providerId="ADAL" clId="{9DD2F6B7-7E49-4626-B00C-4227E2FA7B93}" dt="2022-03-30T15:12:36.900" v="37"/>
        <pc:sldMkLst>
          <pc:docMk/>
          <pc:sldMk cId="1047382442" sldId="334"/>
        </pc:sldMkLst>
      </pc:sldChg>
      <pc:sldChg chg="addSp delSp modSp mod">
        <pc:chgData name="CHAUVELLIER ANNE" userId="63234966-364e-422f-8c52-45fd5239a521" providerId="ADAL" clId="{9DD2F6B7-7E49-4626-B00C-4227E2FA7B93}" dt="2022-03-30T15:11:48.778" v="29"/>
        <pc:sldMkLst>
          <pc:docMk/>
          <pc:sldMk cId="3174551815" sldId="335"/>
        </pc:sldMkLst>
      </pc:sldChg>
      <pc:sldChg chg="addSp delSp modSp mod">
        <pc:chgData name="CHAUVELLIER ANNE" userId="63234966-364e-422f-8c52-45fd5239a521" providerId="ADAL" clId="{9DD2F6B7-7E49-4626-B00C-4227E2FA7B93}" dt="2022-03-30T15:12:41.759" v="39"/>
        <pc:sldMkLst>
          <pc:docMk/>
          <pc:sldMk cId="849752157" sldId="336"/>
        </pc:sldMkLst>
      </pc:sldChg>
      <pc:sldChg chg="addSp modSp modNotesTx">
        <pc:chgData name="CHAUVELLIER ANNE" userId="63234966-364e-422f-8c52-45fd5239a521" providerId="ADAL" clId="{9DD2F6B7-7E49-4626-B00C-4227E2FA7B93}" dt="2022-04-14T14:46:52.308" v="247" actId="20577"/>
        <pc:sldMkLst>
          <pc:docMk/>
          <pc:sldMk cId="1502536287" sldId="338"/>
        </pc:sldMkLst>
      </pc:sldChg>
      <pc:sldChg chg="addSp modSp new mod ord modNotesTx">
        <pc:chgData name="CHAUVELLIER ANNE" userId="63234966-364e-422f-8c52-45fd5239a521" providerId="ADAL" clId="{9DD2F6B7-7E49-4626-B00C-4227E2FA7B93}" dt="2022-04-11T14:12:58.966" v="237" actId="732"/>
        <pc:sldMkLst>
          <pc:docMk/>
          <pc:sldMk cId="2736658390" sldId="33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Aujourd’hui, nous </a:t>
            </a:r>
            <a:r>
              <a:rPr lang="fr-FR" i="1"/>
              <a:t>allons effectuer </a:t>
            </a:r>
            <a:r>
              <a:rPr lang="fr-FR" i="1" dirty="0"/>
              <a:t>des soustractions avec des </a:t>
            </a:r>
            <a:r>
              <a:rPr lang="fr-FR" i="1"/>
              <a:t>nombres jusqu’à 10.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2512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3346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Segoe UI" panose="020B0502040204020203" pitchFamily="34" charset="0"/>
              </a:rPr>
              <a:t>Lors du retour collectif, après que les élèves aient verbalisé leurs procédures, expliquer : 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lorsqu’on enlève 1, il suffit de trouver le nombre précédent. Avant 6 il y a 5, donc 6 – 1 = 5.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504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110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Expliciter le cas du zéro : </a:t>
            </a:r>
            <a:r>
              <a:rPr lang="fr-FR" b="0" i="1" dirty="0"/>
              <a:t>on n’enlève rien,</a:t>
            </a:r>
            <a:r>
              <a:rPr lang="fr-FR" b="0" i="1" baseline="0" dirty="0"/>
              <a:t> on a donc toujours la même quantité qu’au départ. On a le même nombre de doigts, on reste sur la même case.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8992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568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4308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5970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Il s'agit désormais de calculer des différences inférieures ou égales à 20. ​</a:t>
            </a:r>
            <a:b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Attention, les élèves ne vont plus pouvoir se servir de </a:t>
            </a:r>
            <a:r>
              <a:rPr lang="fr-FR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leurs doigts : leur 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mettre à disposition la file numérique des nombres jusqu'à 20. 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7920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6308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10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Faire rappeler par les élèves les trois procédures pour faire une soustraction : </a:t>
            </a:r>
            <a:r>
              <a:rPr lang="fr-FR" i="1" dirty="0"/>
              <a:t>on place 8 jetons sous la file numérique, puis on en enlève 3 (au tableau, on en barre 3 en partant du dernier).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95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Avec la file numérique seulement : on pose le doigt sur le 8 et on fait 3 bonds en arrière.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Avec les doigts : on affiche 8 doigts puis on en baisse 3 </a:t>
            </a:r>
            <a:r>
              <a:rPr lang="fr-FR" b="0" i="0" dirty="0"/>
              <a:t>(montrer aux élèves en même temps).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922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/>
              <a:t>Distribuer la file numérique et les jetons.</a:t>
            </a:r>
          </a:p>
          <a:p>
            <a:r>
              <a:rPr lang="fr-FR" i="1" dirty="0"/>
              <a:t>Vous allez voir apparaitre des soustractions. Calculez et écrivez la réponse sur votre ardoise.</a:t>
            </a:r>
          </a:p>
          <a:p>
            <a:r>
              <a:rPr lang="fr-FR" i="1" dirty="0"/>
              <a:t>Vous pouvez utiliser les doigts, la file numérique et les jetons ou la file numérique seule.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5656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/>
              <a:t>Énoncer le calcul en pointant chaque terme : </a:t>
            </a:r>
            <a:r>
              <a:rPr lang="fr-FR" b="0" i="1"/>
              <a:t>10 – 2 =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/>
              <a:t>Laisser</a:t>
            </a:r>
            <a:r>
              <a:rPr lang="fr-FR" b="0" i="0" baseline="0"/>
              <a:t> un temps de recherche (1 minute) avant de passer à la correction.</a:t>
            </a:r>
            <a:endParaRPr lang="fr-FR" b="0" i="0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109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Lors de la correction, demander à un élève d’expliquer la procédure qu’il a utilisée ; expliciter cette procédure au tableau.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89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698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17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747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  <p:sldLayoutId id="214748371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5E68AA1D-749D-4082-2156-995ABDD87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50C4A77F-8831-7BD7-5CCB-89D11FE0B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42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B84A4862-A59F-E72E-6D15-6C1A51A3D3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13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57213E8-2370-3CFA-0B9C-EE6E97422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22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A248EF3F-893E-4616-FCAA-6D525E1F1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564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0A8F0DE-B510-8BA7-1BC0-D250A05EF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82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DC64272-98D2-5076-932B-1C6BB265A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551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EA11BE4B-59D5-ACEC-8977-DF11278E6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752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B2D8AD22-0908-811B-121E-72EEFF903C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31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F158DA6-9356-3AA7-E44C-97DB858C3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36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76533C3-A32C-7F71-0FCD-AA3E5A990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58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F15EF72C-6665-59A6-60C4-EB13020B7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45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D3871651-10C9-2AE2-BBD7-2EDCCA114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74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701444EE-60E3-E954-1EFD-2FEE0EA77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74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C888318-31D4-F9E3-EEC0-6F3BA06A23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61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437362C9-E93D-35F1-915A-F8B9C5B3B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74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27C6AC8D-1792-569C-6C0D-685199822D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03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DDEF421-4CFB-4D91-7964-34B51F6E3F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52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20741316-F4D5-09B0-9CB7-828282D02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6999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C71FFA-E8D4-45A7-B53D-9EC090DD7389}">
  <ds:schemaRefs>
    <ds:schemaRef ds:uri="http://purl.org/dc/terms/"/>
    <ds:schemaRef ds:uri="http://schemas.microsoft.com/office/2006/documentManagement/types"/>
    <ds:schemaRef ds:uri="http://purl.org/dc/elements/1.1/"/>
    <ds:schemaRef ds:uri="23cf7a0d-57af-4434-867c-c099e6f87b4a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AF9BA37-0D37-49F0-ACA3-C75DAE40C8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327</Words>
  <Application>Microsoft Office PowerPoint</Application>
  <PresentationFormat>Affichage à l'écran (4:3)</PresentationFormat>
  <Paragraphs>32</Paragraphs>
  <Slides>19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19</vt:i4>
      </vt:variant>
    </vt:vector>
  </HeadingPairs>
  <TitlesOfParts>
    <vt:vector size="28" baseType="lpstr">
      <vt:lpstr>Calibri Light</vt:lpstr>
      <vt:lpstr>Verdana</vt:lpstr>
      <vt:lpstr>Segoe UI</vt:lpstr>
      <vt:lpstr>Calibri</vt:lpstr>
      <vt:lpstr>Arial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4</cp:revision>
  <dcterms:created xsi:type="dcterms:W3CDTF">2022-01-07T11:15:07Z</dcterms:created>
  <dcterms:modified xsi:type="dcterms:W3CDTF">2025-03-19T10:15:21Z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