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27"/>
  </p:notesMasterIdLst>
  <p:handoutMasterIdLst>
    <p:handoutMasterId r:id="rId28"/>
  </p:handoutMasterIdLst>
  <p:sldIdLst>
    <p:sldId id="276" r:id="rId9"/>
    <p:sldId id="277" r:id="rId10"/>
    <p:sldId id="278" r:id="rId11"/>
    <p:sldId id="279" r:id="rId12"/>
    <p:sldId id="280" r:id="rId13"/>
    <p:sldId id="292" r:id="rId14"/>
    <p:sldId id="281" r:id="rId15"/>
    <p:sldId id="283" r:id="rId16"/>
    <p:sldId id="284" r:id="rId17"/>
    <p:sldId id="285" r:id="rId18"/>
    <p:sldId id="286" r:id="rId19"/>
    <p:sldId id="295" r:id="rId20"/>
    <p:sldId id="287" r:id="rId21"/>
    <p:sldId id="288" r:id="rId22"/>
    <p:sldId id="289" r:id="rId23"/>
    <p:sldId id="290" r:id="rId24"/>
    <p:sldId id="293" r:id="rId25"/>
    <p:sldId id="294" r:id="rId26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33C2CF67-9BF0-36C3-EEE1-09B84C3469D6}" name="BELLEMIN SANDRA" initials="SB" userId="S::SBELLEMIN@editions-hatier.fr::5fe4e071-d3f4-40df-970f-ee8fcf898346" providerId="AD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E89BFAD0-ACBE-9964-AB8B-A2E5DAC1FBA3}" name="omenriah" initials="om" userId="S::omenriah_gmail.com#ext#@hachette.onmicrosoft.com::1c7e23f3-21b9-4451-98c0-15057ee079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2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D2571E-6BCF-4518-BBDC-6D65D0BE6B2C}" v="18" dt="2025-03-19T09:57:58.0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114" autoAdjust="0"/>
  </p:normalViewPr>
  <p:slideViewPr>
    <p:cSldViewPr snapToGrid="0">
      <p:cViewPr>
        <p:scale>
          <a:sx n="50" d="100"/>
          <a:sy n="50" d="100"/>
        </p:scale>
        <p:origin x="1674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handoutMaster" Target="handoutMasters/handoutMaster1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2D0C7E23-5AD4-4906-931F-41D24228CDEF}"/>
    <pc:docChg chg="undo custSel modSld">
      <pc:chgData name="BELLEMIN SANDRA" userId="5fe4e071-d3f4-40df-970f-ee8fcf898346" providerId="ADAL" clId="{2D0C7E23-5AD4-4906-931F-41D24228CDEF}" dt="2025-02-25T10:18:03.998" v="95" actId="478"/>
      <pc:docMkLst>
        <pc:docMk/>
      </pc:docMkLst>
      <pc:sldChg chg="modSp mod modNotesTx">
        <pc:chgData name="BELLEMIN SANDRA" userId="5fe4e071-d3f4-40df-970f-ee8fcf898346" providerId="ADAL" clId="{2D0C7E23-5AD4-4906-931F-41D24228CDEF}" dt="2025-02-21T16:26:51.855" v="10" actId="6549"/>
        <pc:sldMkLst>
          <pc:docMk/>
          <pc:sldMk cId="1370525980" sldId="277"/>
        </pc:sldMkLst>
        <pc:spChg chg="mod">
          <ac:chgData name="BELLEMIN SANDRA" userId="5fe4e071-d3f4-40df-970f-ee8fcf898346" providerId="ADAL" clId="{2D0C7E23-5AD4-4906-931F-41D24228CDEF}" dt="2025-02-21T16:26:51.855" v="10" actId="6549"/>
          <ac:spMkLst>
            <pc:docMk/>
            <pc:sldMk cId="1370525980" sldId="277"/>
            <ac:spMk id="3" creationId="{A21A410F-20B5-4BB7-90F8-C253B7B582BE}"/>
          </ac:spMkLst>
        </pc:spChg>
      </pc:sldChg>
      <pc:sldChg chg="modSp mod">
        <pc:chgData name="BELLEMIN SANDRA" userId="5fe4e071-d3f4-40df-970f-ee8fcf898346" providerId="ADAL" clId="{2D0C7E23-5AD4-4906-931F-41D24228CDEF}" dt="2025-02-21T16:26:59.223" v="14" actId="6549"/>
        <pc:sldMkLst>
          <pc:docMk/>
          <pc:sldMk cId="2665852349" sldId="278"/>
        </pc:sldMkLst>
        <pc:spChg chg="mod">
          <ac:chgData name="BELLEMIN SANDRA" userId="5fe4e071-d3f4-40df-970f-ee8fcf898346" providerId="ADAL" clId="{2D0C7E23-5AD4-4906-931F-41D24228CDEF}" dt="2025-02-21T16:26:59.223" v="14" actId="6549"/>
          <ac:spMkLst>
            <pc:docMk/>
            <pc:sldMk cId="2665852349" sldId="278"/>
            <ac:spMk id="3" creationId="{A21A410F-20B5-4BB7-90F8-C253B7B582BE}"/>
          </ac:spMkLst>
        </pc:spChg>
      </pc:sldChg>
      <pc:sldChg chg="modSp mod">
        <pc:chgData name="BELLEMIN SANDRA" userId="5fe4e071-d3f4-40df-970f-ee8fcf898346" providerId="ADAL" clId="{2D0C7E23-5AD4-4906-931F-41D24228CDEF}" dt="2025-02-21T16:27:07.708" v="16" actId="20577"/>
        <pc:sldMkLst>
          <pc:docMk/>
          <pc:sldMk cId="1292112359" sldId="279"/>
        </pc:sldMkLst>
        <pc:spChg chg="mod">
          <ac:chgData name="BELLEMIN SANDRA" userId="5fe4e071-d3f4-40df-970f-ee8fcf898346" providerId="ADAL" clId="{2D0C7E23-5AD4-4906-931F-41D24228CDEF}" dt="2025-02-21T16:27:07.708" v="16" actId="20577"/>
          <ac:spMkLst>
            <pc:docMk/>
            <pc:sldMk cId="1292112359" sldId="279"/>
            <ac:spMk id="3" creationId="{A21A410F-20B5-4BB7-90F8-C253B7B582BE}"/>
          </ac:spMkLst>
        </pc:spChg>
      </pc:sldChg>
      <pc:sldChg chg="addSp delSp modSp mod">
        <pc:chgData name="BELLEMIN SANDRA" userId="5fe4e071-d3f4-40df-970f-ee8fcf898346" providerId="ADAL" clId="{2D0C7E23-5AD4-4906-931F-41D24228CDEF}" dt="2025-02-25T10:18:03.998" v="95" actId="478"/>
        <pc:sldMkLst>
          <pc:docMk/>
          <pc:sldMk cId="3396044833" sldId="289"/>
        </pc:sldMkLst>
        <pc:picChg chg="add mod">
          <ac:chgData name="BELLEMIN SANDRA" userId="5fe4e071-d3f4-40df-970f-ee8fcf898346" providerId="ADAL" clId="{2D0C7E23-5AD4-4906-931F-41D24228CDEF}" dt="2025-02-25T10:17:59.767" v="94" actId="14100"/>
          <ac:picMkLst>
            <pc:docMk/>
            <pc:sldMk cId="3396044833" sldId="289"/>
            <ac:picMk id="8" creationId="{F1FB1254-12BF-F3A0-381F-4F18399E8EEB}"/>
          </ac:picMkLst>
        </pc:picChg>
      </pc:sldChg>
      <pc:sldChg chg="addSp delSp modSp mod">
        <pc:chgData name="BELLEMIN SANDRA" userId="5fe4e071-d3f4-40df-970f-ee8fcf898346" providerId="ADAL" clId="{2D0C7E23-5AD4-4906-931F-41D24228CDEF}" dt="2025-02-25T10:15:30.510" v="36" actId="1035"/>
        <pc:sldMkLst>
          <pc:docMk/>
          <pc:sldMk cId="3693915550" sldId="295"/>
        </pc:sldMkLst>
        <pc:picChg chg="add mod modCrop">
          <ac:chgData name="BELLEMIN SANDRA" userId="5fe4e071-d3f4-40df-970f-ee8fcf898346" providerId="ADAL" clId="{2D0C7E23-5AD4-4906-931F-41D24228CDEF}" dt="2025-02-25T10:15:30.510" v="36" actId="1035"/>
          <ac:picMkLst>
            <pc:docMk/>
            <pc:sldMk cId="3693915550" sldId="295"/>
            <ac:picMk id="7" creationId="{79997705-9DB3-3D8A-B779-3B92ABA24A39}"/>
          </ac:picMkLst>
        </pc:picChg>
      </pc:sldChg>
    </pc:docChg>
  </pc:docChgLst>
  <pc:docChgLst>
    <pc:chgData name="CHAUVELLIER ANNE" userId="63234966-364e-422f-8c52-45fd5239a521" providerId="ADAL" clId="{240CE48E-7BED-476F-B3FE-BFA72D34C40B}"/>
    <pc:docChg chg="custSel addSld modSld sldOrd">
      <pc:chgData name="CHAUVELLIER ANNE" userId="63234966-364e-422f-8c52-45fd5239a521" providerId="ADAL" clId="{240CE48E-7BED-476F-B3FE-BFA72D34C40B}" dt="2022-04-11T14:55:49.469" v="191"/>
      <pc:docMkLst>
        <pc:docMk/>
      </pc:docMkLst>
      <pc:sldChg chg="modNotesTx">
        <pc:chgData name="CHAUVELLIER ANNE" userId="63234966-364e-422f-8c52-45fd5239a521" providerId="ADAL" clId="{240CE48E-7BED-476F-B3FE-BFA72D34C40B}" dt="2022-04-04T10:42:42.399" v="134" actId="20577"/>
        <pc:sldMkLst>
          <pc:docMk/>
          <pc:sldMk cId="2665852349" sldId="278"/>
        </pc:sldMkLst>
      </pc:sldChg>
      <pc:sldChg chg="addSp delSp modSp mod delCm">
        <pc:chgData name="CHAUVELLIER ANNE" userId="63234966-364e-422f-8c52-45fd5239a521" providerId="ADAL" clId="{240CE48E-7BED-476F-B3FE-BFA72D34C40B}" dt="2022-03-23T15:02:49.674" v="7"/>
        <pc:sldMkLst>
          <pc:docMk/>
          <pc:sldMk cId="1292112359" sldId="279"/>
        </pc:sldMkLst>
      </pc:sldChg>
      <pc:sldChg chg="modNotesTx">
        <pc:chgData name="CHAUVELLIER ANNE" userId="63234966-364e-422f-8c52-45fd5239a521" providerId="ADAL" clId="{240CE48E-7BED-476F-B3FE-BFA72D34C40B}" dt="2022-04-04T10:45:12.061" v="161" actId="20577"/>
        <pc:sldMkLst>
          <pc:docMk/>
          <pc:sldMk cId="3396044833" sldId="289"/>
        </pc:sldMkLst>
      </pc:sldChg>
      <pc:sldChg chg="modNotesTx">
        <pc:chgData name="CHAUVELLIER ANNE" userId="63234966-364e-422f-8c52-45fd5239a521" providerId="ADAL" clId="{240CE48E-7BED-476F-B3FE-BFA72D34C40B}" dt="2022-04-04T10:45:53.320" v="187" actId="114"/>
        <pc:sldMkLst>
          <pc:docMk/>
          <pc:sldMk cId="329942650" sldId="290"/>
        </pc:sldMkLst>
      </pc:sldChg>
      <pc:sldChg chg="modSp mod ord">
        <pc:chgData name="CHAUVELLIER ANNE" userId="63234966-364e-422f-8c52-45fd5239a521" providerId="ADAL" clId="{240CE48E-7BED-476F-B3FE-BFA72D34C40B}" dt="2022-04-11T14:55:49.469" v="191"/>
        <pc:sldMkLst>
          <pc:docMk/>
          <pc:sldMk cId="2273895393" sldId="293"/>
        </pc:sldMkLst>
      </pc:sldChg>
      <pc:sldChg chg="addSp modSp new mod">
        <pc:chgData name="CHAUVELLIER ANNE" userId="63234966-364e-422f-8c52-45fd5239a521" providerId="ADAL" clId="{240CE48E-7BED-476F-B3FE-BFA72D34C40B}" dt="2022-04-11T14:10:05.735" v="188" actId="732"/>
        <pc:sldMkLst>
          <pc:docMk/>
          <pc:sldMk cId="2589810394" sldId="294"/>
        </pc:sldMkLst>
      </pc:sldChg>
      <pc:sldChg chg="addSp delSp modSp new mod">
        <pc:chgData name="CHAUVELLIER ANNE" userId="63234966-364e-422f-8c52-45fd5239a521" providerId="ADAL" clId="{240CE48E-7BED-476F-B3FE-BFA72D34C40B}" dt="2022-04-04T10:44:28.352" v="157" actId="1076"/>
        <pc:sldMkLst>
          <pc:docMk/>
          <pc:sldMk cId="3693915550" sldId="295"/>
        </pc:sldMkLst>
      </pc:sldChg>
    </pc:docChg>
  </pc:docChgLst>
  <pc:docChgLst>
    <pc:chgData name="BELLEMIN SANDRA" userId="5fe4e071-d3f4-40df-970f-ee8fcf898346" providerId="ADAL" clId="{E6D2571E-6BCF-4518-BBDC-6D65D0BE6B2C}"/>
    <pc:docChg chg="undo custSel modSld modMainMaster">
      <pc:chgData name="BELLEMIN SANDRA" userId="5fe4e071-d3f4-40df-970f-ee8fcf898346" providerId="ADAL" clId="{E6D2571E-6BCF-4518-BBDC-6D65D0BE6B2C}" dt="2025-03-19T09:57:58.409" v="65" actId="27614"/>
      <pc:docMkLst>
        <pc:docMk/>
      </pc:docMkLst>
      <pc:sldChg chg="addSp delSp modSp mod modClrScheme chgLayout modNotesTx">
        <pc:chgData name="BELLEMIN SANDRA" userId="5fe4e071-d3f4-40df-970f-ee8fcf898346" providerId="ADAL" clId="{E6D2571E-6BCF-4518-BBDC-6D65D0BE6B2C}" dt="2025-03-19T09:57:26.284" v="28" actId="27614"/>
        <pc:sldMkLst>
          <pc:docMk/>
          <pc:sldMk cId="1167145136" sldId="276"/>
        </pc:sldMkLst>
        <pc:spChg chg="del">
          <ac:chgData name="BELLEMIN SANDRA" userId="5fe4e071-d3f4-40df-970f-ee8fcf898346" providerId="ADAL" clId="{E6D2571E-6BCF-4518-BBDC-6D65D0BE6B2C}" dt="2025-03-19T09:56:11.411" v="5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167145136" sldId="276"/>
            <ac:spMk id="4" creationId="{09B3EA1A-563C-AE94-F734-D920AD9AFDE9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167145136" sldId="276"/>
            <ac:spMk id="5" creationId="{4E5FBDA4-E4B0-FAAB-C756-EA96E23A4E2B}"/>
          </ac:spMkLst>
        </pc:spChg>
        <pc:spChg chg="del">
          <ac:chgData name="BELLEMIN SANDRA" userId="5fe4e071-d3f4-40df-970f-ee8fcf898346" providerId="ADAL" clId="{E6D2571E-6BCF-4518-BBDC-6D65D0BE6B2C}" dt="2025-03-19T09:56:11.411" v="5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E6D2571E-6BCF-4518-BBDC-6D65D0BE6B2C}" dt="2025-03-19T09:57:26.284" v="28" actId="27614"/>
          <ac:picMkLst>
            <pc:docMk/>
            <pc:sldMk cId="1167145136" sldId="276"/>
            <ac:picMk id="8" creationId="{B50483D6-566E-432A-793B-04006792D1EB}"/>
          </ac:picMkLst>
        </pc:picChg>
      </pc:sldChg>
      <pc:sldChg chg="addSp delSp modSp mod modClrScheme chgLayout modNotesTx">
        <pc:chgData name="BELLEMIN SANDRA" userId="5fe4e071-d3f4-40df-970f-ee8fcf898346" providerId="ADAL" clId="{E6D2571E-6BCF-4518-BBDC-6D65D0BE6B2C}" dt="2025-03-19T09:57:27.829" v="30" actId="27614"/>
        <pc:sldMkLst>
          <pc:docMk/>
          <pc:sldMk cId="1370525980" sldId="277"/>
        </pc:sldMkLst>
        <pc:spChg chg="del">
          <ac:chgData name="BELLEMIN SANDRA" userId="5fe4e071-d3f4-40df-970f-ee8fcf898346" providerId="ADAL" clId="{E6D2571E-6BCF-4518-BBDC-6D65D0BE6B2C}" dt="2025-03-19T09:56:13.742" v="6" actId="478"/>
          <ac:spMkLst>
            <pc:docMk/>
            <pc:sldMk cId="1370525980" sldId="277"/>
            <ac:spMk id="3" creationId="{A21A410F-20B5-4BB7-90F8-C253B7B582BE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370525980" sldId="277"/>
            <ac:spMk id="5" creationId="{C17FBAFB-6D8E-600E-3EC0-2582984BC162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370525980" sldId="277"/>
            <ac:spMk id="10" creationId="{F065A99C-19D6-6C3D-E168-A5CBA58FE8F7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370525980" sldId="277"/>
            <ac:spMk id="11" creationId="{28AB5133-F52A-FF53-6164-D61343CCA008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370525980" sldId="277"/>
            <ac:spMk id="12" creationId="{859E1173-0997-64CA-8103-E89554C25A84}"/>
          </ac:spMkLst>
        </pc:spChg>
        <pc:spChg chg="del">
          <ac:chgData name="BELLEMIN SANDRA" userId="5fe4e071-d3f4-40df-970f-ee8fcf898346" providerId="ADAL" clId="{E6D2571E-6BCF-4518-BBDC-6D65D0BE6B2C}" dt="2025-03-19T09:56:13.742" v="6" actId="478"/>
          <ac:spMkLst>
            <pc:docMk/>
            <pc:sldMk cId="1370525980" sldId="277"/>
            <ac:spMk id="17" creationId="{CFE9F263-DA40-4C72-9DDF-974DD8C1ABBF}"/>
          </ac:spMkLst>
        </pc:spChg>
        <pc:grpChg chg="del">
          <ac:chgData name="BELLEMIN SANDRA" userId="5fe4e071-d3f4-40df-970f-ee8fcf898346" providerId="ADAL" clId="{E6D2571E-6BCF-4518-BBDC-6D65D0BE6B2C}" dt="2025-03-19T09:56:13.742" v="6" actId="478"/>
          <ac:grpSpMkLst>
            <pc:docMk/>
            <pc:sldMk cId="1370525980" sldId="277"/>
            <ac:grpSpMk id="4" creationId="{72E5C6FD-72B3-4FB8-917C-79941C930F0A}"/>
          </ac:grpSpMkLst>
        </pc:grpChg>
        <pc:picChg chg="add mod">
          <ac:chgData name="BELLEMIN SANDRA" userId="5fe4e071-d3f4-40df-970f-ee8fcf898346" providerId="ADAL" clId="{E6D2571E-6BCF-4518-BBDC-6D65D0BE6B2C}" dt="2025-03-19T09:57:27.829" v="30" actId="27614"/>
          <ac:picMkLst>
            <pc:docMk/>
            <pc:sldMk cId="1370525980" sldId="277"/>
            <ac:picMk id="14" creationId="{6174770D-7B81-927D-F4F4-A89274AB671D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29.758" v="32" actId="27614"/>
        <pc:sldMkLst>
          <pc:docMk/>
          <pc:sldMk cId="2665852349" sldId="278"/>
        </pc:sldMkLst>
        <pc:spChg chg="del">
          <ac:chgData name="BELLEMIN SANDRA" userId="5fe4e071-d3f4-40df-970f-ee8fcf898346" providerId="ADAL" clId="{E6D2571E-6BCF-4518-BBDC-6D65D0BE6B2C}" dt="2025-03-19T09:56:15.687" v="7" actId="478"/>
          <ac:spMkLst>
            <pc:docMk/>
            <pc:sldMk cId="2665852349" sldId="278"/>
            <ac:spMk id="3" creationId="{A21A410F-20B5-4BB7-90F8-C253B7B582BE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2665852349" sldId="278"/>
            <ac:spMk id="5" creationId="{F62A2DB6-FFA4-9908-F053-BAD1B36EA6E3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2665852349" sldId="278"/>
            <ac:spMk id="10" creationId="{E4E9B826-E79B-3CBA-8924-AD1EE2645ABC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2665852349" sldId="278"/>
            <ac:spMk id="11" creationId="{AA9A35A5-B820-A0EB-FB44-56082E6D84E7}"/>
          </ac:spMkLst>
        </pc:spChg>
        <pc:spChg chg="del">
          <ac:chgData name="BELLEMIN SANDRA" userId="5fe4e071-d3f4-40df-970f-ee8fcf898346" providerId="ADAL" clId="{E6D2571E-6BCF-4518-BBDC-6D65D0BE6B2C}" dt="2025-03-19T09:56:15.687" v="7" actId="478"/>
          <ac:spMkLst>
            <pc:docMk/>
            <pc:sldMk cId="2665852349" sldId="278"/>
            <ac:spMk id="12" creationId="{70C0FFE4-4DED-41A9-B943-3F3A6EC8B3C2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2665852349" sldId="278"/>
            <ac:spMk id="13" creationId="{3E4627B9-0A61-38FE-FA7D-F7048B75B01C}"/>
          </ac:spMkLst>
        </pc:spChg>
        <pc:grpChg chg="del">
          <ac:chgData name="BELLEMIN SANDRA" userId="5fe4e071-d3f4-40df-970f-ee8fcf898346" providerId="ADAL" clId="{E6D2571E-6BCF-4518-BBDC-6D65D0BE6B2C}" dt="2025-03-19T09:56:15.687" v="7" actId="478"/>
          <ac:grpSpMkLst>
            <pc:docMk/>
            <pc:sldMk cId="2665852349" sldId="278"/>
            <ac:grpSpMk id="4" creationId="{72E5C6FD-72B3-4FB8-917C-79941C930F0A}"/>
          </ac:grpSpMkLst>
        </pc:grpChg>
        <pc:picChg chg="add mod">
          <ac:chgData name="BELLEMIN SANDRA" userId="5fe4e071-d3f4-40df-970f-ee8fcf898346" providerId="ADAL" clId="{E6D2571E-6BCF-4518-BBDC-6D65D0BE6B2C}" dt="2025-03-19T09:57:29.758" v="32" actId="27614"/>
          <ac:picMkLst>
            <pc:docMk/>
            <pc:sldMk cId="2665852349" sldId="278"/>
            <ac:picMk id="15" creationId="{33D057C6-9E16-DA81-53D2-E4ED2C88F36A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31.145" v="34" actId="27614"/>
        <pc:sldMkLst>
          <pc:docMk/>
          <pc:sldMk cId="1292112359" sldId="279"/>
        </pc:sldMkLst>
        <pc:spChg chg="del">
          <ac:chgData name="BELLEMIN SANDRA" userId="5fe4e071-d3f4-40df-970f-ee8fcf898346" providerId="ADAL" clId="{E6D2571E-6BCF-4518-BBDC-6D65D0BE6B2C}" dt="2025-03-19T09:56:17.232" v="8" actId="478"/>
          <ac:spMkLst>
            <pc:docMk/>
            <pc:sldMk cId="1292112359" sldId="279"/>
            <ac:spMk id="3" creationId="{A21A410F-20B5-4BB7-90F8-C253B7B582BE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292112359" sldId="279"/>
            <ac:spMk id="5" creationId="{29B0033A-D79C-A5CA-6B84-AFFFE993BAD3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292112359" sldId="279"/>
            <ac:spMk id="10" creationId="{37F35682-4424-6190-D00A-C4543783445E}"/>
          </ac:spMkLst>
        </pc:spChg>
        <pc:spChg chg="del">
          <ac:chgData name="BELLEMIN SANDRA" userId="5fe4e071-d3f4-40df-970f-ee8fcf898346" providerId="ADAL" clId="{E6D2571E-6BCF-4518-BBDC-6D65D0BE6B2C}" dt="2025-03-19T09:56:17.232" v="8" actId="478"/>
          <ac:spMkLst>
            <pc:docMk/>
            <pc:sldMk cId="1292112359" sldId="279"/>
            <ac:spMk id="11" creationId="{D1EB8AC0-1341-44A3-A91D-029C631658EC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292112359" sldId="279"/>
            <ac:spMk id="12" creationId="{9A2CF30C-2CD6-9C21-C595-0255A77FD977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292112359" sldId="279"/>
            <ac:spMk id="13" creationId="{E4062F53-568B-72D8-E555-E4BF5D836785}"/>
          </ac:spMkLst>
        </pc:spChg>
        <pc:grpChg chg="del">
          <ac:chgData name="BELLEMIN SANDRA" userId="5fe4e071-d3f4-40df-970f-ee8fcf898346" providerId="ADAL" clId="{E6D2571E-6BCF-4518-BBDC-6D65D0BE6B2C}" dt="2025-03-19T09:56:17.232" v="8" actId="478"/>
          <ac:grpSpMkLst>
            <pc:docMk/>
            <pc:sldMk cId="1292112359" sldId="279"/>
            <ac:grpSpMk id="4" creationId="{72E5C6FD-72B3-4FB8-917C-79941C930F0A}"/>
          </ac:grpSpMkLst>
        </pc:grpChg>
        <pc:picChg chg="add mod">
          <ac:chgData name="BELLEMIN SANDRA" userId="5fe4e071-d3f4-40df-970f-ee8fcf898346" providerId="ADAL" clId="{E6D2571E-6BCF-4518-BBDC-6D65D0BE6B2C}" dt="2025-03-19T09:57:31.145" v="34" actId="27614"/>
          <ac:picMkLst>
            <pc:docMk/>
            <pc:sldMk cId="1292112359" sldId="279"/>
            <ac:picMk id="15" creationId="{C23798F9-2379-E8BF-A1FD-23E7144358D8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32.977" v="36" actId="27614"/>
        <pc:sldMkLst>
          <pc:docMk/>
          <pc:sldMk cId="1792590916" sldId="280"/>
        </pc:sldMkLst>
        <pc:spChg chg="del">
          <ac:chgData name="BELLEMIN SANDRA" userId="5fe4e071-d3f4-40df-970f-ee8fcf898346" providerId="ADAL" clId="{E6D2571E-6BCF-4518-BBDC-6D65D0BE6B2C}" dt="2025-03-19T09:56:19.119" v="9" actId="478"/>
          <ac:spMkLst>
            <pc:docMk/>
            <pc:sldMk cId="1792590916" sldId="280"/>
            <ac:spMk id="2" creationId="{18CE9C26-FE33-4E4D-BCE0-49747CCA673F}"/>
          </ac:spMkLst>
        </pc:spChg>
        <pc:spChg chg="del">
          <ac:chgData name="BELLEMIN SANDRA" userId="5fe4e071-d3f4-40df-970f-ee8fcf898346" providerId="ADAL" clId="{E6D2571E-6BCF-4518-BBDC-6D65D0BE6B2C}" dt="2025-03-19T09:56:19.119" v="9" actId="478"/>
          <ac:spMkLst>
            <pc:docMk/>
            <pc:sldMk cId="1792590916" sldId="280"/>
            <ac:spMk id="3" creationId="{90861D43-D21D-4931-B58A-D7CF8EBAE196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792590916" sldId="280"/>
            <ac:spMk id="5" creationId="{1B2AF265-1355-60AA-ED43-A0E5E94E2D98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1792590916" sldId="280"/>
            <ac:spMk id="7" creationId="{AAD9C9B5-3331-4B57-E521-44961697E65E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792590916" sldId="280"/>
            <ac:spMk id="8" creationId="{2CD502C5-7859-10AB-36DD-D8BFABA358C9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1792590916" sldId="280"/>
            <ac:spMk id="9" creationId="{BAF70E18-3A8F-9D6D-E548-01EB0109B2A5}"/>
          </ac:spMkLst>
        </pc:spChg>
        <pc:picChg chg="add mod">
          <ac:chgData name="BELLEMIN SANDRA" userId="5fe4e071-d3f4-40df-970f-ee8fcf898346" providerId="ADAL" clId="{E6D2571E-6BCF-4518-BBDC-6D65D0BE6B2C}" dt="2025-03-19T09:57:32.977" v="36" actId="27614"/>
          <ac:picMkLst>
            <pc:docMk/>
            <pc:sldMk cId="1792590916" sldId="280"/>
            <ac:picMk id="11" creationId="{503DF064-06A3-75BA-D485-741E0AA86483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36.250" v="40" actId="27614"/>
        <pc:sldMkLst>
          <pc:docMk/>
          <pc:sldMk cId="618410395" sldId="281"/>
        </pc:sldMkLst>
        <pc:spChg chg="del">
          <ac:chgData name="BELLEMIN SANDRA" userId="5fe4e071-d3f4-40df-970f-ee8fcf898346" providerId="ADAL" clId="{E6D2571E-6BCF-4518-BBDC-6D65D0BE6B2C}" dt="2025-03-19T09:56:23.591" v="11" actId="478"/>
          <ac:spMkLst>
            <pc:docMk/>
            <pc:sldMk cId="618410395" sldId="281"/>
            <ac:spMk id="2" creationId="{9855F33B-D8E0-4FE9-9778-5DEB21AC62D7}"/>
          </ac:spMkLst>
        </pc:spChg>
        <pc:spChg chg="del">
          <ac:chgData name="BELLEMIN SANDRA" userId="5fe4e071-d3f4-40df-970f-ee8fcf898346" providerId="ADAL" clId="{E6D2571E-6BCF-4518-BBDC-6D65D0BE6B2C}" dt="2025-03-19T09:56:23.591" v="11" actId="478"/>
          <ac:spMkLst>
            <pc:docMk/>
            <pc:sldMk cId="618410395" sldId="281"/>
            <ac:spMk id="3" creationId="{DB703816-7C12-40FC-91C3-DA0ED81BBC66}"/>
          </ac:spMkLst>
        </pc:spChg>
        <pc:spChg chg="add del mod">
          <ac:chgData name="BELLEMIN SANDRA" userId="5fe4e071-d3f4-40df-970f-ee8fcf898346" providerId="ADAL" clId="{E6D2571E-6BCF-4518-BBDC-6D65D0BE6B2C}" dt="2025-03-19T09:56:27.931" v="13" actId="478"/>
          <ac:spMkLst>
            <pc:docMk/>
            <pc:sldMk cId="618410395" sldId="281"/>
            <ac:spMk id="5" creationId="{7CBFFCCF-05DA-D51B-D6E7-47E7C4457FB7}"/>
          </ac:spMkLst>
        </pc:spChg>
        <pc:spChg chg="add del mod">
          <ac:chgData name="BELLEMIN SANDRA" userId="5fe4e071-d3f4-40df-970f-ee8fcf898346" providerId="ADAL" clId="{E6D2571E-6BCF-4518-BBDC-6D65D0BE6B2C}" dt="2025-03-19T09:56:27.931" v="13" actId="478"/>
          <ac:spMkLst>
            <pc:docMk/>
            <pc:sldMk cId="618410395" sldId="281"/>
            <ac:spMk id="7" creationId="{654B3BF8-EE34-CE9C-E8FA-D8FD8AD5643A}"/>
          </ac:spMkLst>
        </pc:spChg>
        <pc:spChg chg="add del mo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618410395" sldId="281"/>
            <ac:spMk id="8" creationId="{E5E6C29D-337D-4274-B7FE-1390A16D3C89}"/>
          </ac:spMkLst>
        </pc:spChg>
        <pc:spChg chg="add del mo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618410395" sldId="281"/>
            <ac:spMk id="9" creationId="{F6916683-3804-A34B-A408-EE3E8935BC08}"/>
          </ac:spMkLst>
        </pc:spChg>
        <pc:picChg chg="add mod">
          <ac:chgData name="BELLEMIN SANDRA" userId="5fe4e071-d3f4-40df-970f-ee8fcf898346" providerId="ADAL" clId="{E6D2571E-6BCF-4518-BBDC-6D65D0BE6B2C}" dt="2025-03-19T09:57:36.250" v="40" actId="27614"/>
          <ac:picMkLst>
            <pc:docMk/>
            <pc:sldMk cId="618410395" sldId="281"/>
            <ac:picMk id="11" creationId="{33628175-E1A8-72A6-7845-84D7012EBEA1}"/>
          </ac:picMkLst>
        </pc:picChg>
      </pc:sldChg>
      <pc:sldChg chg="addSp delSp modSp mod chgLayout">
        <pc:chgData name="BELLEMIN SANDRA" userId="5fe4e071-d3f4-40df-970f-ee8fcf898346" providerId="ADAL" clId="{E6D2571E-6BCF-4518-BBDC-6D65D0BE6B2C}" dt="2025-03-19T09:57:38.240" v="42" actId="27614"/>
        <pc:sldMkLst>
          <pc:docMk/>
          <pc:sldMk cId="427214441" sldId="283"/>
        </pc:sldMkLst>
        <pc:spChg chg="del">
          <ac:chgData name="BELLEMIN SANDRA" userId="5fe4e071-d3f4-40df-970f-ee8fcf898346" providerId="ADAL" clId="{E6D2571E-6BCF-4518-BBDC-6D65D0BE6B2C}" dt="2025-03-19T09:56:25.488" v="12" actId="478"/>
          <ac:spMkLst>
            <pc:docMk/>
            <pc:sldMk cId="427214441" sldId="283"/>
            <ac:spMk id="3" creationId="{B2BB2244-0518-4C87-B5B9-454F4C1DE1C4}"/>
          </ac:spMkLst>
        </pc:spChg>
        <pc:spChg chg="del">
          <ac:chgData name="BELLEMIN SANDRA" userId="5fe4e071-d3f4-40df-970f-ee8fcf898346" providerId="ADAL" clId="{E6D2571E-6BCF-4518-BBDC-6D65D0BE6B2C}" dt="2025-03-19T09:56:25.488" v="12" actId="478"/>
          <ac:spMkLst>
            <pc:docMk/>
            <pc:sldMk cId="427214441" sldId="283"/>
            <ac:spMk id="7" creationId="{C42212F2-4834-4361-875C-0C72A6C820E9}"/>
          </ac:spMkLst>
        </pc:spChg>
        <pc:grpChg chg="del">
          <ac:chgData name="BELLEMIN SANDRA" userId="5fe4e071-d3f4-40df-970f-ee8fcf898346" providerId="ADAL" clId="{E6D2571E-6BCF-4518-BBDC-6D65D0BE6B2C}" dt="2025-03-19T09:56:25.488" v="12" actId="478"/>
          <ac:grpSpMkLst>
            <pc:docMk/>
            <pc:sldMk cId="427214441" sldId="283"/>
            <ac:grpSpMk id="4" creationId="{616FC0F6-EC95-4730-99FF-B49292865090}"/>
          </ac:grpSpMkLst>
        </pc:grpChg>
        <pc:picChg chg="add mod">
          <ac:chgData name="BELLEMIN SANDRA" userId="5fe4e071-d3f4-40df-970f-ee8fcf898346" providerId="ADAL" clId="{E6D2571E-6BCF-4518-BBDC-6D65D0BE6B2C}" dt="2025-03-19T09:57:38.240" v="42" actId="27614"/>
          <ac:picMkLst>
            <pc:docMk/>
            <pc:sldMk cId="427214441" sldId="283"/>
            <ac:picMk id="8" creationId="{F8DC85EC-6551-66F4-3BD3-D5277608A716}"/>
          </ac:picMkLst>
        </pc:picChg>
      </pc:sldChg>
      <pc:sldChg chg="addSp delSp modSp mod chgLayout">
        <pc:chgData name="BELLEMIN SANDRA" userId="5fe4e071-d3f4-40df-970f-ee8fcf898346" providerId="ADAL" clId="{E6D2571E-6BCF-4518-BBDC-6D65D0BE6B2C}" dt="2025-03-19T09:57:39.539" v="44" actId="27614"/>
        <pc:sldMkLst>
          <pc:docMk/>
          <pc:sldMk cId="1858267299" sldId="284"/>
        </pc:sldMkLst>
        <pc:spChg chg="del">
          <ac:chgData name="BELLEMIN SANDRA" userId="5fe4e071-d3f4-40df-970f-ee8fcf898346" providerId="ADAL" clId="{E6D2571E-6BCF-4518-BBDC-6D65D0BE6B2C}" dt="2025-03-19T09:56:30.346" v="14" actId="478"/>
          <ac:spMkLst>
            <pc:docMk/>
            <pc:sldMk cId="1858267299" sldId="284"/>
            <ac:spMk id="7" creationId="{2005C854-5705-48BE-8701-5204343CBD2E}"/>
          </ac:spMkLst>
        </pc:spChg>
        <pc:spChg chg="del">
          <ac:chgData name="BELLEMIN SANDRA" userId="5fe4e071-d3f4-40df-970f-ee8fcf898346" providerId="ADAL" clId="{E6D2571E-6BCF-4518-BBDC-6D65D0BE6B2C}" dt="2025-03-19T09:56:30.346" v="14" actId="478"/>
          <ac:spMkLst>
            <pc:docMk/>
            <pc:sldMk cId="1858267299" sldId="284"/>
            <ac:spMk id="8" creationId="{BAB59CE8-FC56-47F0-8AFB-43CBDB8FD768}"/>
          </ac:spMkLst>
        </pc:spChg>
        <pc:grpChg chg="del">
          <ac:chgData name="BELLEMIN SANDRA" userId="5fe4e071-d3f4-40df-970f-ee8fcf898346" providerId="ADAL" clId="{E6D2571E-6BCF-4518-BBDC-6D65D0BE6B2C}" dt="2025-03-19T09:56:30.346" v="14" actId="478"/>
          <ac:grpSpMkLst>
            <pc:docMk/>
            <pc:sldMk cId="1858267299" sldId="284"/>
            <ac:grpSpMk id="4" creationId="{616FC0F6-EC95-4730-99FF-B49292865090}"/>
          </ac:grpSpMkLst>
        </pc:grpChg>
        <pc:picChg chg="add mod">
          <ac:chgData name="BELLEMIN SANDRA" userId="5fe4e071-d3f4-40df-970f-ee8fcf898346" providerId="ADAL" clId="{E6D2571E-6BCF-4518-BBDC-6D65D0BE6B2C}" dt="2025-03-19T09:57:39.539" v="44" actId="27614"/>
          <ac:picMkLst>
            <pc:docMk/>
            <pc:sldMk cId="1858267299" sldId="284"/>
            <ac:picMk id="3" creationId="{510F027A-17C2-39F2-4FC1-40679E87F76B}"/>
          </ac:picMkLst>
        </pc:picChg>
      </pc:sldChg>
      <pc:sldChg chg="addSp delSp modSp mod chgLayout">
        <pc:chgData name="BELLEMIN SANDRA" userId="5fe4e071-d3f4-40df-970f-ee8fcf898346" providerId="ADAL" clId="{E6D2571E-6BCF-4518-BBDC-6D65D0BE6B2C}" dt="2025-03-19T09:57:41.422" v="46" actId="27614"/>
        <pc:sldMkLst>
          <pc:docMk/>
          <pc:sldMk cId="1419895201" sldId="285"/>
        </pc:sldMkLst>
        <pc:spChg chg="del">
          <ac:chgData name="BELLEMIN SANDRA" userId="5fe4e071-d3f4-40df-970f-ee8fcf898346" providerId="ADAL" clId="{E6D2571E-6BCF-4518-BBDC-6D65D0BE6B2C}" dt="2025-03-19T09:56:32.475" v="15" actId="478"/>
          <ac:spMkLst>
            <pc:docMk/>
            <pc:sldMk cId="1419895201" sldId="285"/>
            <ac:spMk id="7" creationId="{A7202D2F-3F47-4433-A204-D8C4057078C5}"/>
          </ac:spMkLst>
        </pc:spChg>
        <pc:spChg chg="del">
          <ac:chgData name="BELLEMIN SANDRA" userId="5fe4e071-d3f4-40df-970f-ee8fcf898346" providerId="ADAL" clId="{E6D2571E-6BCF-4518-BBDC-6D65D0BE6B2C}" dt="2025-03-19T09:56:32.475" v="15" actId="478"/>
          <ac:spMkLst>
            <pc:docMk/>
            <pc:sldMk cId="1419895201" sldId="285"/>
            <ac:spMk id="8" creationId="{4BECF543-6707-402F-BD79-4498402E0F25}"/>
          </ac:spMkLst>
        </pc:spChg>
        <pc:grpChg chg="del">
          <ac:chgData name="BELLEMIN SANDRA" userId="5fe4e071-d3f4-40df-970f-ee8fcf898346" providerId="ADAL" clId="{E6D2571E-6BCF-4518-BBDC-6D65D0BE6B2C}" dt="2025-03-19T09:56:32.475" v="15" actId="478"/>
          <ac:grpSpMkLst>
            <pc:docMk/>
            <pc:sldMk cId="1419895201" sldId="285"/>
            <ac:grpSpMk id="4" creationId="{616FC0F6-EC95-4730-99FF-B49292865090}"/>
          </ac:grpSpMkLst>
        </pc:grpChg>
        <pc:picChg chg="add mod">
          <ac:chgData name="BELLEMIN SANDRA" userId="5fe4e071-d3f4-40df-970f-ee8fcf898346" providerId="ADAL" clId="{E6D2571E-6BCF-4518-BBDC-6D65D0BE6B2C}" dt="2025-03-19T09:57:41.422" v="46" actId="27614"/>
          <ac:picMkLst>
            <pc:docMk/>
            <pc:sldMk cId="1419895201" sldId="285"/>
            <ac:picMk id="3" creationId="{ABD36DA6-679C-8A09-9591-EF2987547922}"/>
          </ac:picMkLst>
        </pc:picChg>
      </pc:sldChg>
      <pc:sldChg chg="addSp delSp modSp mod chgLayout">
        <pc:chgData name="BELLEMIN SANDRA" userId="5fe4e071-d3f4-40df-970f-ee8fcf898346" providerId="ADAL" clId="{E6D2571E-6BCF-4518-BBDC-6D65D0BE6B2C}" dt="2025-03-19T09:57:43.229" v="48" actId="27614"/>
        <pc:sldMkLst>
          <pc:docMk/>
          <pc:sldMk cId="3815409218" sldId="286"/>
        </pc:sldMkLst>
        <pc:spChg chg="del">
          <ac:chgData name="BELLEMIN SANDRA" userId="5fe4e071-d3f4-40df-970f-ee8fcf898346" providerId="ADAL" clId="{E6D2571E-6BCF-4518-BBDC-6D65D0BE6B2C}" dt="2025-03-19T09:56:34.371" v="16" actId="478"/>
          <ac:spMkLst>
            <pc:docMk/>
            <pc:sldMk cId="3815409218" sldId="286"/>
            <ac:spMk id="7" creationId="{2EAB507C-D33F-4F06-BF75-F9049E6B578C}"/>
          </ac:spMkLst>
        </pc:spChg>
        <pc:spChg chg="del">
          <ac:chgData name="BELLEMIN SANDRA" userId="5fe4e071-d3f4-40df-970f-ee8fcf898346" providerId="ADAL" clId="{E6D2571E-6BCF-4518-BBDC-6D65D0BE6B2C}" dt="2025-03-19T09:56:34.371" v="16" actId="478"/>
          <ac:spMkLst>
            <pc:docMk/>
            <pc:sldMk cId="3815409218" sldId="286"/>
            <ac:spMk id="8" creationId="{4DE6ACB2-0886-4408-89E1-F3FD9F7114E1}"/>
          </ac:spMkLst>
        </pc:spChg>
        <pc:grpChg chg="del">
          <ac:chgData name="BELLEMIN SANDRA" userId="5fe4e071-d3f4-40df-970f-ee8fcf898346" providerId="ADAL" clId="{E6D2571E-6BCF-4518-BBDC-6D65D0BE6B2C}" dt="2025-03-19T09:56:34.371" v="16" actId="478"/>
          <ac:grpSpMkLst>
            <pc:docMk/>
            <pc:sldMk cId="3815409218" sldId="286"/>
            <ac:grpSpMk id="4" creationId="{616FC0F6-EC95-4730-99FF-B49292865090}"/>
          </ac:grpSpMkLst>
        </pc:grpChg>
        <pc:picChg chg="add mod">
          <ac:chgData name="BELLEMIN SANDRA" userId="5fe4e071-d3f4-40df-970f-ee8fcf898346" providerId="ADAL" clId="{E6D2571E-6BCF-4518-BBDC-6D65D0BE6B2C}" dt="2025-03-19T09:57:43.229" v="48" actId="27614"/>
          <ac:picMkLst>
            <pc:docMk/>
            <pc:sldMk cId="3815409218" sldId="286"/>
            <ac:picMk id="3" creationId="{72C36518-CC6C-700D-6A3F-BB720962D8CA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47.035" v="52" actId="27614"/>
        <pc:sldMkLst>
          <pc:docMk/>
          <pc:sldMk cId="2920587473" sldId="287"/>
        </pc:sldMkLst>
        <pc:spChg chg="del">
          <ac:chgData name="BELLEMIN SANDRA" userId="5fe4e071-d3f4-40df-970f-ee8fcf898346" providerId="ADAL" clId="{E6D2571E-6BCF-4518-BBDC-6D65D0BE6B2C}" dt="2025-03-19T09:56:37.840" v="18" actId="478"/>
          <ac:spMkLst>
            <pc:docMk/>
            <pc:sldMk cId="2920587473" sldId="287"/>
            <ac:spMk id="2" creationId="{C91CCDB1-D51C-41AC-90A2-7F1845525053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2920587473" sldId="287"/>
            <ac:spMk id="5" creationId="{0AFE72F6-7605-0B14-47B9-B7C6A4FB645E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2920587473" sldId="287"/>
            <ac:spMk id="6" creationId="{6D4658F3-BD65-F262-9314-541BEFB5E45B}"/>
          </ac:spMkLst>
        </pc:spChg>
        <pc:picChg chg="del">
          <ac:chgData name="BELLEMIN SANDRA" userId="5fe4e071-d3f4-40df-970f-ee8fcf898346" providerId="ADAL" clId="{E6D2571E-6BCF-4518-BBDC-6D65D0BE6B2C}" dt="2025-03-19T09:56:37.840" v="18" actId="478"/>
          <ac:picMkLst>
            <pc:docMk/>
            <pc:sldMk cId="2920587473" sldId="287"/>
            <ac:picMk id="4" creationId="{62B3D89B-C57D-43FE-B338-90FF171800BE}"/>
          </ac:picMkLst>
        </pc:picChg>
        <pc:picChg chg="add mod">
          <ac:chgData name="BELLEMIN SANDRA" userId="5fe4e071-d3f4-40df-970f-ee8fcf898346" providerId="ADAL" clId="{E6D2571E-6BCF-4518-BBDC-6D65D0BE6B2C}" dt="2025-03-19T09:57:47.035" v="52" actId="27614"/>
          <ac:picMkLst>
            <pc:docMk/>
            <pc:sldMk cId="2920587473" sldId="287"/>
            <ac:picMk id="8" creationId="{C85FB022-5E95-24BF-2267-A244AC8A29C1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48.754" v="55" actId="962"/>
        <pc:sldMkLst>
          <pc:docMk/>
          <pc:sldMk cId="2699344850" sldId="288"/>
        </pc:sldMkLst>
        <pc:spChg chg="del">
          <ac:chgData name="BELLEMIN SANDRA" userId="5fe4e071-d3f4-40df-970f-ee8fcf898346" providerId="ADAL" clId="{E6D2571E-6BCF-4518-BBDC-6D65D0BE6B2C}" dt="2025-03-19T09:56:39.525" v="19" actId="478"/>
          <ac:spMkLst>
            <pc:docMk/>
            <pc:sldMk cId="2699344850" sldId="288"/>
            <ac:spMk id="2" creationId="{C91CCDB1-D51C-41AC-90A2-7F1845525053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2699344850" sldId="288"/>
            <ac:spMk id="4" creationId="{280D9EED-019A-7912-C4A3-F020B2F416BF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2699344850" sldId="288"/>
            <ac:spMk id="6" creationId="{CA006A84-E893-ED19-A9FD-DC2496D441AC}"/>
          </ac:spMkLst>
        </pc:spChg>
        <pc:picChg chg="del">
          <ac:chgData name="BELLEMIN SANDRA" userId="5fe4e071-d3f4-40df-970f-ee8fcf898346" providerId="ADAL" clId="{E6D2571E-6BCF-4518-BBDC-6D65D0BE6B2C}" dt="2025-03-19T09:56:39.525" v="19" actId="478"/>
          <ac:picMkLst>
            <pc:docMk/>
            <pc:sldMk cId="2699344850" sldId="288"/>
            <ac:picMk id="5" creationId="{CC7CBFF8-3924-4740-8D2F-501E71A4072D}"/>
          </ac:picMkLst>
        </pc:picChg>
        <pc:picChg chg="add mod">
          <ac:chgData name="BELLEMIN SANDRA" userId="5fe4e071-d3f4-40df-970f-ee8fcf898346" providerId="ADAL" clId="{E6D2571E-6BCF-4518-BBDC-6D65D0BE6B2C}" dt="2025-03-19T09:57:48.754" v="55" actId="962"/>
          <ac:picMkLst>
            <pc:docMk/>
            <pc:sldMk cId="2699344850" sldId="288"/>
            <ac:picMk id="8" creationId="{929E56C3-B938-4C65-D651-5CC1BFB01678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51.047" v="58" actId="962"/>
        <pc:sldMkLst>
          <pc:docMk/>
          <pc:sldMk cId="3396044833" sldId="289"/>
        </pc:sldMkLst>
        <pc:spChg chg="del">
          <ac:chgData name="BELLEMIN SANDRA" userId="5fe4e071-d3f4-40df-970f-ee8fcf898346" providerId="ADAL" clId="{E6D2571E-6BCF-4518-BBDC-6D65D0BE6B2C}" dt="2025-03-19T09:56:41.372" v="20" actId="478"/>
          <ac:spMkLst>
            <pc:docMk/>
            <pc:sldMk cId="3396044833" sldId="289"/>
            <ac:spMk id="2" creationId="{C91CCDB1-D51C-41AC-90A2-7F1845525053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3396044833" sldId="289"/>
            <ac:spMk id="4" creationId="{E2D502D1-CDA6-0AD9-77E0-18524593C475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3396044833" sldId="289"/>
            <ac:spMk id="5" creationId="{4046312A-5F91-2E37-D534-789E19DA4AD9}"/>
          </ac:spMkLst>
        </pc:spChg>
        <pc:picChg chg="add mod">
          <ac:chgData name="BELLEMIN SANDRA" userId="5fe4e071-d3f4-40df-970f-ee8fcf898346" providerId="ADAL" clId="{E6D2571E-6BCF-4518-BBDC-6D65D0BE6B2C}" dt="2025-03-19T09:57:51.047" v="58" actId="962"/>
          <ac:picMkLst>
            <pc:docMk/>
            <pc:sldMk cId="3396044833" sldId="289"/>
            <ac:picMk id="7" creationId="{6B3755A5-181E-0BC7-7572-D9F1492627A2}"/>
          </ac:picMkLst>
        </pc:picChg>
        <pc:picChg chg="del">
          <ac:chgData name="BELLEMIN SANDRA" userId="5fe4e071-d3f4-40df-970f-ee8fcf898346" providerId="ADAL" clId="{E6D2571E-6BCF-4518-BBDC-6D65D0BE6B2C}" dt="2025-03-19T09:56:41.372" v="20" actId="478"/>
          <ac:picMkLst>
            <pc:docMk/>
            <pc:sldMk cId="3396044833" sldId="289"/>
            <ac:picMk id="8" creationId="{F1FB1254-12BF-F3A0-381F-4F18399E8EEB}"/>
          </ac:picMkLst>
        </pc:picChg>
      </pc:sldChg>
      <pc:sldChg chg="addSp delSp modSp mod modClrScheme chgLayout modNotesTx">
        <pc:chgData name="BELLEMIN SANDRA" userId="5fe4e071-d3f4-40df-970f-ee8fcf898346" providerId="ADAL" clId="{E6D2571E-6BCF-4518-BBDC-6D65D0BE6B2C}" dt="2025-03-19T09:57:54.641" v="61" actId="962"/>
        <pc:sldMkLst>
          <pc:docMk/>
          <pc:sldMk cId="329942650" sldId="290"/>
        </pc:sldMkLst>
        <pc:spChg chg="del">
          <ac:chgData name="BELLEMIN SANDRA" userId="5fe4e071-d3f4-40df-970f-ee8fcf898346" providerId="ADAL" clId="{E6D2571E-6BCF-4518-BBDC-6D65D0BE6B2C}" dt="2025-03-19T09:56:43.084" v="21" actId="478"/>
          <ac:spMkLst>
            <pc:docMk/>
            <pc:sldMk cId="329942650" sldId="290"/>
            <ac:spMk id="2" creationId="{EC5C4A6E-21DE-4B6B-80FF-D135A7E2114C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329942650" sldId="290"/>
            <ac:spMk id="5" creationId="{6CBBDC58-AFF3-C1E7-07AC-23658F4FB3FA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329942650" sldId="290"/>
            <ac:spMk id="7" creationId="{CEA1CB83-3A74-8EA2-47CB-A5117423B2BA}"/>
          </ac:spMkLst>
        </pc:spChg>
        <pc:picChg chg="del">
          <ac:chgData name="BELLEMIN SANDRA" userId="5fe4e071-d3f4-40df-970f-ee8fcf898346" providerId="ADAL" clId="{E6D2571E-6BCF-4518-BBDC-6D65D0BE6B2C}" dt="2025-03-19T09:56:43.084" v="21" actId="478"/>
          <ac:picMkLst>
            <pc:docMk/>
            <pc:sldMk cId="329942650" sldId="290"/>
            <ac:picMk id="4" creationId="{328AD119-57A6-4D64-AE5D-0CEEAE7F7334}"/>
          </ac:picMkLst>
        </pc:picChg>
        <pc:picChg chg="del">
          <ac:chgData name="BELLEMIN SANDRA" userId="5fe4e071-d3f4-40df-970f-ee8fcf898346" providerId="ADAL" clId="{E6D2571E-6BCF-4518-BBDC-6D65D0BE6B2C}" dt="2025-03-19T09:56:43.084" v="21" actId="478"/>
          <ac:picMkLst>
            <pc:docMk/>
            <pc:sldMk cId="329942650" sldId="290"/>
            <ac:picMk id="6" creationId="{1CCBDA95-1A7D-42FC-84B2-2446108DD567}"/>
          </ac:picMkLst>
        </pc:picChg>
        <pc:picChg chg="add mod">
          <ac:chgData name="BELLEMIN SANDRA" userId="5fe4e071-d3f4-40df-970f-ee8fcf898346" providerId="ADAL" clId="{E6D2571E-6BCF-4518-BBDC-6D65D0BE6B2C}" dt="2025-03-19T09:57:54.641" v="61" actId="962"/>
          <ac:picMkLst>
            <pc:docMk/>
            <pc:sldMk cId="329942650" sldId="290"/>
            <ac:picMk id="9" creationId="{FBFE50DF-F33E-97C8-909B-BF41C91D82EE}"/>
          </ac:picMkLst>
        </pc:picChg>
      </pc:sldChg>
      <pc:sldChg chg="addSp delSp modSp mod chgLayout">
        <pc:chgData name="BELLEMIN SANDRA" userId="5fe4e071-d3f4-40df-970f-ee8fcf898346" providerId="ADAL" clId="{E6D2571E-6BCF-4518-BBDC-6D65D0BE6B2C}" dt="2025-03-19T09:57:34.805" v="38" actId="27614"/>
        <pc:sldMkLst>
          <pc:docMk/>
          <pc:sldMk cId="3867463712" sldId="292"/>
        </pc:sldMkLst>
        <pc:spChg chg="del">
          <ac:chgData name="BELLEMIN SANDRA" userId="5fe4e071-d3f4-40df-970f-ee8fcf898346" providerId="ADAL" clId="{E6D2571E-6BCF-4518-BBDC-6D65D0BE6B2C}" dt="2025-03-19T09:56:20.916" v="10" actId="478"/>
          <ac:spMkLst>
            <pc:docMk/>
            <pc:sldMk cId="3867463712" sldId="292"/>
            <ac:spMk id="5" creationId="{6F92097E-F003-43F6-BA5E-B5D4827B0125}"/>
          </ac:spMkLst>
        </pc:spChg>
        <pc:grpChg chg="del">
          <ac:chgData name="BELLEMIN SANDRA" userId="5fe4e071-d3f4-40df-970f-ee8fcf898346" providerId="ADAL" clId="{E6D2571E-6BCF-4518-BBDC-6D65D0BE6B2C}" dt="2025-03-19T09:56:20.916" v="10" actId="478"/>
          <ac:grpSpMkLst>
            <pc:docMk/>
            <pc:sldMk cId="3867463712" sldId="292"/>
            <ac:grpSpMk id="6" creationId="{267FCC86-6881-4FE6-99B1-6CD51E67CB83}"/>
          </ac:grpSpMkLst>
        </pc:grpChg>
        <pc:picChg chg="add mod">
          <ac:chgData name="BELLEMIN SANDRA" userId="5fe4e071-d3f4-40df-970f-ee8fcf898346" providerId="ADAL" clId="{E6D2571E-6BCF-4518-BBDC-6D65D0BE6B2C}" dt="2025-03-19T09:57:34.805" v="38" actId="27614"/>
          <ac:picMkLst>
            <pc:docMk/>
            <pc:sldMk cId="3867463712" sldId="292"/>
            <ac:picMk id="3" creationId="{CF80043E-A707-BF9C-4EBA-ABF65FDED1E9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56.755" v="63" actId="27614"/>
        <pc:sldMkLst>
          <pc:docMk/>
          <pc:sldMk cId="2273895393" sldId="293"/>
        </pc:sldMkLst>
        <pc:spChg chg="del">
          <ac:chgData name="BELLEMIN SANDRA" userId="5fe4e071-d3f4-40df-970f-ee8fcf898346" providerId="ADAL" clId="{E6D2571E-6BCF-4518-BBDC-6D65D0BE6B2C}" dt="2025-03-19T09:56:45.071" v="22" actId="478"/>
          <ac:spMkLst>
            <pc:docMk/>
            <pc:sldMk cId="2273895393" sldId="293"/>
            <ac:spMk id="2" creationId="{9AB74B22-AEEC-4178-AEAB-9B336FA0DB03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2273895393" sldId="293"/>
            <ac:spMk id="5" creationId="{87A7323E-7D6C-8203-6187-3943CC8D0B31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2273895393" sldId="293"/>
            <ac:spMk id="6" creationId="{358A824B-3D4A-E666-CF32-D822E9E3B243}"/>
          </ac:spMkLst>
        </pc:spChg>
        <pc:picChg chg="del">
          <ac:chgData name="BELLEMIN SANDRA" userId="5fe4e071-d3f4-40df-970f-ee8fcf898346" providerId="ADAL" clId="{E6D2571E-6BCF-4518-BBDC-6D65D0BE6B2C}" dt="2025-03-19T09:56:45.071" v="22" actId="478"/>
          <ac:picMkLst>
            <pc:docMk/>
            <pc:sldMk cId="2273895393" sldId="293"/>
            <ac:picMk id="4" creationId="{C3F7EDC9-AA5A-443E-B6F2-486B3D38F2C6}"/>
          </ac:picMkLst>
        </pc:picChg>
        <pc:picChg chg="add mod">
          <ac:chgData name="BELLEMIN SANDRA" userId="5fe4e071-d3f4-40df-970f-ee8fcf898346" providerId="ADAL" clId="{E6D2571E-6BCF-4518-BBDC-6D65D0BE6B2C}" dt="2025-03-19T09:57:56.755" v="63" actId="27614"/>
          <ac:picMkLst>
            <pc:docMk/>
            <pc:sldMk cId="2273895393" sldId="293"/>
            <ac:picMk id="8" creationId="{B5E900B5-E693-5D3E-8302-C236314C5DA8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58.409" v="65" actId="27614"/>
        <pc:sldMkLst>
          <pc:docMk/>
          <pc:sldMk cId="2589810394" sldId="294"/>
        </pc:sldMkLst>
        <pc:spChg chg="del">
          <ac:chgData name="BELLEMIN SANDRA" userId="5fe4e071-d3f4-40df-970f-ee8fcf898346" providerId="ADAL" clId="{E6D2571E-6BCF-4518-BBDC-6D65D0BE6B2C}" dt="2025-03-19T09:56:47.012" v="23" actId="478"/>
          <ac:spMkLst>
            <pc:docMk/>
            <pc:sldMk cId="2589810394" sldId="294"/>
            <ac:spMk id="2" creationId="{36C785A4-3AE9-4AF1-B82F-C380768044B6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2589810394" sldId="294"/>
            <ac:spMk id="5" creationId="{A3DC24FA-9A6E-B5D7-9646-44B7C728EBF9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2589810394" sldId="294"/>
            <ac:spMk id="6" creationId="{00E432F2-9FF6-9C06-9654-0FA8823D3089}"/>
          </ac:spMkLst>
        </pc:spChg>
        <pc:picChg chg="del">
          <ac:chgData name="BELLEMIN SANDRA" userId="5fe4e071-d3f4-40df-970f-ee8fcf898346" providerId="ADAL" clId="{E6D2571E-6BCF-4518-BBDC-6D65D0BE6B2C}" dt="2025-03-19T09:56:47.012" v="23" actId="478"/>
          <ac:picMkLst>
            <pc:docMk/>
            <pc:sldMk cId="2589810394" sldId="294"/>
            <ac:picMk id="4" creationId="{6A95DEDF-832E-482A-BAE1-1060C2E8CD94}"/>
          </ac:picMkLst>
        </pc:picChg>
        <pc:picChg chg="add mod">
          <ac:chgData name="BELLEMIN SANDRA" userId="5fe4e071-d3f4-40df-970f-ee8fcf898346" providerId="ADAL" clId="{E6D2571E-6BCF-4518-BBDC-6D65D0BE6B2C}" dt="2025-03-19T09:57:58.409" v="65" actId="27614"/>
          <ac:picMkLst>
            <pc:docMk/>
            <pc:sldMk cId="2589810394" sldId="294"/>
            <ac:picMk id="8" creationId="{0EC9D3E6-BC8B-190F-66AB-DDE6375D88D5}"/>
          </ac:picMkLst>
        </pc:picChg>
      </pc:sldChg>
      <pc:sldChg chg="addSp delSp modSp mod modClrScheme chgLayout">
        <pc:chgData name="BELLEMIN SANDRA" userId="5fe4e071-d3f4-40df-970f-ee8fcf898346" providerId="ADAL" clId="{E6D2571E-6BCF-4518-BBDC-6D65D0BE6B2C}" dt="2025-03-19T09:57:44.992" v="50" actId="27614"/>
        <pc:sldMkLst>
          <pc:docMk/>
          <pc:sldMk cId="3693915550" sldId="295"/>
        </pc:sldMkLst>
        <pc:spChg chg="del">
          <ac:chgData name="BELLEMIN SANDRA" userId="5fe4e071-d3f4-40df-970f-ee8fcf898346" providerId="ADAL" clId="{E6D2571E-6BCF-4518-BBDC-6D65D0BE6B2C}" dt="2025-03-19T09:56:36.173" v="17" actId="478"/>
          <ac:spMkLst>
            <pc:docMk/>
            <pc:sldMk cId="3693915550" sldId="295"/>
            <ac:spMk id="2" creationId="{D12305D3-346C-4A85-819E-19466E18E0F1}"/>
          </ac:spMkLst>
        </pc:spChg>
        <pc:spChg chg="add del mod">
          <ac:chgData name="BELLEMIN SANDRA" userId="5fe4e071-d3f4-40df-970f-ee8fcf898346" providerId="ADAL" clId="{E6D2571E-6BCF-4518-BBDC-6D65D0BE6B2C}" dt="2025-03-19T09:57:09.617" v="26" actId="700"/>
          <ac:spMkLst>
            <pc:docMk/>
            <pc:sldMk cId="3693915550" sldId="295"/>
            <ac:spMk id="4" creationId="{F1D3E25B-9497-BA7E-3F5B-D360735CD362}"/>
          </ac:spMkLst>
        </pc:spChg>
        <pc:spChg chg="add del mod ord">
          <ac:chgData name="BELLEMIN SANDRA" userId="5fe4e071-d3f4-40df-970f-ee8fcf898346" providerId="ADAL" clId="{E6D2571E-6BCF-4518-BBDC-6D65D0BE6B2C}" dt="2025-03-19T09:56:57.468" v="25" actId="6264"/>
          <ac:spMkLst>
            <pc:docMk/>
            <pc:sldMk cId="3693915550" sldId="295"/>
            <ac:spMk id="5" creationId="{0ACC0AF0-ADC1-A39E-08B7-5E358EEDDE21}"/>
          </ac:spMkLst>
        </pc:spChg>
        <pc:picChg chg="del">
          <ac:chgData name="BELLEMIN SANDRA" userId="5fe4e071-d3f4-40df-970f-ee8fcf898346" providerId="ADAL" clId="{E6D2571E-6BCF-4518-BBDC-6D65D0BE6B2C}" dt="2025-03-19T09:56:36.173" v="17" actId="478"/>
          <ac:picMkLst>
            <pc:docMk/>
            <pc:sldMk cId="3693915550" sldId="295"/>
            <ac:picMk id="7" creationId="{79997705-9DB3-3D8A-B779-3B92ABA24A39}"/>
          </ac:picMkLst>
        </pc:picChg>
        <pc:picChg chg="add mod">
          <ac:chgData name="BELLEMIN SANDRA" userId="5fe4e071-d3f4-40df-970f-ee8fcf898346" providerId="ADAL" clId="{E6D2571E-6BCF-4518-BBDC-6D65D0BE6B2C}" dt="2025-03-19T09:57:44.992" v="50" actId="27614"/>
          <ac:picMkLst>
            <pc:docMk/>
            <pc:sldMk cId="3693915550" sldId="295"/>
            <ac:picMk id="8" creationId="{D15153AF-20E8-7E03-E4C6-258AB451BEE2}"/>
          </ac:picMkLst>
        </pc:picChg>
      </pc:sldChg>
      <pc:sldMasterChg chg="modSldLayout">
        <pc:chgData name="BELLEMIN SANDRA" userId="5fe4e071-d3f4-40df-970f-ee8fcf898346" providerId="ADAL" clId="{E6D2571E-6BCF-4518-BBDC-6D65D0BE6B2C}" dt="2025-03-19T09:56:07.060" v="4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E6D2571E-6BCF-4518-BBDC-6D65D0BE6B2C}" dt="2025-03-19T09:56:07.060" v="4" actId="478"/>
          <pc:sldLayoutMkLst>
            <pc:docMk/>
            <pc:sldMasterMk cId="1099315086" sldId="2147483660"/>
            <pc:sldLayoutMk cId="3928445906" sldId="2147483667"/>
          </pc:sldLayoutMkLst>
          <pc:spChg chg="del">
            <ac:chgData name="BELLEMIN SANDRA" userId="5fe4e071-d3f4-40df-970f-ee8fcf898346" providerId="ADAL" clId="{E6D2571E-6BCF-4518-BBDC-6D65D0BE6B2C}" dt="2025-03-19T09:56:07.060" v="4" actId="478"/>
            <ac:spMkLst>
              <pc:docMk/>
              <pc:sldMasterMk cId="1099315086" sldId="2147483660"/>
              <pc:sldLayoutMk cId="3928445906" sldId="2147483667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E6D2571E-6BCF-4518-BBDC-6D65D0BE6B2C}" dt="2025-03-19T09:56:07.060" v="4" actId="478"/>
            <ac:spMkLst>
              <pc:docMk/>
              <pc:sldMasterMk cId="1099315086" sldId="2147483660"/>
              <pc:sldLayoutMk cId="3928445906" sldId="2147483667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E6D2571E-6BCF-4518-BBDC-6D65D0BE6B2C}" dt="2025-03-19T09:56:07.060" v="4" actId="478"/>
            <ac:spMkLst>
              <pc:docMk/>
              <pc:sldMasterMk cId="1099315086" sldId="2147483660"/>
              <pc:sldLayoutMk cId="3928445906" sldId="2147483667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E6D2571E-6BCF-4518-BBDC-6D65D0BE6B2C}" dt="2025-03-19T09:56:07.060" v="4" actId="478"/>
            <ac:picMkLst>
              <pc:docMk/>
              <pc:sldMasterMk cId="1099315086" sldId="2147483660"/>
              <pc:sldLayoutMk cId="3928445906" sldId="2147483667"/>
              <ac:picMk id="8" creationId="{F8000C29-DBCD-4CAC-B122-9506AD1ABB01}"/>
            </ac:picMkLst>
          </pc:picChg>
        </pc:sldLayoutChg>
      </pc:sldMasterChg>
    </pc:docChg>
  </pc:docChgLst>
  <pc:docChgLst>
    <pc:chgData name="BELLEMIN SANDRA" userId="5fe4e071-d3f4-40df-970f-ee8fcf898346" providerId="ADAL" clId="{EF3C34AF-613E-44B3-A331-94E8EA688C0C}"/>
    <pc:docChg chg="modSld">
      <pc:chgData name="BELLEMIN SANDRA" userId="5fe4e071-d3f4-40df-970f-ee8fcf898346" providerId="ADAL" clId="{EF3C34AF-613E-44B3-A331-94E8EA688C0C}" dt="2024-08-22T13:52:34.087" v="8" actId="2711"/>
      <pc:docMkLst>
        <pc:docMk/>
      </pc:docMkLst>
      <pc:sldChg chg="modSp mod">
        <pc:chgData name="BELLEMIN SANDRA" userId="5fe4e071-d3f4-40df-970f-ee8fcf898346" providerId="ADAL" clId="{EF3C34AF-613E-44B3-A331-94E8EA688C0C}" dt="2024-08-22T13:51:54.526" v="1" actId="2711"/>
        <pc:sldMkLst>
          <pc:docMk/>
          <pc:sldMk cId="1370525980" sldId="277"/>
        </pc:sldMkLst>
      </pc:sldChg>
      <pc:sldChg chg="modSp mod">
        <pc:chgData name="BELLEMIN SANDRA" userId="5fe4e071-d3f4-40df-970f-ee8fcf898346" providerId="ADAL" clId="{EF3C34AF-613E-44B3-A331-94E8EA688C0C}" dt="2024-08-22T13:52:11.145" v="4" actId="2711"/>
        <pc:sldMkLst>
          <pc:docMk/>
          <pc:sldMk cId="2665852349" sldId="278"/>
        </pc:sldMkLst>
      </pc:sldChg>
      <pc:sldChg chg="modSp mod">
        <pc:chgData name="BELLEMIN SANDRA" userId="5fe4e071-d3f4-40df-970f-ee8fcf898346" providerId="ADAL" clId="{EF3C34AF-613E-44B3-A331-94E8EA688C0C}" dt="2024-08-22T13:52:27.551" v="7" actId="2711"/>
        <pc:sldMkLst>
          <pc:docMk/>
          <pc:sldMk cId="1292112359" sldId="279"/>
        </pc:sldMkLst>
      </pc:sldChg>
      <pc:sldChg chg="modSp mod">
        <pc:chgData name="BELLEMIN SANDRA" userId="5fe4e071-d3f4-40df-970f-ee8fcf898346" providerId="ADAL" clId="{EF3C34AF-613E-44B3-A331-94E8EA688C0C}" dt="2024-08-22T13:52:34.087" v="8" actId="2711"/>
        <pc:sldMkLst>
          <pc:docMk/>
          <pc:sldMk cId="3867463712" sldId="292"/>
        </pc:sldMkLst>
      </pc:sldChg>
    </pc:docChg>
  </pc:docChgLst>
  <pc:docChgLst>
    <pc:chgData name="CARATY CORINNE" userId="8ff7d65e-e73f-48f4-8c35-2e9a1daaa9ff" providerId="ADAL" clId="{3C20BEF4-6525-4CA1-8466-C80106DE0EF6}"/>
    <pc:docChg chg="modSld">
      <pc:chgData name="CARATY CORINNE" userId="8ff7d65e-e73f-48f4-8c35-2e9a1daaa9ff" providerId="ADAL" clId="{3C20BEF4-6525-4CA1-8466-C80106DE0EF6}" dt="2022-09-06T11:49:39.679" v="1" actId="1076"/>
      <pc:docMkLst>
        <pc:docMk/>
      </pc:docMkLst>
      <pc:sldChg chg="addSp modSp mod">
        <pc:chgData name="CARATY CORINNE" userId="8ff7d65e-e73f-48f4-8c35-2e9a1daaa9ff" providerId="ADAL" clId="{3C20BEF4-6525-4CA1-8466-C80106DE0EF6}" dt="2022-09-06T11:49:39.679" v="1" actId="1076"/>
        <pc:sldMkLst>
          <pc:docMk/>
          <pc:sldMk cId="1167145136" sldId="27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/>
              </a:rPr>
              <a:t>Aujourd’hui, nous allons encore travailler avec les nombres 1 à 10 : les écrire en chiffres dans une file numérique, apprendre à les reconnaitre lorsqu’ils sont écrits </a:t>
            </a:r>
            <a:r>
              <a:rPr lang="fr-FR" i="1" dirty="0">
                <a:latin typeface="+mn-lt"/>
                <a:cs typeface="Arial"/>
              </a:rPr>
              <a:t>en </a:t>
            </a:r>
            <a:r>
              <a:rPr lang="fr-FR" b="0" i="1" dirty="0">
                <a:latin typeface="+mn-lt"/>
                <a:cs typeface="Arial"/>
              </a:rPr>
              <a:t>lettres, dire le nombre suivant et le nombre précédent.</a:t>
            </a:r>
            <a:r>
              <a:rPr lang="fr-FR" i="1" dirty="0">
                <a:latin typeface="+mn-lt"/>
                <a:cs typeface="Arial"/>
              </a:rPr>
              <a:t> </a:t>
            </a:r>
            <a:endParaRPr lang="fr-FR" b="0" i="1" dirty="0">
              <a:latin typeface="+mn-lt"/>
              <a:cs typeface="Arial" panose="020B0604020202020204" pitchFamily="34" charset="0"/>
            </a:endParaRP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050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3023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895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+mn-lt"/>
                <a:ea typeface="Calibri" panose="020F0502020204030204" pitchFamily="34" charset="0"/>
              </a:rPr>
              <a:t>Vous devez compléter les morceaux de file numérique avec des nombres compris entre 10 et 20.</a:t>
            </a:r>
            <a:endParaRPr lang="fr-FR" i="1" dirty="0">
              <a:latin typeface="+mn-lt"/>
            </a:endParaRP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4422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9765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dirty="0">
                <a:latin typeface="+mn-lt"/>
              </a:rPr>
              <a:t>Vous allez voir apparaitre </a:t>
            </a:r>
            <a:r>
              <a:rPr lang="fr-FR" sz="1200" i="1" dirty="0">
                <a:latin typeface="+mn-lt"/>
              </a:rPr>
              <a:t>un nombre dans la case du milieu </a:t>
            </a:r>
            <a:r>
              <a:rPr lang="fr-FR" sz="1200" i="0" dirty="0">
                <a:latin typeface="+mn-lt"/>
              </a:rPr>
              <a:t>(pointer la case). </a:t>
            </a:r>
            <a:r>
              <a:rPr lang="fr-FR" sz="1200" i="1" dirty="0">
                <a:latin typeface="+mn-lt"/>
              </a:rPr>
              <a:t>Il faut trouver le nombre juste avant </a:t>
            </a:r>
            <a:r>
              <a:rPr lang="fr-FR" sz="1200" i="0" dirty="0">
                <a:latin typeface="+mn-lt"/>
              </a:rPr>
              <a:t>(pointer la case de gauche) </a:t>
            </a:r>
            <a:r>
              <a:rPr lang="fr-FR" sz="1200" i="1" dirty="0">
                <a:latin typeface="+mn-lt"/>
              </a:rPr>
              <a:t>et le nombre juste après </a:t>
            </a:r>
            <a:r>
              <a:rPr lang="fr-FR" sz="1200" i="0" dirty="0">
                <a:latin typeface="+mn-lt"/>
              </a:rPr>
              <a:t>(pointer la case de droite).</a:t>
            </a:r>
            <a:br>
              <a:rPr lang="fr-FR" sz="1200" i="1" dirty="0">
                <a:latin typeface="+mn-lt"/>
                <a:cs typeface="+mn-lt"/>
              </a:rPr>
            </a:br>
            <a:r>
              <a:rPr lang="fr-FR" sz="1200" i="1" dirty="0">
                <a:effectLst/>
                <a:latin typeface="+mn-lt"/>
              </a:rPr>
              <a:t>Avant de commencer, tracez deux traits verticaux sur votre ardoise pour obtenir ces trois cases.</a:t>
            </a:r>
            <a:endParaRPr lang="fr-FR" sz="120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73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Recopiez le nombre du milieu, puis écrivez le nombre précédent et le nombre suivant. </a:t>
            </a:r>
          </a:p>
          <a:p>
            <a:r>
              <a:rPr lang="fr-FR" b="0" dirty="0"/>
              <a:t>Les élèves lèvent leur ardoise ; l’enseignant valide au fur et à mesure, puis interroge un élève. </a:t>
            </a:r>
          </a:p>
          <a:p>
            <a:r>
              <a:rPr lang="fr-FR" b="0" dirty="0"/>
              <a:t>Inciter les élèves en difficulté à s’aider de la file numérique affichée dans la classe. 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0164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63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Exercice à mener en collectif.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Nous allons compléter une file numérique. Attention, elle ne commence pas forcément par 1 ! 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2359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Nous allons compléter cette file numérique. Le 8 est déjà placé. Comment pouvons-nous faire</a:t>
            </a:r>
            <a:r>
              <a:rPr lang="fr-FR" i="1" dirty="0"/>
              <a:t> </a:t>
            </a:r>
            <a:r>
              <a:rPr lang="fr-FR" b="0" i="1" dirty="0"/>
              <a:t>?</a:t>
            </a:r>
            <a:r>
              <a:rPr lang="fr-FR" i="1" dirty="0"/>
              <a:t>  </a:t>
            </a:r>
            <a:endParaRPr lang="fr-FR" b="0" i="1" dirty="0"/>
          </a:p>
          <a:p>
            <a:r>
              <a:rPr lang="fr-FR" b="0" i="0" dirty="0"/>
              <a:t>Faire émerger que l’on peut partir du nombre 8 et écrire le nombre précédent et le nombre suivant, puis continuer à remplir les cases selon le même procédé.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9488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Un nombre va apparaitre, écrit en lettres. Vous ne savez pas encore lire mais vous pouvez vous aider des affichages de la classe pour trouver quel est ce nombre </a:t>
            </a:r>
            <a:r>
              <a:rPr lang="fr-FR" b="0" i="0" dirty="0"/>
              <a:t>(montrer l’affichage). </a:t>
            </a:r>
            <a:r>
              <a:rPr lang="fr-FR" b="0" i="1" dirty="0"/>
              <a:t>Écrivez-le en chiffre sur votre ardoise.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494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Interroger un élève ; montrer le mot sur l’affichage de la classe.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3057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951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1" y="-1"/>
            <a:ext cx="5065161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511653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B50483D6-566E-432A-793B-04006792D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ABD36DA6-679C-8A09-9591-EF29875479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95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72C36518-CC6C-700D-6A3F-BB720962D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09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logiciel, Page web&#10;&#10;Le contenu généré par l’IA peut être incorrect.">
            <a:extLst>
              <a:ext uri="{FF2B5EF4-FFF2-40B4-BE49-F238E27FC236}">
                <a16:creationId xmlns:a16="http://schemas.microsoft.com/office/drawing/2014/main" id="{D15153AF-20E8-7E03-E4C6-258AB451B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915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C85FB022-5E95-24BF-2267-A244AC8A2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87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929E56C3-B938-4C65-D651-5CC1BFB01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44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6B3755A5-181E-0BC7-7572-D9F149262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44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ligne, Rectangle&#10;&#10;Le contenu généré par l’IA peut être incorrect.">
            <a:extLst>
              <a:ext uri="{FF2B5EF4-FFF2-40B4-BE49-F238E27FC236}">
                <a16:creationId xmlns:a16="http://schemas.microsoft.com/office/drawing/2014/main" id="{FBFE50DF-F33E-97C8-909B-BF41C91D8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42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nombre, motif&#10;&#10;Le contenu généré par l’IA peut être incorrect.">
            <a:extLst>
              <a:ext uri="{FF2B5EF4-FFF2-40B4-BE49-F238E27FC236}">
                <a16:creationId xmlns:a16="http://schemas.microsoft.com/office/drawing/2014/main" id="{B5E900B5-E693-5D3E-8302-C236314C5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95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0EC9D3E6-BC8B-190F-66AB-DDE6375D8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10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6174770D-7B81-927D-F4F4-A89274AB6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2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3D057C6-9E16-DA81-53D2-E4ED2C88F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52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C23798F9-2379-E8BF-A1FD-23E714435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1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03DF064-06A3-75BA-D485-741E0AA864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90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CF80043E-A707-BF9C-4EBA-ABF65FDED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63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33628175-E1A8-72A6-7845-84D7012EB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10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logiciel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F8DC85EC-6551-66F4-3BD3-D5277608A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4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510F027A-17C2-39F2-4FC1-40679E87F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672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C71FFA-E8D4-45A7-B53D-9EC090DD7389}">
  <ds:schemaRefs>
    <ds:schemaRef ds:uri="http://schemas.microsoft.com/office/2006/documentManagement/types"/>
    <ds:schemaRef ds:uri="23cf7a0d-57af-4434-867c-c099e6f87b4a"/>
    <ds:schemaRef ds:uri="http://schemas.openxmlformats.org/package/2006/metadata/core-properties"/>
    <ds:schemaRef ds:uri="http://purl.org/dc/dcmitype/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C429D2-AE66-4A9F-A4B1-0CFD61F175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313</Words>
  <Application>Microsoft Office PowerPoint</Application>
  <PresentationFormat>Affichage à l'écran (4:3)</PresentationFormat>
  <Paragraphs>27</Paragraphs>
  <Slides>18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18</vt:i4>
      </vt:variant>
    </vt:vector>
  </HeadingPairs>
  <TitlesOfParts>
    <vt:vector size="27" baseType="lpstr">
      <vt:lpstr>Calibri Light</vt:lpstr>
      <vt:lpstr>Verdana</vt:lpstr>
      <vt:lpstr>Arial</vt:lpstr>
      <vt:lpstr>Calibri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2</cp:revision>
  <dcterms:created xsi:type="dcterms:W3CDTF">2022-01-07T11:15:07Z</dcterms:created>
  <dcterms:modified xsi:type="dcterms:W3CDTF">2025-03-19T09:57:59Z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