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0" r:id="rId4"/>
    <p:sldMasterId id="2147483676" r:id="rId5"/>
    <p:sldMasterId id="2147483681" r:id="rId6"/>
  </p:sldMasterIdLst>
  <p:notesMasterIdLst>
    <p:notesMasterId r:id="rId30"/>
  </p:notesMasterIdLst>
  <p:sldIdLst>
    <p:sldId id="256" r:id="rId7"/>
    <p:sldId id="274" r:id="rId8"/>
    <p:sldId id="298" r:id="rId9"/>
    <p:sldId id="299" r:id="rId10"/>
    <p:sldId id="302" r:id="rId11"/>
    <p:sldId id="300" r:id="rId12"/>
    <p:sldId id="303" r:id="rId13"/>
    <p:sldId id="304" r:id="rId14"/>
    <p:sldId id="301" r:id="rId15"/>
    <p:sldId id="305" r:id="rId16"/>
    <p:sldId id="272" r:id="rId17"/>
    <p:sldId id="287" r:id="rId18"/>
    <p:sldId id="288" r:id="rId19"/>
    <p:sldId id="289" r:id="rId20"/>
    <p:sldId id="290" r:id="rId21"/>
    <p:sldId id="291" r:id="rId22"/>
    <p:sldId id="292" r:id="rId23"/>
    <p:sldId id="294" r:id="rId24"/>
    <p:sldId id="309" r:id="rId25"/>
    <p:sldId id="306" r:id="rId26"/>
    <p:sldId id="297" r:id="rId27"/>
    <p:sldId id="307" r:id="rId28"/>
    <p:sldId id="308" r:id="rId29"/>
  </p:sldIdLst>
  <p:sldSz cx="9144000" cy="6858000" type="screen4x3"/>
  <p:notesSz cx="6858000" cy="9144000"/>
  <p:embeddedFontLst>
    <p:embeddedFont>
      <p:font typeface="Segoe UI" panose="020B0502040204020203" pitchFamily="34" charset="0"/>
      <p:regular r:id="rId31"/>
      <p:bold r:id="rId32"/>
      <p:italic r:id="rId33"/>
      <p:boldItalic r:id="rId3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ELLEMIN SANDRA" initials="SB" lastIdx="2" clrIdx="6">
    <p:extLst>
      <p:ext uri="{19B8F6BF-5375-455C-9EA6-DF929625EA0E}">
        <p15:presenceInfo xmlns:p15="http://schemas.microsoft.com/office/powerpoint/2012/main" userId="S::SBELLEMIN@editions-hatier.fr::5fe4e071-d3f4-40df-970f-ee8fcf898346" providerId="AD"/>
      </p:ext>
    </p:extLst>
  </p:cmAuthor>
  <p:cmAuthor id="1" name="CHAUVELLIER ANNE" initials="CA" lastIdx="7" clrIdx="0">
    <p:extLst>
      <p:ext uri="{19B8F6BF-5375-455C-9EA6-DF929625EA0E}">
        <p15:presenceInfo xmlns:p15="http://schemas.microsoft.com/office/powerpoint/2012/main" userId="S::ACHAUVELLIER@editions-hatier.fr::63234966-364e-422f-8c52-45fd5239a521" providerId="AD"/>
      </p:ext>
    </p:extLst>
  </p:cmAuthor>
  <p:cmAuthor id="2" name="omenriah" initials="om" lastIdx="4" clrIdx="1">
    <p:extLst>
      <p:ext uri="{19B8F6BF-5375-455C-9EA6-DF929625EA0E}">
        <p15:presenceInfo xmlns:p15="http://schemas.microsoft.com/office/powerpoint/2012/main" userId="S::omenriah_gmail.com#ext#@hachette.onmicrosoft.com::1c7e23f3-21b9-4451-98c0-15057ee07999" providerId="AD"/>
      </p:ext>
    </p:extLst>
  </p:cmAuthor>
  <p:cmAuthor id="3" name="pauline.negrellion" initials="pa" lastIdx="5" clrIdx="2">
    <p:extLst>
      <p:ext uri="{19B8F6BF-5375-455C-9EA6-DF929625EA0E}">
        <p15:presenceInfo xmlns:p15="http://schemas.microsoft.com/office/powerpoint/2012/main" userId="S::pauline.negrellion_gmail.com#ext#@hachette.onmicrosoft.com::9fb65b54-3bbd-4994-b3cf-42d8602c7eef" providerId="AD"/>
      </p:ext>
    </p:extLst>
  </p:cmAuthor>
  <p:cmAuthor id="4" name="catherine.mallard2" initials="ca" lastIdx="4" clrIdx="3">
    <p:extLst>
      <p:ext uri="{19B8F6BF-5375-455C-9EA6-DF929625EA0E}">
        <p15:presenceInfo xmlns:p15="http://schemas.microsoft.com/office/powerpoint/2012/main" userId="S::catherine.mallard2_gmail.com#ext#@hachette.onmicrosoft.com::943e5806-a044-4790-a0a9-05d7075f8f80" providerId="AD"/>
      </p:ext>
    </p:extLst>
  </p:cmAuthor>
  <p:cmAuthor id="5" name="riviere.jennifer" initials="ri" lastIdx="3" clrIdx="4">
    <p:extLst>
      <p:ext uri="{19B8F6BF-5375-455C-9EA6-DF929625EA0E}">
        <p15:presenceInfo xmlns:p15="http://schemas.microsoft.com/office/powerpoint/2012/main" userId="S::riviere.jennifer_gmail.com#ext#@hachette.onmicrosoft.com::1d9d5009-092f-4c80-8dba-153923be29d4" providerId="AD"/>
      </p:ext>
    </p:extLst>
  </p:cmAuthor>
  <p:cmAuthor id="6" name="jennifer riviere" initials="jr" lastIdx="5" clrIdx="5">
    <p:extLst>
      <p:ext uri="{19B8F6BF-5375-455C-9EA6-DF929625EA0E}">
        <p15:presenceInfo xmlns:p15="http://schemas.microsoft.com/office/powerpoint/2012/main" userId="77148290420568c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9491"/>
    <a:srgbClr val="61C4D1"/>
    <a:srgbClr val="FFD333"/>
    <a:srgbClr val="EC527E"/>
    <a:srgbClr val="E7E7E8"/>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00557F-BA42-4CBC-98E4-B7F2F4045EE9}" v="24" dt="2025-03-19T08:37:11.2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831" autoAdjust="0"/>
  </p:normalViewPr>
  <p:slideViewPr>
    <p:cSldViewPr snapToGrid="0">
      <p:cViewPr>
        <p:scale>
          <a:sx n="50" d="100"/>
          <a:sy n="50" d="100"/>
        </p:scale>
        <p:origin x="1788" y="6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font" Target="fonts/font4.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3.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2.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ATY CORINNE" userId="8ff7d65e-e73f-48f4-8c35-2e9a1daaa9ff" providerId="ADAL" clId="{2F2F0081-69E9-4C3D-B95F-72E8020BD353}"/>
    <pc:docChg chg="modSld">
      <pc:chgData name="CARATY CORINNE" userId="8ff7d65e-e73f-48f4-8c35-2e9a1daaa9ff" providerId="ADAL" clId="{2F2F0081-69E9-4C3D-B95F-72E8020BD353}" dt="2022-09-06T11:39:09.210" v="0"/>
      <pc:docMkLst>
        <pc:docMk/>
      </pc:docMkLst>
      <pc:sldChg chg="addSp modSp">
        <pc:chgData name="CARATY CORINNE" userId="8ff7d65e-e73f-48f4-8c35-2e9a1daaa9ff" providerId="ADAL" clId="{2F2F0081-69E9-4C3D-B95F-72E8020BD353}" dt="2022-09-06T11:39:09.210" v="0"/>
        <pc:sldMkLst>
          <pc:docMk/>
          <pc:sldMk cId="838659900" sldId="256"/>
        </pc:sldMkLst>
      </pc:sldChg>
    </pc:docChg>
  </pc:docChgLst>
  <pc:docChgLst>
    <pc:chgData name="BELLEMIN SANDRA" userId="5fe4e071-d3f4-40df-970f-ee8fcf898346" providerId="ADAL" clId="{57EB3D92-0733-48C1-9234-44ACE743F261}"/>
    <pc:docChg chg="modSld">
      <pc:chgData name="BELLEMIN SANDRA" userId="5fe4e071-d3f4-40df-970f-ee8fcf898346" providerId="ADAL" clId="{57EB3D92-0733-48C1-9234-44ACE743F261}" dt="2024-10-28T08:30:01.435" v="19" actId="114"/>
      <pc:docMkLst>
        <pc:docMk/>
      </pc:docMkLst>
      <pc:sldChg chg="modNotesTx">
        <pc:chgData name="BELLEMIN SANDRA" userId="5fe4e071-d3f4-40df-970f-ee8fcf898346" providerId="ADAL" clId="{57EB3D92-0733-48C1-9234-44ACE743F261}" dt="2024-10-28T08:24:52.536" v="14" actId="20577"/>
        <pc:sldMkLst>
          <pc:docMk/>
          <pc:sldMk cId="838659900" sldId="256"/>
        </pc:sldMkLst>
      </pc:sldChg>
      <pc:sldChg chg="modNotesTx">
        <pc:chgData name="BELLEMIN SANDRA" userId="5fe4e071-d3f4-40df-970f-ee8fcf898346" providerId="ADAL" clId="{57EB3D92-0733-48C1-9234-44ACE743F261}" dt="2024-10-28T08:30:01.435" v="19" actId="114"/>
        <pc:sldMkLst>
          <pc:docMk/>
          <pc:sldMk cId="3635303526" sldId="287"/>
        </pc:sldMkLst>
      </pc:sldChg>
    </pc:docChg>
  </pc:docChgLst>
  <pc:docChgLst>
    <pc:chgData name="BELLEMIN SANDRA" userId="5fe4e071-d3f4-40df-970f-ee8fcf898346" providerId="ADAL" clId="{9A7F36DD-B14A-43FD-B8DB-B512C331BC78}"/>
    <pc:docChg chg="modSld">
      <pc:chgData name="BELLEMIN SANDRA" userId="5fe4e071-d3f4-40df-970f-ee8fcf898346" providerId="ADAL" clId="{9A7F36DD-B14A-43FD-B8DB-B512C331BC78}" dt="2025-02-21T09:17:05.360" v="3" actId="20577"/>
      <pc:docMkLst>
        <pc:docMk/>
      </pc:docMkLst>
      <pc:sldChg chg="modNotesTx">
        <pc:chgData name="BELLEMIN SANDRA" userId="5fe4e071-d3f4-40df-970f-ee8fcf898346" providerId="ADAL" clId="{9A7F36DD-B14A-43FD-B8DB-B512C331BC78}" dt="2025-02-21T09:16:41.466" v="1" actId="20577"/>
        <pc:sldMkLst>
          <pc:docMk/>
          <pc:sldMk cId="3635303526" sldId="287"/>
        </pc:sldMkLst>
      </pc:sldChg>
      <pc:sldChg chg="modNotesTx">
        <pc:chgData name="BELLEMIN SANDRA" userId="5fe4e071-d3f4-40df-970f-ee8fcf898346" providerId="ADAL" clId="{9A7F36DD-B14A-43FD-B8DB-B512C331BC78}" dt="2025-02-21T09:16:55.096" v="2" actId="20577"/>
        <pc:sldMkLst>
          <pc:docMk/>
          <pc:sldMk cId="437998124" sldId="288"/>
        </pc:sldMkLst>
      </pc:sldChg>
      <pc:sldChg chg="modNotesTx">
        <pc:chgData name="BELLEMIN SANDRA" userId="5fe4e071-d3f4-40df-970f-ee8fcf898346" providerId="ADAL" clId="{9A7F36DD-B14A-43FD-B8DB-B512C331BC78}" dt="2025-02-21T09:17:05.360" v="3" actId="20577"/>
        <pc:sldMkLst>
          <pc:docMk/>
          <pc:sldMk cId="1406845798" sldId="289"/>
        </pc:sldMkLst>
      </pc:sldChg>
    </pc:docChg>
  </pc:docChgLst>
  <pc:docChgLst>
    <pc:chgData name="BELLEMIN SANDRA" userId="5fe4e071-d3f4-40df-970f-ee8fcf898346" providerId="ADAL" clId="{229D1E5B-2AD0-46C5-8026-C294CB7C246A}"/>
    <pc:docChg chg="custSel modSld">
      <pc:chgData name="BELLEMIN SANDRA" userId="5fe4e071-d3f4-40df-970f-ee8fcf898346" providerId="ADAL" clId="{229D1E5B-2AD0-46C5-8026-C294CB7C246A}" dt="2024-08-22T12:20:41.880" v="49" actId="1035"/>
      <pc:docMkLst>
        <pc:docMk/>
      </pc:docMkLst>
      <pc:sldChg chg="modSp mod">
        <pc:chgData name="BELLEMIN SANDRA" userId="5fe4e071-d3f4-40df-970f-ee8fcf898346" providerId="ADAL" clId="{229D1E5B-2AD0-46C5-8026-C294CB7C246A}" dt="2024-08-22T12:19:12.112" v="2" actId="1076"/>
        <pc:sldMkLst>
          <pc:docMk/>
          <pc:sldMk cId="224080240" sldId="294"/>
        </pc:sldMkLst>
      </pc:sldChg>
      <pc:sldChg chg="addSp delSp modSp mod">
        <pc:chgData name="BELLEMIN SANDRA" userId="5fe4e071-d3f4-40df-970f-ee8fcf898346" providerId="ADAL" clId="{229D1E5B-2AD0-46C5-8026-C294CB7C246A}" dt="2024-08-22T12:20:09.729" v="9" actId="1076"/>
        <pc:sldMkLst>
          <pc:docMk/>
          <pc:sldMk cId="807867789" sldId="297"/>
        </pc:sldMkLst>
      </pc:sldChg>
      <pc:sldChg chg="modSp mod">
        <pc:chgData name="BELLEMIN SANDRA" userId="5fe4e071-d3f4-40df-970f-ee8fcf898346" providerId="ADAL" clId="{229D1E5B-2AD0-46C5-8026-C294CB7C246A}" dt="2024-08-22T12:20:41.880" v="49" actId="1035"/>
        <pc:sldMkLst>
          <pc:docMk/>
          <pc:sldMk cId="3508800562" sldId="307"/>
        </pc:sldMkLst>
      </pc:sldChg>
    </pc:docChg>
  </pc:docChgLst>
  <pc:docChgLst>
    <pc:chgData name="ANNE" userId="63234966-364e-422f-8c52-45fd5239a521" providerId="ADAL" clId="{BEBAFFBF-641A-47CA-A955-8569202579A1}"/>
    <pc:docChg chg="custSel modSld">
      <pc:chgData name="ANNE" userId="63234966-364e-422f-8c52-45fd5239a521" providerId="ADAL" clId="{BEBAFFBF-641A-47CA-A955-8569202579A1}" dt="2022-03-03T08:19:58.925" v="11" actId="20577"/>
      <pc:docMkLst>
        <pc:docMk/>
      </pc:docMkLst>
      <pc:sldChg chg="modSp mod">
        <pc:chgData name="ANNE" userId="63234966-364e-422f-8c52-45fd5239a521" providerId="ADAL" clId="{BEBAFFBF-641A-47CA-A955-8569202579A1}" dt="2022-03-03T08:19:58.925" v="11" actId="20577"/>
        <pc:sldMkLst>
          <pc:docMk/>
          <pc:sldMk cId="838659900" sldId="256"/>
        </pc:sldMkLst>
      </pc:sldChg>
    </pc:docChg>
  </pc:docChgLst>
  <pc:docChgLst>
    <pc:chgData name="jennifer riviere" userId="77148290420568c5" providerId="LiveId" clId="{FC629483-FFAA-458E-8743-DE6BEAC505C4}"/>
    <pc:docChg chg="modSld">
      <pc:chgData name="jennifer riviere" userId="77148290420568c5" providerId="LiveId" clId="{FC629483-FFAA-458E-8743-DE6BEAC505C4}" dt="2024-10-24T20:50:30.620" v="14"/>
      <pc:docMkLst>
        <pc:docMk/>
      </pc:docMkLst>
      <pc:sldChg chg="modCm">
        <pc:chgData name="jennifer riviere" userId="77148290420568c5" providerId="LiveId" clId="{FC629483-FFAA-458E-8743-DE6BEAC505C4}" dt="2024-10-24T20:38:26.887" v="1"/>
        <pc:sldMkLst>
          <pc:docMk/>
          <pc:sldMk cId="838659900" sldId="256"/>
        </pc:sldMkLst>
      </pc:sldChg>
      <pc:sldChg chg="modCm modNotesTx">
        <pc:chgData name="jennifer riviere" userId="77148290420568c5" providerId="LiveId" clId="{FC629483-FFAA-458E-8743-DE6BEAC505C4}" dt="2024-10-24T20:50:30.620" v="14"/>
        <pc:sldMkLst>
          <pc:docMk/>
          <pc:sldMk cId="3635303526" sldId="287"/>
        </pc:sldMkLst>
      </pc:sldChg>
    </pc:docChg>
  </pc:docChgLst>
  <pc:docChgLst>
    <pc:chgData name="BELLEMIN SANDRA" userId="5fe4e071-d3f4-40df-970f-ee8fcf898346" providerId="ADAL" clId="{AF00557F-BA42-4CBC-98E4-B7F2F4045EE9}"/>
    <pc:docChg chg="undo redo custSel modSld delMainMaster modMainMaster">
      <pc:chgData name="BELLEMIN SANDRA" userId="5fe4e071-d3f4-40df-970f-ee8fcf898346" providerId="ADAL" clId="{AF00557F-BA42-4CBC-98E4-B7F2F4045EE9}" dt="2025-03-19T08:37:11.838" v="132" actId="27614"/>
      <pc:docMkLst>
        <pc:docMk/>
      </pc:docMkLst>
      <pc:sldChg chg="addSp delSp modSp mod modClrScheme chgLayout">
        <pc:chgData name="BELLEMIN SANDRA" userId="5fe4e071-d3f4-40df-970f-ee8fcf898346" providerId="ADAL" clId="{AF00557F-BA42-4CBC-98E4-B7F2F4045EE9}" dt="2025-03-19T08:36:02.671" v="66" actId="27614"/>
        <pc:sldMkLst>
          <pc:docMk/>
          <pc:sldMk cId="838659900" sldId="256"/>
        </pc:sldMkLst>
        <pc:spChg chg="add del">
          <ac:chgData name="BELLEMIN SANDRA" userId="5fe4e071-d3f4-40df-970f-ee8fcf898346" providerId="ADAL" clId="{AF00557F-BA42-4CBC-98E4-B7F2F4045EE9}" dt="2025-03-19T08:35:11.720" v="40" actId="478"/>
          <ac:spMkLst>
            <pc:docMk/>
            <pc:sldMk cId="838659900" sldId="256"/>
            <ac:spMk id="2" creationId="{8151996C-ACCB-46F7-84CF-CD773B2A99A3}"/>
          </ac:spMkLst>
        </pc:spChg>
        <pc:spChg chg="add del">
          <ac:chgData name="BELLEMIN SANDRA" userId="5fe4e071-d3f4-40df-970f-ee8fcf898346" providerId="ADAL" clId="{AF00557F-BA42-4CBC-98E4-B7F2F4045EE9}" dt="2025-03-19T08:35:11.720" v="40" actId="478"/>
          <ac:spMkLst>
            <pc:docMk/>
            <pc:sldMk cId="838659900" sldId="256"/>
            <ac:spMk id="3" creationId="{09E12AC7-556D-4EFE-B9ED-8DC2D0B640AB}"/>
          </ac:spMkLst>
        </pc:spChg>
        <pc:spChg chg="add del mod">
          <ac:chgData name="BELLEMIN SANDRA" userId="5fe4e071-d3f4-40df-970f-ee8fcf898346" providerId="ADAL" clId="{AF00557F-BA42-4CBC-98E4-B7F2F4045EE9}" dt="2025-03-19T08:35:52.185" v="64" actId="700"/>
          <ac:spMkLst>
            <pc:docMk/>
            <pc:sldMk cId="838659900" sldId="256"/>
            <ac:spMk id="5" creationId="{913F87F3-B68B-047A-3C00-8FC4A59A95D7}"/>
          </ac:spMkLst>
        </pc:spChg>
        <pc:picChg chg="add mod">
          <ac:chgData name="BELLEMIN SANDRA" userId="5fe4e071-d3f4-40df-970f-ee8fcf898346" providerId="ADAL" clId="{AF00557F-BA42-4CBC-98E4-B7F2F4045EE9}" dt="2025-03-19T08:36:02.671" v="66" actId="27614"/>
          <ac:picMkLst>
            <pc:docMk/>
            <pc:sldMk cId="838659900" sldId="256"/>
            <ac:picMk id="7" creationId="{3569A725-850D-2FCC-9ED4-B3C7C0D20A40}"/>
          </ac:picMkLst>
        </pc:picChg>
      </pc:sldChg>
      <pc:sldChg chg="addSp delSp modSp mod modClrScheme chgLayout">
        <pc:chgData name="BELLEMIN SANDRA" userId="5fe4e071-d3f4-40df-970f-ee8fcf898346" providerId="ADAL" clId="{AF00557F-BA42-4CBC-98E4-B7F2F4045EE9}" dt="2025-03-19T08:36:32.652" v="98" actId="962"/>
        <pc:sldMkLst>
          <pc:docMk/>
          <pc:sldMk cId="826279875" sldId="272"/>
        </pc:sldMkLst>
        <pc:spChg chg="add del">
          <ac:chgData name="BELLEMIN SANDRA" userId="5fe4e071-d3f4-40df-970f-ee8fcf898346" providerId="ADAL" clId="{AF00557F-BA42-4CBC-98E4-B7F2F4045EE9}" dt="2025-03-19T08:35:14.161" v="50" actId="478"/>
          <ac:spMkLst>
            <pc:docMk/>
            <pc:sldMk cId="826279875" sldId="272"/>
            <ac:spMk id="3" creationId="{3E90E737-753B-4C47-9B7B-E09BF2D42DB1}"/>
          </ac:spMkLst>
        </pc:spChg>
        <pc:spChg chg="add del">
          <ac:chgData name="BELLEMIN SANDRA" userId="5fe4e071-d3f4-40df-970f-ee8fcf898346" providerId="ADAL" clId="{AF00557F-BA42-4CBC-98E4-B7F2F4045EE9}" dt="2025-03-19T08:35:14.161" v="50" actId="478"/>
          <ac:spMkLst>
            <pc:docMk/>
            <pc:sldMk cId="826279875" sldId="272"/>
            <ac:spMk id="4" creationId="{E055D861-6A01-43CE-B061-82E9C8F1139C}"/>
          </ac:spMkLst>
        </pc:spChg>
        <pc:spChg chg="add del mod">
          <ac:chgData name="BELLEMIN SANDRA" userId="5fe4e071-d3f4-40df-970f-ee8fcf898346" providerId="ADAL" clId="{AF00557F-BA42-4CBC-98E4-B7F2F4045EE9}" dt="2025-03-19T08:35:52.185" v="64" actId="700"/>
          <ac:spMkLst>
            <pc:docMk/>
            <pc:sldMk cId="826279875" sldId="272"/>
            <ac:spMk id="5" creationId="{9837D86C-38F5-D5D4-CF4D-F2C15C437CDC}"/>
          </ac:spMkLst>
        </pc:spChg>
        <pc:spChg chg="add del mod">
          <ac:chgData name="BELLEMIN SANDRA" userId="5fe4e071-d3f4-40df-970f-ee8fcf898346" providerId="ADAL" clId="{AF00557F-BA42-4CBC-98E4-B7F2F4045EE9}" dt="2025-03-19T08:35:52.185" v="64" actId="700"/>
          <ac:spMkLst>
            <pc:docMk/>
            <pc:sldMk cId="826279875" sldId="272"/>
            <ac:spMk id="7" creationId="{45B0EB3E-181D-B9E6-AD0C-DB9D06EEFA2A}"/>
          </ac:spMkLst>
        </pc:spChg>
        <pc:picChg chg="add mod">
          <ac:chgData name="BELLEMIN SANDRA" userId="5fe4e071-d3f4-40df-970f-ee8fcf898346" providerId="ADAL" clId="{AF00557F-BA42-4CBC-98E4-B7F2F4045EE9}" dt="2025-03-19T08:36:32.652" v="98" actId="962"/>
          <ac:picMkLst>
            <pc:docMk/>
            <pc:sldMk cId="826279875" sldId="272"/>
            <ac:picMk id="9" creationId="{F6AF181A-E0BD-9B5E-DF9B-B41B1F8369EB}"/>
          </ac:picMkLst>
        </pc:picChg>
      </pc:sldChg>
      <pc:sldChg chg="addSp delSp modSp mod modClrScheme chgLayout">
        <pc:chgData name="BELLEMIN SANDRA" userId="5fe4e071-d3f4-40df-970f-ee8fcf898346" providerId="ADAL" clId="{AF00557F-BA42-4CBC-98E4-B7F2F4045EE9}" dt="2025-03-19T08:36:04.550" v="68" actId="27614"/>
        <pc:sldMkLst>
          <pc:docMk/>
          <pc:sldMk cId="339513450" sldId="274"/>
        </pc:sldMkLst>
        <pc:spChg chg="add del">
          <ac:chgData name="BELLEMIN SANDRA" userId="5fe4e071-d3f4-40df-970f-ee8fcf898346" providerId="ADAL" clId="{AF00557F-BA42-4CBC-98E4-B7F2F4045EE9}" dt="2025-03-19T08:35:12.224" v="41" actId="478"/>
          <ac:spMkLst>
            <pc:docMk/>
            <pc:sldMk cId="339513450" sldId="274"/>
            <ac:spMk id="2" creationId="{C4D8AD2F-2FE7-4D03-8264-1E851D22592D}"/>
          </ac:spMkLst>
        </pc:spChg>
        <pc:spChg chg="add del">
          <ac:chgData name="BELLEMIN SANDRA" userId="5fe4e071-d3f4-40df-970f-ee8fcf898346" providerId="ADAL" clId="{AF00557F-BA42-4CBC-98E4-B7F2F4045EE9}" dt="2025-03-19T08:35:12.224" v="41" actId="478"/>
          <ac:spMkLst>
            <pc:docMk/>
            <pc:sldMk cId="339513450" sldId="274"/>
            <ac:spMk id="3" creationId="{A2647328-8C0C-4442-8A3E-022C80111575}"/>
          </ac:spMkLst>
        </pc:spChg>
        <pc:spChg chg="add del mod">
          <ac:chgData name="BELLEMIN SANDRA" userId="5fe4e071-d3f4-40df-970f-ee8fcf898346" providerId="ADAL" clId="{AF00557F-BA42-4CBC-98E4-B7F2F4045EE9}" dt="2025-03-19T08:35:52.185" v="64" actId="700"/>
          <ac:spMkLst>
            <pc:docMk/>
            <pc:sldMk cId="339513450" sldId="274"/>
            <ac:spMk id="10" creationId="{E9E2BD38-E219-89E3-F0C6-40BBB9294CC9}"/>
          </ac:spMkLst>
        </pc:spChg>
        <pc:spChg chg="add del mod">
          <ac:chgData name="BELLEMIN SANDRA" userId="5fe4e071-d3f4-40df-970f-ee8fcf898346" providerId="ADAL" clId="{AF00557F-BA42-4CBC-98E4-B7F2F4045EE9}" dt="2025-03-19T08:35:52.185" v="64" actId="700"/>
          <ac:spMkLst>
            <pc:docMk/>
            <pc:sldMk cId="339513450" sldId="274"/>
            <ac:spMk id="13" creationId="{1E6BCEDE-DA8C-FA3D-5CD3-849A259B7AE9}"/>
          </ac:spMkLst>
        </pc:spChg>
        <pc:grpChg chg="add del">
          <ac:chgData name="BELLEMIN SANDRA" userId="5fe4e071-d3f4-40df-970f-ee8fcf898346" providerId="ADAL" clId="{AF00557F-BA42-4CBC-98E4-B7F2F4045EE9}" dt="2025-03-19T08:35:12.224" v="41" actId="478"/>
          <ac:grpSpMkLst>
            <pc:docMk/>
            <pc:sldMk cId="339513450" sldId="274"/>
            <ac:grpSpMk id="17" creationId="{1AE00430-568B-49CA-AE0B-9E3C16FA5056}"/>
          </ac:grpSpMkLst>
        </pc:grpChg>
        <pc:picChg chg="add mod">
          <ac:chgData name="BELLEMIN SANDRA" userId="5fe4e071-d3f4-40df-970f-ee8fcf898346" providerId="ADAL" clId="{AF00557F-BA42-4CBC-98E4-B7F2F4045EE9}" dt="2025-03-19T08:36:04.550" v="68" actId="27614"/>
          <ac:picMkLst>
            <pc:docMk/>
            <pc:sldMk cId="339513450" sldId="274"/>
            <ac:picMk id="19" creationId="{EA746427-4816-CCBB-2685-AE910804F0CF}"/>
          </ac:picMkLst>
        </pc:picChg>
      </pc:sldChg>
      <pc:sldChg chg="addSp delSp modSp mod modClrScheme chgLayout">
        <pc:chgData name="BELLEMIN SANDRA" userId="5fe4e071-d3f4-40df-970f-ee8fcf898346" providerId="ADAL" clId="{AF00557F-BA42-4CBC-98E4-B7F2F4045EE9}" dt="2025-03-19T08:36:35.803" v="101" actId="962"/>
        <pc:sldMkLst>
          <pc:docMk/>
          <pc:sldMk cId="3635303526" sldId="287"/>
        </pc:sldMkLst>
        <pc:spChg chg="add del">
          <ac:chgData name="BELLEMIN SANDRA" userId="5fe4e071-d3f4-40df-970f-ee8fcf898346" providerId="ADAL" clId="{AF00557F-BA42-4CBC-98E4-B7F2F4045EE9}" dt="2025-03-19T08:35:14.406" v="51" actId="478"/>
          <ac:spMkLst>
            <pc:docMk/>
            <pc:sldMk cId="3635303526" sldId="287"/>
            <ac:spMk id="3" creationId="{3E90E737-753B-4C47-9B7B-E09BF2D42DB1}"/>
          </ac:spMkLst>
        </pc:spChg>
        <pc:spChg chg="add del">
          <ac:chgData name="BELLEMIN SANDRA" userId="5fe4e071-d3f4-40df-970f-ee8fcf898346" providerId="ADAL" clId="{AF00557F-BA42-4CBC-98E4-B7F2F4045EE9}" dt="2025-03-19T08:35:14.406" v="51" actId="478"/>
          <ac:spMkLst>
            <pc:docMk/>
            <pc:sldMk cId="3635303526" sldId="287"/>
            <ac:spMk id="4" creationId="{E055D861-6A01-43CE-B061-82E9C8F1139C}"/>
          </ac:spMkLst>
        </pc:spChg>
        <pc:spChg chg="add del mod">
          <ac:chgData name="BELLEMIN SANDRA" userId="5fe4e071-d3f4-40df-970f-ee8fcf898346" providerId="ADAL" clId="{AF00557F-BA42-4CBC-98E4-B7F2F4045EE9}" dt="2025-03-19T08:35:52.185" v="64" actId="700"/>
          <ac:spMkLst>
            <pc:docMk/>
            <pc:sldMk cId="3635303526" sldId="287"/>
            <ac:spMk id="5" creationId="{CFD7D34E-D8A8-87A3-0BFC-DF916F15A4C3}"/>
          </ac:spMkLst>
        </pc:spChg>
        <pc:spChg chg="add del mod">
          <ac:chgData name="BELLEMIN SANDRA" userId="5fe4e071-d3f4-40df-970f-ee8fcf898346" providerId="ADAL" clId="{AF00557F-BA42-4CBC-98E4-B7F2F4045EE9}" dt="2025-03-19T08:35:52.185" v="64" actId="700"/>
          <ac:spMkLst>
            <pc:docMk/>
            <pc:sldMk cId="3635303526" sldId="287"/>
            <ac:spMk id="7" creationId="{29A01DC8-52DA-F2B2-F900-CFB69A7D50B7}"/>
          </ac:spMkLst>
        </pc:spChg>
        <pc:spChg chg="add del">
          <ac:chgData name="BELLEMIN SANDRA" userId="5fe4e071-d3f4-40df-970f-ee8fcf898346" providerId="ADAL" clId="{AF00557F-BA42-4CBC-98E4-B7F2F4045EE9}" dt="2025-03-19T08:35:14.406" v="51" actId="478"/>
          <ac:spMkLst>
            <pc:docMk/>
            <pc:sldMk cId="3635303526" sldId="287"/>
            <ac:spMk id="9" creationId="{1E25F307-1489-4E46-8AAE-0088618F2286}"/>
          </ac:spMkLst>
        </pc:spChg>
        <pc:spChg chg="add del">
          <ac:chgData name="BELLEMIN SANDRA" userId="5fe4e071-d3f4-40df-970f-ee8fcf898346" providerId="ADAL" clId="{AF00557F-BA42-4CBC-98E4-B7F2F4045EE9}" dt="2025-03-19T08:35:14.406" v="51" actId="478"/>
          <ac:spMkLst>
            <pc:docMk/>
            <pc:sldMk cId="3635303526" sldId="287"/>
            <ac:spMk id="10" creationId="{62874A2F-F8A4-4AAA-9717-55E143F38460}"/>
          </ac:spMkLst>
        </pc:spChg>
        <pc:spChg chg="add del">
          <ac:chgData name="BELLEMIN SANDRA" userId="5fe4e071-d3f4-40df-970f-ee8fcf898346" providerId="ADAL" clId="{AF00557F-BA42-4CBC-98E4-B7F2F4045EE9}" dt="2025-03-19T08:35:14.406" v="51" actId="478"/>
          <ac:spMkLst>
            <pc:docMk/>
            <pc:sldMk cId="3635303526" sldId="287"/>
            <ac:spMk id="11" creationId="{A4831D0F-9682-48AC-9E29-6629FAD19BC6}"/>
          </ac:spMkLst>
        </pc:spChg>
        <pc:picChg chg="add del">
          <ac:chgData name="BELLEMIN SANDRA" userId="5fe4e071-d3f4-40df-970f-ee8fcf898346" providerId="ADAL" clId="{AF00557F-BA42-4CBC-98E4-B7F2F4045EE9}" dt="2025-03-19T08:35:14.406" v="51" actId="478"/>
          <ac:picMkLst>
            <pc:docMk/>
            <pc:sldMk cId="3635303526" sldId="287"/>
            <ac:picMk id="8" creationId="{BBA35329-DE70-47C1-AD6F-7CDBAB426615}"/>
          </ac:picMkLst>
        </pc:picChg>
        <pc:picChg chg="add mod">
          <ac:chgData name="BELLEMIN SANDRA" userId="5fe4e071-d3f4-40df-970f-ee8fcf898346" providerId="ADAL" clId="{AF00557F-BA42-4CBC-98E4-B7F2F4045EE9}" dt="2025-03-19T08:36:35.803" v="101" actId="962"/>
          <ac:picMkLst>
            <pc:docMk/>
            <pc:sldMk cId="3635303526" sldId="287"/>
            <ac:picMk id="13" creationId="{B780E2B8-A0CA-B8F8-36B0-6C722E02927A}"/>
          </ac:picMkLst>
        </pc:picChg>
      </pc:sldChg>
      <pc:sldChg chg="addSp delSp modSp mod modClrScheme chgLayout">
        <pc:chgData name="BELLEMIN SANDRA" userId="5fe4e071-d3f4-40df-970f-ee8fcf898346" providerId="ADAL" clId="{AF00557F-BA42-4CBC-98E4-B7F2F4045EE9}" dt="2025-03-19T08:36:39.196" v="104" actId="962"/>
        <pc:sldMkLst>
          <pc:docMk/>
          <pc:sldMk cId="437998124" sldId="288"/>
        </pc:sldMkLst>
        <pc:spChg chg="add del">
          <ac:chgData name="BELLEMIN SANDRA" userId="5fe4e071-d3f4-40df-970f-ee8fcf898346" providerId="ADAL" clId="{AF00557F-BA42-4CBC-98E4-B7F2F4045EE9}" dt="2025-03-19T08:35:15.017" v="52" actId="478"/>
          <ac:spMkLst>
            <pc:docMk/>
            <pc:sldMk cId="437998124" sldId="288"/>
            <ac:spMk id="3" creationId="{3E90E737-753B-4C47-9B7B-E09BF2D42DB1}"/>
          </ac:spMkLst>
        </pc:spChg>
        <pc:spChg chg="add del">
          <ac:chgData name="BELLEMIN SANDRA" userId="5fe4e071-d3f4-40df-970f-ee8fcf898346" providerId="ADAL" clId="{AF00557F-BA42-4CBC-98E4-B7F2F4045EE9}" dt="2025-03-19T08:35:15.017" v="52" actId="478"/>
          <ac:spMkLst>
            <pc:docMk/>
            <pc:sldMk cId="437998124" sldId="288"/>
            <ac:spMk id="4" creationId="{E055D861-6A01-43CE-B061-82E9C8F1139C}"/>
          </ac:spMkLst>
        </pc:spChg>
        <pc:spChg chg="add del mod">
          <ac:chgData name="BELLEMIN SANDRA" userId="5fe4e071-d3f4-40df-970f-ee8fcf898346" providerId="ADAL" clId="{AF00557F-BA42-4CBC-98E4-B7F2F4045EE9}" dt="2025-03-19T08:35:52.185" v="64" actId="700"/>
          <ac:spMkLst>
            <pc:docMk/>
            <pc:sldMk cId="437998124" sldId="288"/>
            <ac:spMk id="5" creationId="{E3AB9E82-4923-2509-52CA-9364DD6C447E}"/>
          </ac:spMkLst>
        </pc:spChg>
        <pc:spChg chg="add del mod">
          <ac:chgData name="BELLEMIN SANDRA" userId="5fe4e071-d3f4-40df-970f-ee8fcf898346" providerId="ADAL" clId="{AF00557F-BA42-4CBC-98E4-B7F2F4045EE9}" dt="2025-03-19T08:35:52.185" v="64" actId="700"/>
          <ac:spMkLst>
            <pc:docMk/>
            <pc:sldMk cId="437998124" sldId="288"/>
            <ac:spMk id="7" creationId="{C8F37A1B-CDC4-D034-58C0-1B6F82AE9DEC}"/>
          </ac:spMkLst>
        </pc:spChg>
        <pc:picChg chg="add del">
          <ac:chgData name="BELLEMIN SANDRA" userId="5fe4e071-d3f4-40df-970f-ee8fcf898346" providerId="ADAL" clId="{AF00557F-BA42-4CBC-98E4-B7F2F4045EE9}" dt="2025-03-19T08:35:15.017" v="52" actId="478"/>
          <ac:picMkLst>
            <pc:docMk/>
            <pc:sldMk cId="437998124" sldId="288"/>
            <ac:picMk id="8" creationId="{BBA35329-DE70-47C1-AD6F-7CDBAB426615}"/>
          </ac:picMkLst>
        </pc:picChg>
        <pc:picChg chg="add mod">
          <ac:chgData name="BELLEMIN SANDRA" userId="5fe4e071-d3f4-40df-970f-ee8fcf898346" providerId="ADAL" clId="{AF00557F-BA42-4CBC-98E4-B7F2F4045EE9}" dt="2025-03-19T08:36:39.196" v="104" actId="962"/>
          <ac:picMkLst>
            <pc:docMk/>
            <pc:sldMk cId="437998124" sldId="288"/>
            <ac:picMk id="10" creationId="{66CC1070-A0EC-1B0B-957F-F4C4335A436C}"/>
          </ac:picMkLst>
        </pc:picChg>
      </pc:sldChg>
      <pc:sldChg chg="addSp delSp modSp mod modClrScheme chgLayout">
        <pc:chgData name="BELLEMIN SANDRA" userId="5fe4e071-d3f4-40df-970f-ee8fcf898346" providerId="ADAL" clId="{AF00557F-BA42-4CBC-98E4-B7F2F4045EE9}" dt="2025-03-19T08:36:45.003" v="107" actId="962"/>
        <pc:sldMkLst>
          <pc:docMk/>
          <pc:sldMk cId="1406845798" sldId="289"/>
        </pc:sldMkLst>
        <pc:spChg chg="add del">
          <ac:chgData name="BELLEMIN SANDRA" userId="5fe4e071-d3f4-40df-970f-ee8fcf898346" providerId="ADAL" clId="{AF00557F-BA42-4CBC-98E4-B7F2F4045EE9}" dt="2025-03-19T08:35:15.240" v="53" actId="478"/>
          <ac:spMkLst>
            <pc:docMk/>
            <pc:sldMk cId="1406845798" sldId="289"/>
            <ac:spMk id="3" creationId="{3E90E737-753B-4C47-9B7B-E09BF2D42DB1}"/>
          </ac:spMkLst>
        </pc:spChg>
        <pc:spChg chg="add del">
          <ac:chgData name="BELLEMIN SANDRA" userId="5fe4e071-d3f4-40df-970f-ee8fcf898346" providerId="ADAL" clId="{AF00557F-BA42-4CBC-98E4-B7F2F4045EE9}" dt="2025-03-19T08:35:15.240" v="53" actId="478"/>
          <ac:spMkLst>
            <pc:docMk/>
            <pc:sldMk cId="1406845798" sldId="289"/>
            <ac:spMk id="4" creationId="{E055D861-6A01-43CE-B061-82E9C8F1139C}"/>
          </ac:spMkLst>
        </pc:spChg>
        <pc:spChg chg="add del mod">
          <ac:chgData name="BELLEMIN SANDRA" userId="5fe4e071-d3f4-40df-970f-ee8fcf898346" providerId="ADAL" clId="{AF00557F-BA42-4CBC-98E4-B7F2F4045EE9}" dt="2025-03-19T08:35:52.185" v="64" actId="700"/>
          <ac:spMkLst>
            <pc:docMk/>
            <pc:sldMk cId="1406845798" sldId="289"/>
            <ac:spMk id="5" creationId="{BEC43E81-568B-F0E1-C596-D68C64944445}"/>
          </ac:spMkLst>
        </pc:spChg>
        <pc:spChg chg="add del mod">
          <ac:chgData name="BELLEMIN SANDRA" userId="5fe4e071-d3f4-40df-970f-ee8fcf898346" providerId="ADAL" clId="{AF00557F-BA42-4CBC-98E4-B7F2F4045EE9}" dt="2025-03-19T08:35:52.185" v="64" actId="700"/>
          <ac:spMkLst>
            <pc:docMk/>
            <pc:sldMk cId="1406845798" sldId="289"/>
            <ac:spMk id="7" creationId="{636351E9-442E-00A2-8A30-3E07B40D70F5}"/>
          </ac:spMkLst>
        </pc:spChg>
        <pc:spChg chg="add del">
          <ac:chgData name="BELLEMIN SANDRA" userId="5fe4e071-d3f4-40df-970f-ee8fcf898346" providerId="ADAL" clId="{AF00557F-BA42-4CBC-98E4-B7F2F4045EE9}" dt="2025-03-19T08:35:15.240" v="53" actId="478"/>
          <ac:spMkLst>
            <pc:docMk/>
            <pc:sldMk cId="1406845798" sldId="289"/>
            <ac:spMk id="9" creationId="{1E25F307-1489-4E46-8AAE-0088618F2286}"/>
          </ac:spMkLst>
        </pc:spChg>
        <pc:spChg chg="add del">
          <ac:chgData name="BELLEMIN SANDRA" userId="5fe4e071-d3f4-40df-970f-ee8fcf898346" providerId="ADAL" clId="{AF00557F-BA42-4CBC-98E4-B7F2F4045EE9}" dt="2025-03-19T08:35:15.240" v="53" actId="478"/>
          <ac:spMkLst>
            <pc:docMk/>
            <pc:sldMk cId="1406845798" sldId="289"/>
            <ac:spMk id="10" creationId="{62874A2F-F8A4-4AAA-9717-55E143F38460}"/>
          </ac:spMkLst>
        </pc:spChg>
        <pc:spChg chg="add del">
          <ac:chgData name="BELLEMIN SANDRA" userId="5fe4e071-d3f4-40df-970f-ee8fcf898346" providerId="ADAL" clId="{AF00557F-BA42-4CBC-98E4-B7F2F4045EE9}" dt="2025-03-19T08:35:15.240" v="53" actId="478"/>
          <ac:spMkLst>
            <pc:docMk/>
            <pc:sldMk cId="1406845798" sldId="289"/>
            <ac:spMk id="11" creationId="{A4831D0F-9682-48AC-9E29-6629FAD19BC6}"/>
          </ac:spMkLst>
        </pc:spChg>
        <pc:spChg chg="add del">
          <ac:chgData name="BELLEMIN SANDRA" userId="5fe4e071-d3f4-40df-970f-ee8fcf898346" providerId="ADAL" clId="{AF00557F-BA42-4CBC-98E4-B7F2F4045EE9}" dt="2025-03-19T08:35:15.240" v="53" actId="478"/>
          <ac:spMkLst>
            <pc:docMk/>
            <pc:sldMk cId="1406845798" sldId="289"/>
            <ac:spMk id="12" creationId="{90A19E19-1548-4471-BEC7-88B82307409F}"/>
          </ac:spMkLst>
        </pc:spChg>
        <pc:picChg chg="add del">
          <ac:chgData name="BELLEMIN SANDRA" userId="5fe4e071-d3f4-40df-970f-ee8fcf898346" providerId="ADAL" clId="{AF00557F-BA42-4CBC-98E4-B7F2F4045EE9}" dt="2025-03-19T08:35:15.240" v="53" actId="478"/>
          <ac:picMkLst>
            <pc:docMk/>
            <pc:sldMk cId="1406845798" sldId="289"/>
            <ac:picMk id="8" creationId="{BBA35329-DE70-47C1-AD6F-7CDBAB426615}"/>
          </ac:picMkLst>
        </pc:picChg>
        <pc:picChg chg="add mod">
          <ac:chgData name="BELLEMIN SANDRA" userId="5fe4e071-d3f4-40df-970f-ee8fcf898346" providerId="ADAL" clId="{AF00557F-BA42-4CBC-98E4-B7F2F4045EE9}" dt="2025-03-19T08:36:45.003" v="107" actId="962"/>
          <ac:picMkLst>
            <pc:docMk/>
            <pc:sldMk cId="1406845798" sldId="289"/>
            <ac:picMk id="14" creationId="{9F245223-678D-D87B-7AA8-14815FBF9E75}"/>
          </ac:picMkLst>
        </pc:picChg>
      </pc:sldChg>
      <pc:sldChg chg="addSp delSp modSp mod modClrScheme chgLayout">
        <pc:chgData name="BELLEMIN SANDRA" userId="5fe4e071-d3f4-40df-970f-ee8fcf898346" providerId="ADAL" clId="{AF00557F-BA42-4CBC-98E4-B7F2F4045EE9}" dt="2025-03-19T08:36:48.454" v="110" actId="962"/>
        <pc:sldMkLst>
          <pc:docMk/>
          <pc:sldMk cId="4209608626" sldId="290"/>
        </pc:sldMkLst>
        <pc:spChg chg="add del">
          <ac:chgData name="BELLEMIN SANDRA" userId="5fe4e071-d3f4-40df-970f-ee8fcf898346" providerId="ADAL" clId="{AF00557F-BA42-4CBC-98E4-B7F2F4045EE9}" dt="2025-03-19T08:35:15.408" v="54" actId="478"/>
          <ac:spMkLst>
            <pc:docMk/>
            <pc:sldMk cId="4209608626" sldId="290"/>
            <ac:spMk id="2" creationId="{2F6181B1-DE8F-4731-940F-FD45CC6BF944}"/>
          </ac:spMkLst>
        </pc:spChg>
        <pc:spChg chg="add del">
          <ac:chgData name="BELLEMIN SANDRA" userId="5fe4e071-d3f4-40df-970f-ee8fcf898346" providerId="ADAL" clId="{AF00557F-BA42-4CBC-98E4-B7F2F4045EE9}" dt="2025-03-19T08:35:15.408" v="54" actId="478"/>
          <ac:spMkLst>
            <pc:docMk/>
            <pc:sldMk cId="4209608626" sldId="290"/>
            <ac:spMk id="3" creationId="{079DE86A-26E0-4E08-9A43-18F5875C5C50}"/>
          </ac:spMkLst>
        </pc:spChg>
        <pc:spChg chg="add del mod">
          <ac:chgData name="BELLEMIN SANDRA" userId="5fe4e071-d3f4-40df-970f-ee8fcf898346" providerId="ADAL" clId="{AF00557F-BA42-4CBC-98E4-B7F2F4045EE9}" dt="2025-03-19T08:35:52.185" v="64" actId="700"/>
          <ac:spMkLst>
            <pc:docMk/>
            <pc:sldMk cId="4209608626" sldId="290"/>
            <ac:spMk id="5" creationId="{139C7EF8-AE84-5089-4D42-3BF32CBA44A0}"/>
          </ac:spMkLst>
        </pc:spChg>
        <pc:spChg chg="add del mod">
          <ac:chgData name="BELLEMIN SANDRA" userId="5fe4e071-d3f4-40df-970f-ee8fcf898346" providerId="ADAL" clId="{AF00557F-BA42-4CBC-98E4-B7F2F4045EE9}" dt="2025-03-19T08:35:52.185" v="64" actId="700"/>
          <ac:spMkLst>
            <pc:docMk/>
            <pc:sldMk cId="4209608626" sldId="290"/>
            <ac:spMk id="7" creationId="{B831BACF-E14B-A449-3B43-55787A5D758D}"/>
          </ac:spMkLst>
        </pc:spChg>
        <pc:picChg chg="add mod">
          <ac:chgData name="BELLEMIN SANDRA" userId="5fe4e071-d3f4-40df-970f-ee8fcf898346" providerId="ADAL" clId="{AF00557F-BA42-4CBC-98E4-B7F2F4045EE9}" dt="2025-03-19T08:36:48.454" v="110" actId="962"/>
          <ac:picMkLst>
            <pc:docMk/>
            <pc:sldMk cId="4209608626" sldId="290"/>
            <ac:picMk id="9" creationId="{FC25BAEC-14B2-6183-AF34-A593175CC30D}"/>
          </ac:picMkLst>
        </pc:picChg>
      </pc:sldChg>
      <pc:sldChg chg="addSp delSp modSp mod modClrScheme chgLayout">
        <pc:chgData name="BELLEMIN SANDRA" userId="5fe4e071-d3f4-40df-970f-ee8fcf898346" providerId="ADAL" clId="{AF00557F-BA42-4CBC-98E4-B7F2F4045EE9}" dt="2025-03-19T08:36:50.844" v="113" actId="962"/>
        <pc:sldMkLst>
          <pc:docMk/>
          <pc:sldMk cId="116807617" sldId="291"/>
        </pc:sldMkLst>
        <pc:spChg chg="add del">
          <ac:chgData name="BELLEMIN SANDRA" userId="5fe4e071-d3f4-40df-970f-ee8fcf898346" providerId="ADAL" clId="{AF00557F-BA42-4CBC-98E4-B7F2F4045EE9}" dt="2025-03-19T08:35:15.593" v="55" actId="478"/>
          <ac:spMkLst>
            <pc:docMk/>
            <pc:sldMk cId="116807617" sldId="291"/>
            <ac:spMk id="3" creationId="{079DE86A-26E0-4E08-9A43-18F5875C5C50}"/>
          </ac:spMkLst>
        </pc:spChg>
        <pc:spChg chg="add del mod">
          <ac:chgData name="BELLEMIN SANDRA" userId="5fe4e071-d3f4-40df-970f-ee8fcf898346" providerId="ADAL" clId="{AF00557F-BA42-4CBC-98E4-B7F2F4045EE9}" dt="2025-03-19T08:35:52.185" v="64" actId="700"/>
          <ac:spMkLst>
            <pc:docMk/>
            <pc:sldMk cId="116807617" sldId="291"/>
            <ac:spMk id="4" creationId="{EEA6C96F-0338-4397-43A0-9080648E99B3}"/>
          </ac:spMkLst>
        </pc:spChg>
        <pc:spChg chg="add del mod">
          <ac:chgData name="BELLEMIN SANDRA" userId="5fe4e071-d3f4-40df-970f-ee8fcf898346" providerId="ADAL" clId="{AF00557F-BA42-4CBC-98E4-B7F2F4045EE9}" dt="2025-03-19T08:35:52.185" v="64" actId="700"/>
          <ac:spMkLst>
            <pc:docMk/>
            <pc:sldMk cId="116807617" sldId="291"/>
            <ac:spMk id="6" creationId="{2FE17DA8-0130-264D-E346-C659733DF03F}"/>
          </ac:spMkLst>
        </pc:spChg>
        <pc:spChg chg="add del">
          <ac:chgData name="BELLEMIN SANDRA" userId="5fe4e071-d3f4-40df-970f-ee8fcf898346" providerId="ADAL" clId="{AF00557F-BA42-4CBC-98E4-B7F2F4045EE9}" dt="2025-03-19T08:35:15.593" v="55" actId="478"/>
          <ac:spMkLst>
            <pc:docMk/>
            <pc:sldMk cId="116807617" sldId="291"/>
            <ac:spMk id="9" creationId="{6231AEE0-6730-46C4-A440-8691BCFF93DA}"/>
          </ac:spMkLst>
        </pc:spChg>
        <pc:picChg chg="add mod">
          <ac:chgData name="BELLEMIN SANDRA" userId="5fe4e071-d3f4-40df-970f-ee8fcf898346" providerId="ADAL" clId="{AF00557F-BA42-4CBC-98E4-B7F2F4045EE9}" dt="2025-03-19T08:36:50.844" v="113" actId="962"/>
          <ac:picMkLst>
            <pc:docMk/>
            <pc:sldMk cId="116807617" sldId="291"/>
            <ac:picMk id="8" creationId="{4A8811E2-C9A5-A2D3-F9CB-8A0022ADCDBD}"/>
          </ac:picMkLst>
        </pc:picChg>
      </pc:sldChg>
      <pc:sldChg chg="addSp delSp modSp mod modClrScheme chgLayout">
        <pc:chgData name="BELLEMIN SANDRA" userId="5fe4e071-d3f4-40df-970f-ee8fcf898346" providerId="ADAL" clId="{AF00557F-BA42-4CBC-98E4-B7F2F4045EE9}" dt="2025-03-19T08:36:53.934" v="116" actId="962"/>
        <pc:sldMkLst>
          <pc:docMk/>
          <pc:sldMk cId="2995957147" sldId="292"/>
        </pc:sldMkLst>
        <pc:spChg chg="add del">
          <ac:chgData name="BELLEMIN SANDRA" userId="5fe4e071-d3f4-40df-970f-ee8fcf898346" providerId="ADAL" clId="{AF00557F-BA42-4CBC-98E4-B7F2F4045EE9}" dt="2025-03-19T08:35:15.763" v="56" actId="478"/>
          <ac:spMkLst>
            <pc:docMk/>
            <pc:sldMk cId="2995957147" sldId="292"/>
            <ac:spMk id="3" creationId="{079DE86A-26E0-4E08-9A43-18F5875C5C50}"/>
          </ac:spMkLst>
        </pc:spChg>
        <pc:spChg chg="add del mod">
          <ac:chgData name="BELLEMIN SANDRA" userId="5fe4e071-d3f4-40df-970f-ee8fcf898346" providerId="ADAL" clId="{AF00557F-BA42-4CBC-98E4-B7F2F4045EE9}" dt="2025-03-19T08:35:52.185" v="64" actId="700"/>
          <ac:spMkLst>
            <pc:docMk/>
            <pc:sldMk cId="2995957147" sldId="292"/>
            <ac:spMk id="4" creationId="{5310C5EA-A37E-C5FD-4DC2-EFC531D063C5}"/>
          </ac:spMkLst>
        </pc:spChg>
        <pc:spChg chg="add del mod">
          <ac:chgData name="BELLEMIN SANDRA" userId="5fe4e071-d3f4-40df-970f-ee8fcf898346" providerId="ADAL" clId="{AF00557F-BA42-4CBC-98E4-B7F2F4045EE9}" dt="2025-03-19T08:35:52.185" v="64" actId="700"/>
          <ac:spMkLst>
            <pc:docMk/>
            <pc:sldMk cId="2995957147" sldId="292"/>
            <ac:spMk id="6" creationId="{5739EA70-8DC2-E17F-95EC-09AA40FD35F7}"/>
          </ac:spMkLst>
        </pc:spChg>
        <pc:spChg chg="add del">
          <ac:chgData name="BELLEMIN SANDRA" userId="5fe4e071-d3f4-40df-970f-ee8fcf898346" providerId="ADAL" clId="{AF00557F-BA42-4CBC-98E4-B7F2F4045EE9}" dt="2025-03-19T08:35:15.763" v="56" actId="478"/>
          <ac:spMkLst>
            <pc:docMk/>
            <pc:sldMk cId="2995957147" sldId="292"/>
            <ac:spMk id="7" creationId="{BB4D239A-14AE-4584-AB83-DE54758A18D8}"/>
          </ac:spMkLst>
        </pc:spChg>
        <pc:picChg chg="add mod">
          <ac:chgData name="BELLEMIN SANDRA" userId="5fe4e071-d3f4-40df-970f-ee8fcf898346" providerId="ADAL" clId="{AF00557F-BA42-4CBC-98E4-B7F2F4045EE9}" dt="2025-03-19T08:36:53.934" v="116" actId="962"/>
          <ac:picMkLst>
            <pc:docMk/>
            <pc:sldMk cId="2995957147" sldId="292"/>
            <ac:picMk id="9" creationId="{113C7710-E194-E237-BAA4-62FB9E02D68C}"/>
          </ac:picMkLst>
        </pc:picChg>
      </pc:sldChg>
      <pc:sldChg chg="addSp delSp modSp mod modClrScheme chgLayout">
        <pc:chgData name="BELLEMIN SANDRA" userId="5fe4e071-d3f4-40df-970f-ee8fcf898346" providerId="ADAL" clId="{AF00557F-BA42-4CBC-98E4-B7F2F4045EE9}" dt="2025-03-19T08:36:56.432" v="119" actId="962"/>
        <pc:sldMkLst>
          <pc:docMk/>
          <pc:sldMk cId="224080240" sldId="294"/>
        </pc:sldMkLst>
        <pc:spChg chg="add del">
          <ac:chgData name="BELLEMIN SANDRA" userId="5fe4e071-d3f4-40df-970f-ee8fcf898346" providerId="ADAL" clId="{AF00557F-BA42-4CBC-98E4-B7F2F4045EE9}" dt="2025-03-19T08:35:15.982" v="57" actId="478"/>
          <ac:spMkLst>
            <pc:docMk/>
            <pc:sldMk cId="224080240" sldId="294"/>
            <ac:spMk id="2" creationId="{1A2EEBFB-EAEE-4F74-B304-629C3FF7CEA1}"/>
          </ac:spMkLst>
        </pc:spChg>
        <pc:spChg chg="add del mod">
          <ac:chgData name="BELLEMIN SANDRA" userId="5fe4e071-d3f4-40df-970f-ee8fcf898346" providerId="ADAL" clId="{AF00557F-BA42-4CBC-98E4-B7F2F4045EE9}" dt="2025-03-19T08:35:52.185" v="64" actId="700"/>
          <ac:spMkLst>
            <pc:docMk/>
            <pc:sldMk cId="224080240" sldId="294"/>
            <ac:spMk id="4" creationId="{0DEC6153-1416-4590-8A59-C3998ED79DB4}"/>
          </ac:spMkLst>
        </pc:spChg>
        <pc:picChg chg="add del">
          <ac:chgData name="BELLEMIN SANDRA" userId="5fe4e071-d3f4-40df-970f-ee8fcf898346" providerId="ADAL" clId="{AF00557F-BA42-4CBC-98E4-B7F2F4045EE9}" dt="2025-03-19T08:35:15.982" v="57" actId="478"/>
          <ac:picMkLst>
            <pc:docMk/>
            <pc:sldMk cId="224080240" sldId="294"/>
            <ac:picMk id="5" creationId="{8694CF1C-B9C0-4AB9-BA62-4E6D64125296}"/>
          </ac:picMkLst>
        </pc:picChg>
        <pc:picChg chg="add mod">
          <ac:chgData name="BELLEMIN SANDRA" userId="5fe4e071-d3f4-40df-970f-ee8fcf898346" providerId="ADAL" clId="{AF00557F-BA42-4CBC-98E4-B7F2F4045EE9}" dt="2025-03-19T08:36:56.432" v="119" actId="962"/>
          <ac:picMkLst>
            <pc:docMk/>
            <pc:sldMk cId="224080240" sldId="294"/>
            <ac:picMk id="7" creationId="{5D2D9DF8-1700-0CA1-3F02-B9E08249A4B8}"/>
          </ac:picMkLst>
        </pc:picChg>
      </pc:sldChg>
      <pc:sldChg chg="addSp delSp modSp mod modClrScheme chgLayout">
        <pc:chgData name="BELLEMIN SANDRA" userId="5fe4e071-d3f4-40df-970f-ee8fcf898346" providerId="ADAL" clId="{AF00557F-BA42-4CBC-98E4-B7F2F4045EE9}" dt="2025-03-19T08:37:05.870" v="127" actId="962"/>
        <pc:sldMkLst>
          <pc:docMk/>
          <pc:sldMk cId="807867789" sldId="297"/>
        </pc:sldMkLst>
        <pc:spChg chg="del">
          <ac:chgData name="BELLEMIN SANDRA" userId="5fe4e071-d3f4-40df-970f-ee8fcf898346" providerId="ADAL" clId="{AF00557F-BA42-4CBC-98E4-B7F2F4045EE9}" dt="2025-03-19T08:35:21.842" v="60" actId="478"/>
          <ac:spMkLst>
            <pc:docMk/>
            <pc:sldMk cId="807867789" sldId="297"/>
            <ac:spMk id="2" creationId="{1A2EEBFB-EAEE-4F74-B304-629C3FF7CEA1}"/>
          </ac:spMkLst>
        </pc:spChg>
        <pc:spChg chg="add del mod">
          <ac:chgData name="BELLEMIN SANDRA" userId="5fe4e071-d3f4-40df-970f-ee8fcf898346" providerId="ADAL" clId="{AF00557F-BA42-4CBC-98E4-B7F2F4045EE9}" dt="2025-03-19T08:35:52.185" v="64" actId="700"/>
          <ac:spMkLst>
            <pc:docMk/>
            <pc:sldMk cId="807867789" sldId="297"/>
            <ac:spMk id="5" creationId="{12C2FB84-EEAD-DB01-92A9-F908A919B20A}"/>
          </ac:spMkLst>
        </pc:spChg>
        <pc:picChg chg="del">
          <ac:chgData name="BELLEMIN SANDRA" userId="5fe4e071-d3f4-40df-970f-ee8fcf898346" providerId="ADAL" clId="{AF00557F-BA42-4CBC-98E4-B7F2F4045EE9}" dt="2025-03-19T08:35:21.842" v="60" actId="478"/>
          <ac:picMkLst>
            <pc:docMk/>
            <pc:sldMk cId="807867789" sldId="297"/>
            <ac:picMk id="4" creationId="{0A97A67F-387C-43F8-99BD-0C0101CB3F1A}"/>
          </ac:picMkLst>
        </pc:picChg>
        <pc:picChg chg="add mod">
          <ac:chgData name="BELLEMIN SANDRA" userId="5fe4e071-d3f4-40df-970f-ee8fcf898346" providerId="ADAL" clId="{AF00557F-BA42-4CBC-98E4-B7F2F4045EE9}" dt="2025-03-19T08:37:05.870" v="127" actId="962"/>
          <ac:picMkLst>
            <pc:docMk/>
            <pc:sldMk cId="807867789" sldId="297"/>
            <ac:picMk id="7" creationId="{532DC0D7-78A5-E4B6-AC83-9411F187433E}"/>
          </ac:picMkLst>
        </pc:picChg>
      </pc:sldChg>
      <pc:sldChg chg="addSp delSp modSp mod modClrScheme chgLayout">
        <pc:chgData name="BELLEMIN SANDRA" userId="5fe4e071-d3f4-40df-970f-ee8fcf898346" providerId="ADAL" clId="{AF00557F-BA42-4CBC-98E4-B7F2F4045EE9}" dt="2025-03-19T08:36:09.389" v="74" actId="962"/>
        <pc:sldMkLst>
          <pc:docMk/>
          <pc:sldMk cId="2000113056" sldId="298"/>
        </pc:sldMkLst>
        <pc:spChg chg="add del">
          <ac:chgData name="BELLEMIN SANDRA" userId="5fe4e071-d3f4-40df-970f-ee8fcf898346" providerId="ADAL" clId="{AF00557F-BA42-4CBC-98E4-B7F2F4045EE9}" dt="2025-03-19T08:35:12.256" v="42" actId="478"/>
          <ac:spMkLst>
            <pc:docMk/>
            <pc:sldMk cId="2000113056" sldId="298"/>
            <ac:spMk id="2" creationId="{C4D8AD2F-2FE7-4D03-8264-1E851D22592D}"/>
          </ac:spMkLst>
        </pc:spChg>
        <pc:spChg chg="add del">
          <ac:chgData name="BELLEMIN SANDRA" userId="5fe4e071-d3f4-40df-970f-ee8fcf898346" providerId="ADAL" clId="{AF00557F-BA42-4CBC-98E4-B7F2F4045EE9}" dt="2025-03-19T08:35:12.256" v="42" actId="478"/>
          <ac:spMkLst>
            <pc:docMk/>
            <pc:sldMk cId="2000113056" sldId="298"/>
            <ac:spMk id="3" creationId="{A2647328-8C0C-4442-8A3E-022C80111575}"/>
          </ac:spMkLst>
        </pc:spChg>
        <pc:spChg chg="add del mod">
          <ac:chgData name="BELLEMIN SANDRA" userId="5fe4e071-d3f4-40df-970f-ee8fcf898346" providerId="ADAL" clId="{AF00557F-BA42-4CBC-98E4-B7F2F4045EE9}" dt="2025-03-19T08:35:52.185" v="64" actId="700"/>
          <ac:spMkLst>
            <pc:docMk/>
            <pc:sldMk cId="2000113056" sldId="298"/>
            <ac:spMk id="10" creationId="{AEDFDEE7-9305-6E9C-EE90-40695C24E667}"/>
          </ac:spMkLst>
        </pc:spChg>
        <pc:spChg chg="add del mod">
          <ac:chgData name="BELLEMIN SANDRA" userId="5fe4e071-d3f4-40df-970f-ee8fcf898346" providerId="ADAL" clId="{AF00557F-BA42-4CBC-98E4-B7F2F4045EE9}" dt="2025-03-19T08:35:52.185" v="64" actId="700"/>
          <ac:spMkLst>
            <pc:docMk/>
            <pc:sldMk cId="2000113056" sldId="298"/>
            <ac:spMk id="13" creationId="{646AA527-D910-D82E-1E42-54D615FB6B15}"/>
          </ac:spMkLst>
        </pc:spChg>
        <pc:grpChg chg="add del">
          <ac:chgData name="BELLEMIN SANDRA" userId="5fe4e071-d3f4-40df-970f-ee8fcf898346" providerId="ADAL" clId="{AF00557F-BA42-4CBC-98E4-B7F2F4045EE9}" dt="2025-03-19T08:35:12.256" v="42" actId="478"/>
          <ac:grpSpMkLst>
            <pc:docMk/>
            <pc:sldMk cId="2000113056" sldId="298"/>
            <ac:grpSpMk id="17" creationId="{1AE00430-568B-49CA-AE0B-9E3C16FA5056}"/>
          </ac:grpSpMkLst>
        </pc:grpChg>
        <pc:picChg chg="add mod">
          <ac:chgData name="BELLEMIN SANDRA" userId="5fe4e071-d3f4-40df-970f-ee8fcf898346" providerId="ADAL" clId="{AF00557F-BA42-4CBC-98E4-B7F2F4045EE9}" dt="2025-03-19T08:36:09.389" v="74" actId="962"/>
          <ac:picMkLst>
            <pc:docMk/>
            <pc:sldMk cId="2000113056" sldId="298"/>
            <ac:picMk id="19" creationId="{99DF08A2-9ED2-350A-16AE-238A56EE7BE5}"/>
          </ac:picMkLst>
        </pc:picChg>
      </pc:sldChg>
      <pc:sldChg chg="addSp delSp modSp mod modClrScheme chgLayout">
        <pc:chgData name="BELLEMIN SANDRA" userId="5fe4e071-d3f4-40df-970f-ee8fcf898346" providerId="ADAL" clId="{AF00557F-BA42-4CBC-98E4-B7F2F4045EE9}" dt="2025-03-19T08:36:12.709" v="78" actId="962"/>
        <pc:sldMkLst>
          <pc:docMk/>
          <pc:sldMk cId="628901074" sldId="299"/>
        </pc:sldMkLst>
        <pc:spChg chg="add del">
          <ac:chgData name="BELLEMIN SANDRA" userId="5fe4e071-d3f4-40df-970f-ee8fcf898346" providerId="ADAL" clId="{AF00557F-BA42-4CBC-98E4-B7F2F4045EE9}" dt="2025-03-19T08:35:12.896" v="43" actId="478"/>
          <ac:spMkLst>
            <pc:docMk/>
            <pc:sldMk cId="628901074" sldId="299"/>
            <ac:spMk id="2" creationId="{C4D8AD2F-2FE7-4D03-8264-1E851D22592D}"/>
          </ac:spMkLst>
        </pc:spChg>
        <pc:spChg chg="add del">
          <ac:chgData name="BELLEMIN SANDRA" userId="5fe4e071-d3f4-40df-970f-ee8fcf898346" providerId="ADAL" clId="{AF00557F-BA42-4CBC-98E4-B7F2F4045EE9}" dt="2025-03-19T08:35:12.896" v="43" actId="478"/>
          <ac:spMkLst>
            <pc:docMk/>
            <pc:sldMk cId="628901074" sldId="299"/>
            <ac:spMk id="3" creationId="{A2647328-8C0C-4442-8A3E-022C80111575}"/>
          </ac:spMkLst>
        </pc:spChg>
        <pc:spChg chg="add del mod">
          <ac:chgData name="BELLEMIN SANDRA" userId="5fe4e071-d3f4-40df-970f-ee8fcf898346" providerId="ADAL" clId="{AF00557F-BA42-4CBC-98E4-B7F2F4045EE9}" dt="2025-03-19T08:35:52.185" v="64" actId="700"/>
          <ac:spMkLst>
            <pc:docMk/>
            <pc:sldMk cId="628901074" sldId="299"/>
            <ac:spMk id="10" creationId="{5C4785D8-32BE-E30E-C07B-69A110AEAA4A}"/>
          </ac:spMkLst>
        </pc:spChg>
        <pc:spChg chg="add del mod">
          <ac:chgData name="BELLEMIN SANDRA" userId="5fe4e071-d3f4-40df-970f-ee8fcf898346" providerId="ADAL" clId="{AF00557F-BA42-4CBC-98E4-B7F2F4045EE9}" dt="2025-03-19T08:35:52.185" v="64" actId="700"/>
          <ac:spMkLst>
            <pc:docMk/>
            <pc:sldMk cId="628901074" sldId="299"/>
            <ac:spMk id="13" creationId="{17322175-763E-B17B-0332-F1063FD7DAFD}"/>
          </ac:spMkLst>
        </pc:spChg>
        <pc:grpChg chg="add del">
          <ac:chgData name="BELLEMIN SANDRA" userId="5fe4e071-d3f4-40df-970f-ee8fcf898346" providerId="ADAL" clId="{AF00557F-BA42-4CBC-98E4-B7F2F4045EE9}" dt="2025-03-19T08:35:12.896" v="43" actId="478"/>
          <ac:grpSpMkLst>
            <pc:docMk/>
            <pc:sldMk cId="628901074" sldId="299"/>
            <ac:grpSpMk id="17" creationId="{1AE00430-568B-49CA-AE0B-9E3C16FA5056}"/>
          </ac:grpSpMkLst>
        </pc:grpChg>
        <pc:picChg chg="add del mod">
          <ac:chgData name="BELLEMIN SANDRA" userId="5fe4e071-d3f4-40df-970f-ee8fcf898346" providerId="ADAL" clId="{AF00557F-BA42-4CBC-98E4-B7F2F4045EE9}" dt="2025-03-19T08:36:10.894" v="75" actId="478"/>
          <ac:picMkLst>
            <pc:docMk/>
            <pc:sldMk cId="628901074" sldId="299"/>
            <ac:picMk id="19" creationId="{69BFCC67-FFD3-871C-A9A9-DA188388EDD9}"/>
          </ac:picMkLst>
        </pc:picChg>
        <pc:picChg chg="add mod">
          <ac:chgData name="BELLEMIN SANDRA" userId="5fe4e071-d3f4-40df-970f-ee8fcf898346" providerId="ADAL" clId="{AF00557F-BA42-4CBC-98E4-B7F2F4045EE9}" dt="2025-03-19T08:36:12.709" v="78" actId="962"/>
          <ac:picMkLst>
            <pc:docMk/>
            <pc:sldMk cId="628901074" sldId="299"/>
            <ac:picMk id="21" creationId="{BFFA993A-CFE8-81AA-8FE8-AD37120A1F73}"/>
          </ac:picMkLst>
        </pc:picChg>
      </pc:sldChg>
      <pc:sldChg chg="addSp delSp modSp mod modClrScheme chgLayout">
        <pc:chgData name="BELLEMIN SANDRA" userId="5fe4e071-d3f4-40df-970f-ee8fcf898346" providerId="ADAL" clId="{AF00557F-BA42-4CBC-98E4-B7F2F4045EE9}" dt="2025-03-19T08:36:19.602" v="83" actId="962"/>
        <pc:sldMkLst>
          <pc:docMk/>
          <pc:sldMk cId="166629180" sldId="300"/>
        </pc:sldMkLst>
        <pc:spChg chg="add del">
          <ac:chgData name="BELLEMIN SANDRA" userId="5fe4e071-d3f4-40df-970f-ee8fcf898346" providerId="ADAL" clId="{AF00557F-BA42-4CBC-98E4-B7F2F4045EE9}" dt="2025-03-19T08:35:13.354" v="45" actId="478"/>
          <ac:spMkLst>
            <pc:docMk/>
            <pc:sldMk cId="166629180" sldId="300"/>
            <ac:spMk id="2" creationId="{C4D8AD2F-2FE7-4D03-8264-1E851D22592D}"/>
          </ac:spMkLst>
        </pc:spChg>
        <pc:spChg chg="add del">
          <ac:chgData name="BELLEMIN SANDRA" userId="5fe4e071-d3f4-40df-970f-ee8fcf898346" providerId="ADAL" clId="{AF00557F-BA42-4CBC-98E4-B7F2F4045EE9}" dt="2025-03-19T08:35:13.354" v="45" actId="478"/>
          <ac:spMkLst>
            <pc:docMk/>
            <pc:sldMk cId="166629180" sldId="300"/>
            <ac:spMk id="3" creationId="{A2647328-8C0C-4442-8A3E-022C80111575}"/>
          </ac:spMkLst>
        </pc:spChg>
        <pc:spChg chg="add del mod">
          <ac:chgData name="BELLEMIN SANDRA" userId="5fe4e071-d3f4-40df-970f-ee8fcf898346" providerId="ADAL" clId="{AF00557F-BA42-4CBC-98E4-B7F2F4045EE9}" dt="2025-03-19T08:35:52.185" v="64" actId="700"/>
          <ac:spMkLst>
            <pc:docMk/>
            <pc:sldMk cId="166629180" sldId="300"/>
            <ac:spMk id="10" creationId="{1B339C99-9C8C-3C10-801A-AB88B4C80BD2}"/>
          </ac:spMkLst>
        </pc:spChg>
        <pc:spChg chg="add del mod">
          <ac:chgData name="BELLEMIN SANDRA" userId="5fe4e071-d3f4-40df-970f-ee8fcf898346" providerId="ADAL" clId="{AF00557F-BA42-4CBC-98E4-B7F2F4045EE9}" dt="2025-03-19T08:35:52.185" v="64" actId="700"/>
          <ac:spMkLst>
            <pc:docMk/>
            <pc:sldMk cId="166629180" sldId="300"/>
            <ac:spMk id="13" creationId="{E97F02C0-3A26-42FE-62A8-C91B960F5DB0}"/>
          </ac:spMkLst>
        </pc:spChg>
        <pc:grpChg chg="add del">
          <ac:chgData name="BELLEMIN SANDRA" userId="5fe4e071-d3f4-40df-970f-ee8fcf898346" providerId="ADAL" clId="{AF00557F-BA42-4CBC-98E4-B7F2F4045EE9}" dt="2025-03-19T08:35:13.354" v="45" actId="478"/>
          <ac:grpSpMkLst>
            <pc:docMk/>
            <pc:sldMk cId="166629180" sldId="300"/>
            <ac:grpSpMk id="17" creationId="{1AE00430-568B-49CA-AE0B-9E3C16FA5056}"/>
          </ac:grpSpMkLst>
        </pc:grpChg>
        <pc:picChg chg="add mod">
          <ac:chgData name="BELLEMIN SANDRA" userId="5fe4e071-d3f4-40df-970f-ee8fcf898346" providerId="ADAL" clId="{AF00557F-BA42-4CBC-98E4-B7F2F4045EE9}" dt="2025-03-19T08:36:19.602" v="83" actId="962"/>
          <ac:picMkLst>
            <pc:docMk/>
            <pc:sldMk cId="166629180" sldId="300"/>
            <ac:picMk id="19" creationId="{D195D483-E984-E2D4-44A8-803D7525A3CC}"/>
          </ac:picMkLst>
        </pc:picChg>
      </pc:sldChg>
      <pc:sldChg chg="addSp delSp modSp mod modClrScheme chgLayout">
        <pc:chgData name="BELLEMIN SANDRA" userId="5fe4e071-d3f4-40df-970f-ee8fcf898346" providerId="ADAL" clId="{AF00557F-BA42-4CBC-98E4-B7F2F4045EE9}" dt="2025-03-19T08:36:27.297" v="92" actId="962"/>
        <pc:sldMkLst>
          <pc:docMk/>
          <pc:sldMk cId="1616252994" sldId="301"/>
        </pc:sldMkLst>
        <pc:spChg chg="add del">
          <ac:chgData name="BELLEMIN SANDRA" userId="5fe4e071-d3f4-40df-970f-ee8fcf898346" providerId="ADAL" clId="{AF00557F-BA42-4CBC-98E4-B7F2F4045EE9}" dt="2025-03-19T08:35:13.841" v="48" actId="478"/>
          <ac:spMkLst>
            <pc:docMk/>
            <pc:sldMk cId="1616252994" sldId="301"/>
            <ac:spMk id="2" creationId="{C4D8AD2F-2FE7-4D03-8264-1E851D22592D}"/>
          </ac:spMkLst>
        </pc:spChg>
        <pc:spChg chg="add del">
          <ac:chgData name="BELLEMIN SANDRA" userId="5fe4e071-d3f4-40df-970f-ee8fcf898346" providerId="ADAL" clId="{AF00557F-BA42-4CBC-98E4-B7F2F4045EE9}" dt="2025-03-19T08:35:13.841" v="48" actId="478"/>
          <ac:spMkLst>
            <pc:docMk/>
            <pc:sldMk cId="1616252994" sldId="301"/>
            <ac:spMk id="3" creationId="{A2647328-8C0C-4442-8A3E-022C80111575}"/>
          </ac:spMkLst>
        </pc:spChg>
        <pc:spChg chg="add del mod">
          <ac:chgData name="BELLEMIN SANDRA" userId="5fe4e071-d3f4-40df-970f-ee8fcf898346" providerId="ADAL" clId="{AF00557F-BA42-4CBC-98E4-B7F2F4045EE9}" dt="2025-03-19T08:35:52.185" v="64" actId="700"/>
          <ac:spMkLst>
            <pc:docMk/>
            <pc:sldMk cId="1616252994" sldId="301"/>
            <ac:spMk id="12" creationId="{533E65D4-3255-1AB0-CA40-FA1317C24AC4}"/>
          </ac:spMkLst>
        </pc:spChg>
        <pc:spChg chg="add del mod">
          <ac:chgData name="BELLEMIN SANDRA" userId="5fe4e071-d3f4-40df-970f-ee8fcf898346" providerId="ADAL" clId="{AF00557F-BA42-4CBC-98E4-B7F2F4045EE9}" dt="2025-03-19T08:35:52.185" v="64" actId="700"/>
          <ac:spMkLst>
            <pc:docMk/>
            <pc:sldMk cId="1616252994" sldId="301"/>
            <ac:spMk id="17" creationId="{54C2A7A7-52D6-E76D-E50B-A6B37193C8C0}"/>
          </ac:spMkLst>
        </pc:spChg>
        <pc:grpChg chg="add del">
          <ac:chgData name="BELLEMIN SANDRA" userId="5fe4e071-d3f4-40df-970f-ee8fcf898346" providerId="ADAL" clId="{AF00557F-BA42-4CBC-98E4-B7F2F4045EE9}" dt="2025-03-19T08:35:13.841" v="48" actId="478"/>
          <ac:grpSpMkLst>
            <pc:docMk/>
            <pc:sldMk cId="1616252994" sldId="301"/>
            <ac:grpSpMk id="4" creationId="{35B43FFE-F555-4C56-9A92-1A3AC4429A94}"/>
          </ac:grpSpMkLst>
        </pc:grpChg>
        <pc:picChg chg="add mod">
          <ac:chgData name="BELLEMIN SANDRA" userId="5fe4e071-d3f4-40df-970f-ee8fcf898346" providerId="ADAL" clId="{AF00557F-BA42-4CBC-98E4-B7F2F4045EE9}" dt="2025-03-19T08:36:27.297" v="92" actId="962"/>
          <ac:picMkLst>
            <pc:docMk/>
            <pc:sldMk cId="1616252994" sldId="301"/>
            <ac:picMk id="20" creationId="{341AF9BB-636D-64D8-69F1-92492FE1EB5D}"/>
          </ac:picMkLst>
        </pc:picChg>
      </pc:sldChg>
      <pc:sldChg chg="addSp delSp modSp mod modClrScheme chgLayout">
        <pc:chgData name="BELLEMIN SANDRA" userId="5fe4e071-d3f4-40df-970f-ee8fcf898346" providerId="ADAL" clId="{AF00557F-BA42-4CBC-98E4-B7F2F4045EE9}" dt="2025-03-19T08:36:15.797" v="80" actId="27614"/>
        <pc:sldMkLst>
          <pc:docMk/>
          <pc:sldMk cId="325811200" sldId="302"/>
        </pc:sldMkLst>
        <pc:spChg chg="add del">
          <ac:chgData name="BELLEMIN SANDRA" userId="5fe4e071-d3f4-40df-970f-ee8fcf898346" providerId="ADAL" clId="{AF00557F-BA42-4CBC-98E4-B7F2F4045EE9}" dt="2025-03-19T08:35:13.161" v="44" actId="478"/>
          <ac:spMkLst>
            <pc:docMk/>
            <pc:sldMk cId="325811200" sldId="302"/>
            <ac:spMk id="2" creationId="{C4D8AD2F-2FE7-4D03-8264-1E851D22592D}"/>
          </ac:spMkLst>
        </pc:spChg>
        <pc:spChg chg="add del">
          <ac:chgData name="BELLEMIN SANDRA" userId="5fe4e071-d3f4-40df-970f-ee8fcf898346" providerId="ADAL" clId="{AF00557F-BA42-4CBC-98E4-B7F2F4045EE9}" dt="2025-03-19T08:35:13.161" v="44" actId="478"/>
          <ac:spMkLst>
            <pc:docMk/>
            <pc:sldMk cId="325811200" sldId="302"/>
            <ac:spMk id="3" creationId="{A2647328-8C0C-4442-8A3E-022C80111575}"/>
          </ac:spMkLst>
        </pc:spChg>
        <pc:spChg chg="add del mod">
          <ac:chgData name="BELLEMIN SANDRA" userId="5fe4e071-d3f4-40df-970f-ee8fcf898346" providerId="ADAL" clId="{AF00557F-BA42-4CBC-98E4-B7F2F4045EE9}" dt="2025-03-19T08:35:52.185" v="64" actId="700"/>
          <ac:spMkLst>
            <pc:docMk/>
            <pc:sldMk cId="325811200" sldId="302"/>
            <ac:spMk id="10" creationId="{E8450C81-3061-DBEE-75A4-5EE53E7895F6}"/>
          </ac:spMkLst>
        </pc:spChg>
        <pc:spChg chg="add del mod">
          <ac:chgData name="BELLEMIN SANDRA" userId="5fe4e071-d3f4-40df-970f-ee8fcf898346" providerId="ADAL" clId="{AF00557F-BA42-4CBC-98E4-B7F2F4045EE9}" dt="2025-03-19T08:35:52.185" v="64" actId="700"/>
          <ac:spMkLst>
            <pc:docMk/>
            <pc:sldMk cId="325811200" sldId="302"/>
            <ac:spMk id="13" creationId="{F7D2D7FC-86D6-4645-AB5A-0CBDD38A5BB1}"/>
          </ac:spMkLst>
        </pc:spChg>
        <pc:grpChg chg="add del">
          <ac:chgData name="BELLEMIN SANDRA" userId="5fe4e071-d3f4-40df-970f-ee8fcf898346" providerId="ADAL" clId="{AF00557F-BA42-4CBC-98E4-B7F2F4045EE9}" dt="2025-03-19T08:35:13.161" v="44" actId="478"/>
          <ac:grpSpMkLst>
            <pc:docMk/>
            <pc:sldMk cId="325811200" sldId="302"/>
            <ac:grpSpMk id="17" creationId="{1AE00430-568B-49CA-AE0B-9E3C16FA5056}"/>
          </ac:grpSpMkLst>
        </pc:grpChg>
        <pc:picChg chg="add mod">
          <ac:chgData name="BELLEMIN SANDRA" userId="5fe4e071-d3f4-40df-970f-ee8fcf898346" providerId="ADAL" clId="{AF00557F-BA42-4CBC-98E4-B7F2F4045EE9}" dt="2025-03-19T08:36:15.797" v="80" actId="27614"/>
          <ac:picMkLst>
            <pc:docMk/>
            <pc:sldMk cId="325811200" sldId="302"/>
            <ac:picMk id="19" creationId="{E9BCCF00-3C74-52C1-B113-D32BCE9A2398}"/>
          </ac:picMkLst>
        </pc:picChg>
      </pc:sldChg>
      <pc:sldChg chg="addSp delSp modSp mod modClrScheme chgLayout">
        <pc:chgData name="BELLEMIN SANDRA" userId="5fe4e071-d3f4-40df-970f-ee8fcf898346" providerId="ADAL" clId="{AF00557F-BA42-4CBC-98E4-B7F2F4045EE9}" dt="2025-03-19T08:36:21.647" v="86" actId="962"/>
        <pc:sldMkLst>
          <pc:docMk/>
          <pc:sldMk cId="152122377" sldId="303"/>
        </pc:sldMkLst>
        <pc:spChg chg="add del">
          <ac:chgData name="BELLEMIN SANDRA" userId="5fe4e071-d3f4-40df-970f-ee8fcf898346" providerId="ADAL" clId="{AF00557F-BA42-4CBC-98E4-B7F2F4045EE9}" dt="2025-03-19T08:35:13.512" v="46" actId="478"/>
          <ac:spMkLst>
            <pc:docMk/>
            <pc:sldMk cId="152122377" sldId="303"/>
            <ac:spMk id="2" creationId="{C4D8AD2F-2FE7-4D03-8264-1E851D22592D}"/>
          </ac:spMkLst>
        </pc:spChg>
        <pc:spChg chg="add del">
          <ac:chgData name="BELLEMIN SANDRA" userId="5fe4e071-d3f4-40df-970f-ee8fcf898346" providerId="ADAL" clId="{AF00557F-BA42-4CBC-98E4-B7F2F4045EE9}" dt="2025-03-19T08:35:13.512" v="46" actId="478"/>
          <ac:spMkLst>
            <pc:docMk/>
            <pc:sldMk cId="152122377" sldId="303"/>
            <ac:spMk id="3" creationId="{A2647328-8C0C-4442-8A3E-022C80111575}"/>
          </ac:spMkLst>
        </pc:spChg>
        <pc:spChg chg="add del mod">
          <ac:chgData name="BELLEMIN SANDRA" userId="5fe4e071-d3f4-40df-970f-ee8fcf898346" providerId="ADAL" clId="{AF00557F-BA42-4CBC-98E4-B7F2F4045EE9}" dt="2025-03-19T08:35:52.185" v="64" actId="700"/>
          <ac:spMkLst>
            <pc:docMk/>
            <pc:sldMk cId="152122377" sldId="303"/>
            <ac:spMk id="10" creationId="{17036853-0D5F-ED85-EEAE-B08F3BF813F5}"/>
          </ac:spMkLst>
        </pc:spChg>
        <pc:spChg chg="add del mod">
          <ac:chgData name="BELLEMIN SANDRA" userId="5fe4e071-d3f4-40df-970f-ee8fcf898346" providerId="ADAL" clId="{AF00557F-BA42-4CBC-98E4-B7F2F4045EE9}" dt="2025-03-19T08:35:52.185" v="64" actId="700"/>
          <ac:spMkLst>
            <pc:docMk/>
            <pc:sldMk cId="152122377" sldId="303"/>
            <ac:spMk id="13" creationId="{600E9632-03D5-A533-5BB7-A3E6ADE94319}"/>
          </ac:spMkLst>
        </pc:spChg>
        <pc:grpChg chg="add del">
          <ac:chgData name="BELLEMIN SANDRA" userId="5fe4e071-d3f4-40df-970f-ee8fcf898346" providerId="ADAL" clId="{AF00557F-BA42-4CBC-98E4-B7F2F4045EE9}" dt="2025-03-19T08:35:13.512" v="46" actId="478"/>
          <ac:grpSpMkLst>
            <pc:docMk/>
            <pc:sldMk cId="152122377" sldId="303"/>
            <ac:grpSpMk id="17" creationId="{1AE00430-568B-49CA-AE0B-9E3C16FA5056}"/>
          </ac:grpSpMkLst>
        </pc:grpChg>
        <pc:picChg chg="add mod">
          <ac:chgData name="BELLEMIN SANDRA" userId="5fe4e071-d3f4-40df-970f-ee8fcf898346" providerId="ADAL" clId="{AF00557F-BA42-4CBC-98E4-B7F2F4045EE9}" dt="2025-03-19T08:36:21.647" v="86" actId="962"/>
          <ac:picMkLst>
            <pc:docMk/>
            <pc:sldMk cId="152122377" sldId="303"/>
            <ac:picMk id="19" creationId="{DA5694B7-6E0E-4038-547B-A4D6DF6DF2AC}"/>
          </ac:picMkLst>
        </pc:picChg>
      </pc:sldChg>
      <pc:sldChg chg="addSp delSp modSp mod modClrScheme chgLayout">
        <pc:chgData name="BELLEMIN SANDRA" userId="5fe4e071-d3f4-40df-970f-ee8fcf898346" providerId="ADAL" clId="{AF00557F-BA42-4CBC-98E4-B7F2F4045EE9}" dt="2025-03-19T08:36:23.974" v="89" actId="962"/>
        <pc:sldMkLst>
          <pc:docMk/>
          <pc:sldMk cId="4182003633" sldId="304"/>
        </pc:sldMkLst>
        <pc:spChg chg="add del">
          <ac:chgData name="BELLEMIN SANDRA" userId="5fe4e071-d3f4-40df-970f-ee8fcf898346" providerId="ADAL" clId="{AF00557F-BA42-4CBC-98E4-B7F2F4045EE9}" dt="2025-03-19T08:35:13.681" v="47" actId="478"/>
          <ac:spMkLst>
            <pc:docMk/>
            <pc:sldMk cId="4182003633" sldId="304"/>
            <ac:spMk id="2" creationId="{C4D8AD2F-2FE7-4D03-8264-1E851D22592D}"/>
          </ac:spMkLst>
        </pc:spChg>
        <pc:spChg chg="add del">
          <ac:chgData name="BELLEMIN SANDRA" userId="5fe4e071-d3f4-40df-970f-ee8fcf898346" providerId="ADAL" clId="{AF00557F-BA42-4CBC-98E4-B7F2F4045EE9}" dt="2025-03-19T08:35:13.681" v="47" actId="478"/>
          <ac:spMkLst>
            <pc:docMk/>
            <pc:sldMk cId="4182003633" sldId="304"/>
            <ac:spMk id="3" creationId="{A2647328-8C0C-4442-8A3E-022C80111575}"/>
          </ac:spMkLst>
        </pc:spChg>
        <pc:spChg chg="add del mod">
          <ac:chgData name="BELLEMIN SANDRA" userId="5fe4e071-d3f4-40df-970f-ee8fcf898346" providerId="ADAL" clId="{AF00557F-BA42-4CBC-98E4-B7F2F4045EE9}" dt="2025-03-19T08:35:52.185" v="64" actId="700"/>
          <ac:spMkLst>
            <pc:docMk/>
            <pc:sldMk cId="4182003633" sldId="304"/>
            <ac:spMk id="10" creationId="{DC00E6EA-0093-F162-2389-C86EC1A405B5}"/>
          </ac:spMkLst>
        </pc:spChg>
        <pc:spChg chg="add del mod">
          <ac:chgData name="BELLEMIN SANDRA" userId="5fe4e071-d3f4-40df-970f-ee8fcf898346" providerId="ADAL" clId="{AF00557F-BA42-4CBC-98E4-B7F2F4045EE9}" dt="2025-03-19T08:35:52.185" v="64" actId="700"/>
          <ac:spMkLst>
            <pc:docMk/>
            <pc:sldMk cId="4182003633" sldId="304"/>
            <ac:spMk id="13" creationId="{4A8F5C80-D4F6-D97A-A64B-288A8FB88F3C}"/>
          </ac:spMkLst>
        </pc:spChg>
        <pc:grpChg chg="add del">
          <ac:chgData name="BELLEMIN SANDRA" userId="5fe4e071-d3f4-40df-970f-ee8fcf898346" providerId="ADAL" clId="{AF00557F-BA42-4CBC-98E4-B7F2F4045EE9}" dt="2025-03-19T08:35:13.681" v="47" actId="478"/>
          <ac:grpSpMkLst>
            <pc:docMk/>
            <pc:sldMk cId="4182003633" sldId="304"/>
            <ac:grpSpMk id="17" creationId="{1AE00430-568B-49CA-AE0B-9E3C16FA5056}"/>
          </ac:grpSpMkLst>
        </pc:grpChg>
        <pc:picChg chg="add mod">
          <ac:chgData name="BELLEMIN SANDRA" userId="5fe4e071-d3f4-40df-970f-ee8fcf898346" providerId="ADAL" clId="{AF00557F-BA42-4CBC-98E4-B7F2F4045EE9}" dt="2025-03-19T08:36:23.974" v="89" actId="962"/>
          <ac:picMkLst>
            <pc:docMk/>
            <pc:sldMk cId="4182003633" sldId="304"/>
            <ac:picMk id="19" creationId="{828EC3EC-E3BF-0E8A-6FBD-86CD706740D7}"/>
          </ac:picMkLst>
        </pc:picChg>
      </pc:sldChg>
      <pc:sldChg chg="addSp delSp modSp mod modClrScheme chgLayout">
        <pc:chgData name="BELLEMIN SANDRA" userId="5fe4e071-d3f4-40df-970f-ee8fcf898346" providerId="ADAL" clId="{AF00557F-BA42-4CBC-98E4-B7F2F4045EE9}" dt="2025-03-19T08:36:30.072" v="95" actId="962"/>
        <pc:sldMkLst>
          <pc:docMk/>
          <pc:sldMk cId="223587813" sldId="305"/>
        </pc:sldMkLst>
        <pc:spChg chg="add del">
          <ac:chgData name="BELLEMIN SANDRA" userId="5fe4e071-d3f4-40df-970f-ee8fcf898346" providerId="ADAL" clId="{AF00557F-BA42-4CBC-98E4-B7F2F4045EE9}" dt="2025-03-19T08:35:13.970" v="49" actId="478"/>
          <ac:spMkLst>
            <pc:docMk/>
            <pc:sldMk cId="223587813" sldId="305"/>
            <ac:spMk id="2" creationId="{C4D8AD2F-2FE7-4D03-8264-1E851D22592D}"/>
          </ac:spMkLst>
        </pc:spChg>
        <pc:spChg chg="add del">
          <ac:chgData name="BELLEMIN SANDRA" userId="5fe4e071-d3f4-40df-970f-ee8fcf898346" providerId="ADAL" clId="{AF00557F-BA42-4CBC-98E4-B7F2F4045EE9}" dt="2025-03-19T08:35:13.970" v="49" actId="478"/>
          <ac:spMkLst>
            <pc:docMk/>
            <pc:sldMk cId="223587813" sldId="305"/>
            <ac:spMk id="3" creationId="{A2647328-8C0C-4442-8A3E-022C80111575}"/>
          </ac:spMkLst>
        </pc:spChg>
        <pc:spChg chg="add del mod">
          <ac:chgData name="BELLEMIN SANDRA" userId="5fe4e071-d3f4-40df-970f-ee8fcf898346" providerId="ADAL" clId="{AF00557F-BA42-4CBC-98E4-B7F2F4045EE9}" dt="2025-03-19T08:35:52.185" v="64" actId="700"/>
          <ac:spMkLst>
            <pc:docMk/>
            <pc:sldMk cId="223587813" sldId="305"/>
            <ac:spMk id="12" creationId="{C7B983CC-2031-D31A-B6D9-100979CDEC2A}"/>
          </ac:spMkLst>
        </pc:spChg>
        <pc:spChg chg="add del mod">
          <ac:chgData name="BELLEMIN SANDRA" userId="5fe4e071-d3f4-40df-970f-ee8fcf898346" providerId="ADAL" clId="{AF00557F-BA42-4CBC-98E4-B7F2F4045EE9}" dt="2025-03-19T08:35:52.185" v="64" actId="700"/>
          <ac:spMkLst>
            <pc:docMk/>
            <pc:sldMk cId="223587813" sldId="305"/>
            <ac:spMk id="17" creationId="{320635C0-479E-A209-F905-74534FE0630C}"/>
          </ac:spMkLst>
        </pc:spChg>
        <pc:grpChg chg="add del">
          <ac:chgData name="BELLEMIN SANDRA" userId="5fe4e071-d3f4-40df-970f-ee8fcf898346" providerId="ADAL" clId="{AF00557F-BA42-4CBC-98E4-B7F2F4045EE9}" dt="2025-03-19T08:35:13.970" v="49" actId="478"/>
          <ac:grpSpMkLst>
            <pc:docMk/>
            <pc:sldMk cId="223587813" sldId="305"/>
            <ac:grpSpMk id="4" creationId="{35B43FFE-F555-4C56-9A92-1A3AC4429A94}"/>
          </ac:grpSpMkLst>
        </pc:grpChg>
        <pc:picChg chg="add mod">
          <ac:chgData name="BELLEMIN SANDRA" userId="5fe4e071-d3f4-40df-970f-ee8fcf898346" providerId="ADAL" clId="{AF00557F-BA42-4CBC-98E4-B7F2F4045EE9}" dt="2025-03-19T08:36:30.072" v="95" actId="962"/>
          <ac:picMkLst>
            <pc:docMk/>
            <pc:sldMk cId="223587813" sldId="305"/>
            <ac:picMk id="20" creationId="{880D42FC-B74B-31E7-1585-71989202943F}"/>
          </ac:picMkLst>
        </pc:picChg>
      </pc:sldChg>
      <pc:sldChg chg="addSp delSp modSp mod modClrScheme chgLayout">
        <pc:chgData name="BELLEMIN SANDRA" userId="5fe4e071-d3f4-40df-970f-ee8fcf898346" providerId="ADAL" clId="{AF00557F-BA42-4CBC-98E4-B7F2F4045EE9}" dt="2025-03-19T08:37:02.481" v="124" actId="962"/>
        <pc:sldMkLst>
          <pc:docMk/>
          <pc:sldMk cId="1046788664" sldId="306"/>
        </pc:sldMkLst>
        <pc:spChg chg="add del">
          <ac:chgData name="BELLEMIN SANDRA" userId="5fe4e071-d3f4-40df-970f-ee8fcf898346" providerId="ADAL" clId="{AF00557F-BA42-4CBC-98E4-B7F2F4045EE9}" dt="2025-03-19T08:35:16.910" v="59" actId="478"/>
          <ac:spMkLst>
            <pc:docMk/>
            <pc:sldMk cId="1046788664" sldId="306"/>
            <ac:spMk id="2" creationId="{1A2EEBFB-EAEE-4F74-B304-629C3FF7CEA1}"/>
          </ac:spMkLst>
        </pc:spChg>
        <pc:spChg chg="add del mod">
          <ac:chgData name="BELLEMIN SANDRA" userId="5fe4e071-d3f4-40df-970f-ee8fcf898346" providerId="ADAL" clId="{AF00557F-BA42-4CBC-98E4-B7F2F4045EE9}" dt="2025-03-19T08:35:52.185" v="64" actId="700"/>
          <ac:spMkLst>
            <pc:docMk/>
            <pc:sldMk cId="1046788664" sldId="306"/>
            <ac:spMk id="4" creationId="{C1AC233B-3A90-137D-0E83-5CE3B97A99FD}"/>
          </ac:spMkLst>
        </pc:spChg>
        <pc:picChg chg="add del">
          <ac:chgData name="BELLEMIN SANDRA" userId="5fe4e071-d3f4-40df-970f-ee8fcf898346" providerId="ADAL" clId="{AF00557F-BA42-4CBC-98E4-B7F2F4045EE9}" dt="2025-03-19T08:35:16.910" v="59" actId="478"/>
          <ac:picMkLst>
            <pc:docMk/>
            <pc:sldMk cId="1046788664" sldId="306"/>
            <ac:picMk id="5" creationId="{A103A5E0-32FE-4614-9DE3-52B9A050A9EC}"/>
          </ac:picMkLst>
        </pc:picChg>
        <pc:picChg chg="add mod">
          <ac:chgData name="BELLEMIN SANDRA" userId="5fe4e071-d3f4-40df-970f-ee8fcf898346" providerId="ADAL" clId="{AF00557F-BA42-4CBC-98E4-B7F2F4045EE9}" dt="2025-03-19T08:37:02.481" v="124" actId="962"/>
          <ac:picMkLst>
            <pc:docMk/>
            <pc:sldMk cId="1046788664" sldId="306"/>
            <ac:picMk id="7" creationId="{C3E91A8C-534B-CE49-6F13-8C9343276F61}"/>
          </ac:picMkLst>
        </pc:picChg>
      </pc:sldChg>
      <pc:sldChg chg="addSp delSp modSp mod modClrScheme chgLayout">
        <pc:chgData name="BELLEMIN SANDRA" userId="5fe4e071-d3f4-40df-970f-ee8fcf898346" providerId="ADAL" clId="{AF00557F-BA42-4CBC-98E4-B7F2F4045EE9}" dt="2025-03-19T08:37:07.804" v="130" actId="962"/>
        <pc:sldMkLst>
          <pc:docMk/>
          <pc:sldMk cId="3508800562" sldId="307"/>
        </pc:sldMkLst>
        <pc:spChg chg="del">
          <ac:chgData name="BELLEMIN SANDRA" userId="5fe4e071-d3f4-40df-970f-ee8fcf898346" providerId="ADAL" clId="{AF00557F-BA42-4CBC-98E4-B7F2F4045EE9}" dt="2025-03-19T08:35:23.902" v="61" actId="478"/>
          <ac:spMkLst>
            <pc:docMk/>
            <pc:sldMk cId="3508800562" sldId="307"/>
            <ac:spMk id="2" creationId="{E1C69D1D-468C-4FB9-9DB2-1FF95F81A52F}"/>
          </ac:spMkLst>
        </pc:spChg>
        <pc:spChg chg="add del mod">
          <ac:chgData name="BELLEMIN SANDRA" userId="5fe4e071-d3f4-40df-970f-ee8fcf898346" providerId="ADAL" clId="{AF00557F-BA42-4CBC-98E4-B7F2F4045EE9}" dt="2025-03-19T08:35:52.185" v="64" actId="700"/>
          <ac:spMkLst>
            <pc:docMk/>
            <pc:sldMk cId="3508800562" sldId="307"/>
            <ac:spMk id="5" creationId="{A4E23BB7-5EAE-623F-A610-CA551B8D8330}"/>
          </ac:spMkLst>
        </pc:spChg>
        <pc:picChg chg="del">
          <ac:chgData name="BELLEMIN SANDRA" userId="5fe4e071-d3f4-40df-970f-ee8fcf898346" providerId="ADAL" clId="{AF00557F-BA42-4CBC-98E4-B7F2F4045EE9}" dt="2025-03-19T08:35:23.902" v="61" actId="478"/>
          <ac:picMkLst>
            <pc:docMk/>
            <pc:sldMk cId="3508800562" sldId="307"/>
            <ac:picMk id="4" creationId="{BF9EA9C3-597C-4E1F-8EBC-998B2A88B57E}"/>
          </ac:picMkLst>
        </pc:picChg>
        <pc:picChg chg="del">
          <ac:chgData name="BELLEMIN SANDRA" userId="5fe4e071-d3f4-40df-970f-ee8fcf898346" providerId="ADAL" clId="{AF00557F-BA42-4CBC-98E4-B7F2F4045EE9}" dt="2025-03-19T08:35:23.902" v="61" actId="478"/>
          <ac:picMkLst>
            <pc:docMk/>
            <pc:sldMk cId="3508800562" sldId="307"/>
            <ac:picMk id="6" creationId="{50F9A8F8-1048-45C3-A5BB-BA7D63102FD5}"/>
          </ac:picMkLst>
        </pc:picChg>
        <pc:picChg chg="add mod">
          <ac:chgData name="BELLEMIN SANDRA" userId="5fe4e071-d3f4-40df-970f-ee8fcf898346" providerId="ADAL" clId="{AF00557F-BA42-4CBC-98E4-B7F2F4045EE9}" dt="2025-03-19T08:37:07.804" v="130" actId="962"/>
          <ac:picMkLst>
            <pc:docMk/>
            <pc:sldMk cId="3508800562" sldId="307"/>
            <ac:picMk id="8" creationId="{3EA54AD7-2E07-7775-CB4D-5E2F2ADDA525}"/>
          </ac:picMkLst>
        </pc:picChg>
      </pc:sldChg>
      <pc:sldChg chg="addSp delSp modSp mod modClrScheme chgLayout">
        <pc:chgData name="BELLEMIN SANDRA" userId="5fe4e071-d3f4-40df-970f-ee8fcf898346" providerId="ADAL" clId="{AF00557F-BA42-4CBC-98E4-B7F2F4045EE9}" dt="2025-03-19T08:37:11.838" v="132" actId="27614"/>
        <pc:sldMkLst>
          <pc:docMk/>
          <pc:sldMk cId="3361446135" sldId="308"/>
        </pc:sldMkLst>
        <pc:spChg chg="del">
          <ac:chgData name="BELLEMIN SANDRA" userId="5fe4e071-d3f4-40df-970f-ee8fcf898346" providerId="ADAL" clId="{AF00557F-BA42-4CBC-98E4-B7F2F4045EE9}" dt="2025-03-19T08:35:26.014" v="62" actId="478"/>
          <ac:spMkLst>
            <pc:docMk/>
            <pc:sldMk cId="3361446135" sldId="308"/>
            <ac:spMk id="2" creationId="{E3346D8D-C87B-4AB8-ADCF-D9B89EF5C47C}"/>
          </ac:spMkLst>
        </pc:spChg>
        <pc:spChg chg="add del mod">
          <ac:chgData name="BELLEMIN SANDRA" userId="5fe4e071-d3f4-40df-970f-ee8fcf898346" providerId="ADAL" clId="{AF00557F-BA42-4CBC-98E4-B7F2F4045EE9}" dt="2025-03-19T08:35:52.185" v="64" actId="700"/>
          <ac:spMkLst>
            <pc:docMk/>
            <pc:sldMk cId="3361446135" sldId="308"/>
            <ac:spMk id="5" creationId="{D8416E59-4E85-71B6-12AF-0C24CC414E00}"/>
          </ac:spMkLst>
        </pc:spChg>
        <pc:picChg chg="del">
          <ac:chgData name="BELLEMIN SANDRA" userId="5fe4e071-d3f4-40df-970f-ee8fcf898346" providerId="ADAL" clId="{AF00557F-BA42-4CBC-98E4-B7F2F4045EE9}" dt="2025-03-19T08:35:26.014" v="62" actId="478"/>
          <ac:picMkLst>
            <pc:docMk/>
            <pc:sldMk cId="3361446135" sldId="308"/>
            <ac:picMk id="4" creationId="{FD35A711-7DDB-4FEB-A8A5-A63626E659F6}"/>
          </ac:picMkLst>
        </pc:picChg>
        <pc:picChg chg="add mod">
          <ac:chgData name="BELLEMIN SANDRA" userId="5fe4e071-d3f4-40df-970f-ee8fcf898346" providerId="ADAL" clId="{AF00557F-BA42-4CBC-98E4-B7F2F4045EE9}" dt="2025-03-19T08:37:11.838" v="132" actId="27614"/>
          <ac:picMkLst>
            <pc:docMk/>
            <pc:sldMk cId="3361446135" sldId="308"/>
            <ac:picMk id="7" creationId="{9F127192-D774-0343-DF44-AD2C67C92CA7}"/>
          </ac:picMkLst>
        </pc:picChg>
      </pc:sldChg>
      <pc:sldChg chg="addSp delSp modSp mod modClrScheme chgLayout">
        <pc:chgData name="BELLEMIN SANDRA" userId="5fe4e071-d3f4-40df-970f-ee8fcf898346" providerId="ADAL" clId="{AF00557F-BA42-4CBC-98E4-B7F2F4045EE9}" dt="2025-03-19T08:36:59.882" v="121" actId="27614"/>
        <pc:sldMkLst>
          <pc:docMk/>
          <pc:sldMk cId="471654366" sldId="309"/>
        </pc:sldMkLst>
        <pc:spChg chg="add del">
          <ac:chgData name="BELLEMIN SANDRA" userId="5fe4e071-d3f4-40df-970f-ee8fcf898346" providerId="ADAL" clId="{AF00557F-BA42-4CBC-98E4-B7F2F4045EE9}" dt="2025-03-19T08:35:16.254" v="58" actId="478"/>
          <ac:spMkLst>
            <pc:docMk/>
            <pc:sldMk cId="471654366" sldId="309"/>
            <ac:spMk id="2" creationId="{1A2EEBFB-EAEE-4F74-B304-629C3FF7CEA1}"/>
          </ac:spMkLst>
        </pc:spChg>
        <pc:spChg chg="add del mod">
          <ac:chgData name="BELLEMIN SANDRA" userId="5fe4e071-d3f4-40df-970f-ee8fcf898346" providerId="ADAL" clId="{AF00557F-BA42-4CBC-98E4-B7F2F4045EE9}" dt="2025-03-19T08:35:52.185" v="64" actId="700"/>
          <ac:spMkLst>
            <pc:docMk/>
            <pc:sldMk cId="471654366" sldId="309"/>
            <ac:spMk id="5" creationId="{9A2AA0A2-15B4-4BE8-513E-0A2B2313F5EE}"/>
          </ac:spMkLst>
        </pc:spChg>
        <pc:picChg chg="add del">
          <ac:chgData name="BELLEMIN SANDRA" userId="5fe4e071-d3f4-40df-970f-ee8fcf898346" providerId="ADAL" clId="{AF00557F-BA42-4CBC-98E4-B7F2F4045EE9}" dt="2025-03-19T08:35:16.254" v="58" actId="478"/>
          <ac:picMkLst>
            <pc:docMk/>
            <pc:sldMk cId="471654366" sldId="309"/>
            <ac:picMk id="4" creationId="{0A97A67F-387C-43F8-99BD-0C0101CB3F1A}"/>
          </ac:picMkLst>
        </pc:picChg>
        <pc:picChg chg="add mod">
          <ac:chgData name="BELLEMIN SANDRA" userId="5fe4e071-d3f4-40df-970f-ee8fcf898346" providerId="ADAL" clId="{AF00557F-BA42-4CBC-98E4-B7F2F4045EE9}" dt="2025-03-19T08:36:59.882" v="121" actId="27614"/>
          <ac:picMkLst>
            <pc:docMk/>
            <pc:sldMk cId="471654366" sldId="309"/>
            <ac:picMk id="7" creationId="{69FCEB09-80D6-1A09-86B0-154757400F6A}"/>
          </ac:picMkLst>
        </pc:picChg>
      </pc:sldChg>
      <pc:sldMasterChg chg="del delSldLayout">
        <pc:chgData name="BELLEMIN SANDRA" userId="5fe4e071-d3f4-40df-970f-ee8fcf898346" providerId="ADAL" clId="{AF00557F-BA42-4CBC-98E4-B7F2F4045EE9}" dt="2025-03-19T08:35:52.185" v="64" actId="700"/>
        <pc:sldMasterMkLst>
          <pc:docMk/>
          <pc:sldMasterMk cId="1099315086" sldId="2147483660"/>
        </pc:sldMasterMkLst>
        <pc:sldLayoutChg chg="del">
          <pc:chgData name="BELLEMIN SANDRA" userId="5fe4e071-d3f4-40df-970f-ee8fcf898346" providerId="ADAL" clId="{AF00557F-BA42-4CBC-98E4-B7F2F4045EE9}" dt="2025-03-19T08:35:52.185" v="64" actId="700"/>
          <pc:sldLayoutMkLst>
            <pc:docMk/>
            <pc:sldMasterMk cId="1099315086" sldId="2147483660"/>
            <pc:sldLayoutMk cId="2245769894" sldId="2147483661"/>
          </pc:sldLayoutMkLst>
        </pc:sldLayoutChg>
        <pc:sldLayoutChg chg="del">
          <pc:chgData name="BELLEMIN SANDRA" userId="5fe4e071-d3f4-40df-970f-ee8fcf898346" providerId="ADAL" clId="{AF00557F-BA42-4CBC-98E4-B7F2F4045EE9}" dt="2025-03-19T08:35:52.185" v="64" actId="700"/>
          <pc:sldLayoutMkLst>
            <pc:docMk/>
            <pc:sldMasterMk cId="1099315086" sldId="2147483660"/>
            <pc:sldLayoutMk cId="1653235573" sldId="2147483662"/>
          </pc:sldLayoutMkLst>
        </pc:sldLayoutChg>
        <pc:sldLayoutChg chg="del">
          <pc:chgData name="BELLEMIN SANDRA" userId="5fe4e071-d3f4-40df-970f-ee8fcf898346" providerId="ADAL" clId="{AF00557F-BA42-4CBC-98E4-B7F2F4045EE9}" dt="2025-03-19T08:35:52.185" v="64" actId="700"/>
          <pc:sldLayoutMkLst>
            <pc:docMk/>
            <pc:sldMasterMk cId="1099315086" sldId="2147483660"/>
            <pc:sldLayoutMk cId="440475260" sldId="2147483664"/>
          </pc:sldLayoutMkLst>
        </pc:sldLayoutChg>
        <pc:sldLayoutChg chg="del">
          <pc:chgData name="BELLEMIN SANDRA" userId="5fe4e071-d3f4-40df-970f-ee8fcf898346" providerId="ADAL" clId="{AF00557F-BA42-4CBC-98E4-B7F2F4045EE9}" dt="2025-03-19T08:35:52.185" v="64" actId="700"/>
          <pc:sldLayoutMkLst>
            <pc:docMk/>
            <pc:sldMasterMk cId="1099315086" sldId="2147483660"/>
            <pc:sldLayoutMk cId="3928445906" sldId="2147483667"/>
          </pc:sldLayoutMkLst>
        </pc:sldLayoutChg>
      </pc:sldMasterChg>
      <pc:sldMasterChg chg="modSldLayout">
        <pc:chgData name="BELLEMIN SANDRA" userId="5fe4e071-d3f4-40df-970f-ee8fcf898346" providerId="ADAL" clId="{AF00557F-BA42-4CBC-98E4-B7F2F4045EE9}" dt="2025-03-19T08:35:38.630" v="63" actId="478"/>
        <pc:sldMasterMkLst>
          <pc:docMk/>
          <pc:sldMasterMk cId="202398969" sldId="2147483676"/>
        </pc:sldMasterMkLst>
        <pc:sldLayoutChg chg="delSp mod">
          <pc:chgData name="BELLEMIN SANDRA" userId="5fe4e071-d3f4-40df-970f-ee8fcf898346" providerId="ADAL" clId="{AF00557F-BA42-4CBC-98E4-B7F2F4045EE9}" dt="2025-03-19T08:35:38.630" v="63" actId="478"/>
          <pc:sldLayoutMkLst>
            <pc:docMk/>
            <pc:sldMasterMk cId="202398969" sldId="2147483676"/>
            <pc:sldLayoutMk cId="4279609626" sldId="2147483677"/>
          </pc:sldLayoutMkLst>
          <pc:spChg chg="del">
            <ac:chgData name="BELLEMIN SANDRA" userId="5fe4e071-d3f4-40df-970f-ee8fcf898346" providerId="ADAL" clId="{AF00557F-BA42-4CBC-98E4-B7F2F4045EE9}" dt="2025-03-19T08:35:38.630" v="63" actId="478"/>
            <ac:spMkLst>
              <pc:docMk/>
              <pc:sldMasterMk cId="202398969" sldId="2147483676"/>
              <pc:sldLayoutMk cId="4279609626" sldId="2147483677"/>
              <ac:spMk id="2" creationId="{00000000-0000-0000-0000-000000000000}"/>
            </ac:spMkLst>
          </pc:spChg>
        </pc:sldLayoutChg>
      </pc:sldMasterChg>
    </pc:docChg>
  </pc:docChgLst>
  <pc:docChgLst>
    <pc:chgData name="CHAUVELLIER ANNE" userId="63234966-364e-422f-8c52-45fd5239a521" providerId="ADAL" clId="{BEBAFFBF-641A-47CA-A955-8569202579A1}"/>
    <pc:docChg chg="undo custSel addSld delSld modSld">
      <pc:chgData name="CHAUVELLIER ANNE" userId="63234966-364e-422f-8c52-45fd5239a521" providerId="ADAL" clId="{BEBAFFBF-641A-47CA-A955-8569202579A1}" dt="2022-04-11T13:47:55.130" v="195" actId="14100"/>
      <pc:docMkLst>
        <pc:docMk/>
      </pc:docMkLst>
      <pc:sldChg chg="modNotesTx">
        <pc:chgData name="CHAUVELLIER ANNE" userId="63234966-364e-422f-8c52-45fd5239a521" providerId="ADAL" clId="{BEBAFFBF-641A-47CA-A955-8569202579A1}" dt="2022-04-04T08:39:03.612" v="148" actId="20577"/>
        <pc:sldMkLst>
          <pc:docMk/>
          <pc:sldMk cId="339513450" sldId="274"/>
        </pc:sldMkLst>
      </pc:sldChg>
      <pc:sldChg chg="addSp delSp modSp mod">
        <pc:chgData name="CHAUVELLIER ANNE" userId="63234966-364e-422f-8c52-45fd5239a521" providerId="ADAL" clId="{BEBAFFBF-641A-47CA-A955-8569202579A1}" dt="2022-03-18T15:25:28.235" v="88" actId="1076"/>
        <pc:sldMkLst>
          <pc:docMk/>
          <pc:sldMk cId="224080240" sldId="294"/>
        </pc:sldMkLst>
      </pc:sldChg>
      <pc:sldChg chg="modNotesTx">
        <pc:chgData name="CHAUVELLIER ANNE" userId="63234966-364e-422f-8c52-45fd5239a521" providerId="ADAL" clId="{BEBAFFBF-641A-47CA-A955-8569202579A1}" dt="2022-03-02T15:30:53.539" v="54" actId="114"/>
        <pc:sldMkLst>
          <pc:docMk/>
          <pc:sldMk cId="166629180" sldId="300"/>
        </pc:sldMkLst>
      </pc:sldChg>
      <pc:sldChg chg="modNotesTx">
        <pc:chgData name="CHAUVELLIER ANNE" userId="63234966-364e-422f-8c52-45fd5239a521" providerId="ADAL" clId="{BEBAFFBF-641A-47CA-A955-8569202579A1}" dt="2022-03-02T15:32:20.789" v="58" actId="20577"/>
        <pc:sldMkLst>
          <pc:docMk/>
          <pc:sldMk cId="1616252994" sldId="301"/>
        </pc:sldMkLst>
      </pc:sldChg>
      <pc:sldChg chg="modNotesTx">
        <pc:chgData name="CHAUVELLIER ANNE" userId="63234966-364e-422f-8c52-45fd5239a521" providerId="ADAL" clId="{BEBAFFBF-641A-47CA-A955-8569202579A1}" dt="2022-04-04T08:37:16.763" v="89" actId="20577"/>
        <pc:sldMkLst>
          <pc:docMk/>
          <pc:sldMk cId="325811200" sldId="302"/>
        </pc:sldMkLst>
      </pc:sldChg>
      <pc:sldChg chg="modNotesTx">
        <pc:chgData name="CHAUVELLIER ANNE" userId="63234966-364e-422f-8c52-45fd5239a521" providerId="ADAL" clId="{BEBAFFBF-641A-47CA-A955-8569202579A1}" dt="2022-03-02T15:31:06.214" v="55" actId="114"/>
        <pc:sldMkLst>
          <pc:docMk/>
          <pc:sldMk cId="152122377" sldId="303"/>
        </pc:sldMkLst>
      </pc:sldChg>
      <pc:sldChg chg="modNotesTx">
        <pc:chgData name="CHAUVELLIER ANNE" userId="63234966-364e-422f-8c52-45fd5239a521" providerId="ADAL" clId="{BEBAFFBF-641A-47CA-A955-8569202579A1}" dt="2022-03-02T15:31:10.709" v="56" actId="114"/>
        <pc:sldMkLst>
          <pc:docMk/>
          <pc:sldMk cId="4182003633" sldId="304"/>
        </pc:sldMkLst>
      </pc:sldChg>
      <pc:sldChg chg="new del">
        <pc:chgData name="CHAUVELLIER ANNE" userId="63234966-364e-422f-8c52-45fd5239a521" providerId="ADAL" clId="{BEBAFFBF-641A-47CA-A955-8569202579A1}" dt="2022-03-02T14:44:07.099" v="1" actId="680"/>
        <pc:sldMkLst>
          <pc:docMk/>
          <pc:sldMk cId="2135015865" sldId="307"/>
        </pc:sldMkLst>
      </pc:sldChg>
      <pc:sldChg chg="addSp modSp new mod modNotesTx">
        <pc:chgData name="CHAUVELLIER ANNE" userId="63234966-364e-422f-8c52-45fd5239a521" providerId="ADAL" clId="{BEBAFFBF-641A-47CA-A955-8569202579A1}" dt="2022-04-04T08:40:53.328" v="188" actId="114"/>
        <pc:sldMkLst>
          <pc:docMk/>
          <pc:sldMk cId="3508800562" sldId="307"/>
        </pc:sldMkLst>
      </pc:sldChg>
      <pc:sldChg chg="addSp modSp new mod">
        <pc:chgData name="CHAUVELLIER ANNE" userId="63234966-364e-422f-8c52-45fd5239a521" providerId="ADAL" clId="{BEBAFFBF-641A-47CA-A955-8569202579A1}" dt="2022-04-11T13:47:55.130" v="195" actId="14100"/>
        <pc:sldMkLst>
          <pc:docMk/>
          <pc:sldMk cId="3361446135" sldId="308"/>
        </pc:sldMkLst>
      </pc:sldChg>
      <pc:sldChg chg="add">
        <pc:chgData name="CHAUVELLIER ANNE" userId="63234966-364e-422f-8c52-45fd5239a521" providerId="ADAL" clId="{BEBAFFBF-641A-47CA-A955-8569202579A1}" dt="2022-03-18T15:24:34.037" v="80" actId="2890"/>
        <pc:sldMkLst>
          <pc:docMk/>
          <pc:sldMk cId="471654366" sldId="30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19/03/2025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mn-lt"/>
                <a:cs typeface="Arial" panose="020B0604020202020204" pitchFamily="34" charset="0"/>
              </a:rPr>
              <a:t>Aujourd’hui, nous allons travailler avec les nombres jusqu’à 5 : les écrire en chiffres, compter des objets. </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a:t>
            </a:fld>
            <a:endParaRPr lang="fr-FR"/>
          </a:p>
        </p:txBody>
      </p:sp>
    </p:spTree>
    <p:extLst>
      <p:ext uri="{BB962C8B-B14F-4D97-AF65-F5344CB8AC3E}">
        <p14:creationId xmlns:p14="http://schemas.microsoft.com/office/powerpoint/2010/main" val="1723412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10</a:t>
            </a:fld>
            <a:endParaRPr lang="fr-FR"/>
          </a:p>
        </p:txBody>
      </p:sp>
    </p:spTree>
    <p:extLst>
      <p:ext uri="{BB962C8B-B14F-4D97-AF65-F5344CB8AC3E}">
        <p14:creationId xmlns:p14="http://schemas.microsoft.com/office/powerpoint/2010/main" val="9224405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t>Maintenant, vous allez </a:t>
            </a:r>
            <a:r>
              <a:rPr lang="fr-FR" b="0" i="1"/>
              <a:t>compter les jetons qui vont s’afficher. Comptez dans votre tête et écrivez la réponse sur l’ardoise. </a:t>
            </a:r>
          </a:p>
          <a:p>
            <a:endParaRPr lang="fr-F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11</a:t>
            </a:fld>
            <a:endParaRPr lang="fr-FR"/>
          </a:p>
        </p:txBody>
      </p:sp>
    </p:spTree>
    <p:extLst>
      <p:ext uri="{BB962C8B-B14F-4D97-AF65-F5344CB8AC3E}">
        <p14:creationId xmlns:p14="http://schemas.microsoft.com/office/powerpoint/2010/main" val="2049674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i="1" dirty="0">
                <a:effectLst/>
                <a:latin typeface="Segoe UI" panose="020B0502040204020203" pitchFamily="34" charset="0"/>
              </a:rPr>
              <a:t>Écrivez sur votre ardoise le nombre de jetons. Montrez-moi votre réponse dès que vous l'avez écrite</a:t>
            </a:r>
            <a:r>
              <a:rPr lang="fr-FR" sz="1800" dirty="0">
                <a:effectLst/>
                <a:latin typeface="Segoe UI" panose="020B0502040204020203" pitchFamily="34" charset="0"/>
              </a:rPr>
              <a:t>. Validez les réponses au fur et à mesure que les ardoises se lèvent.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Attendre quelques secondes puis interroger un élève. </a:t>
            </a:r>
          </a:p>
          <a:p>
            <a:r>
              <a:rPr lang="fr-FR" b="0" i="1" dirty="0"/>
              <a:t>Combien y a-t-il de jetons ? → 3.</a:t>
            </a:r>
          </a:p>
          <a:p>
            <a:r>
              <a:rPr lang="fr-FR" b="0" i="0" dirty="0"/>
              <a:t>P</a:t>
            </a:r>
            <a:r>
              <a:rPr lang="fr-FR" b="0" dirty="0"/>
              <a:t>ointer les jetons avec le doigt pendant que l’élève récite la comptine.</a:t>
            </a: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12</a:t>
            </a:fld>
            <a:endParaRPr lang="fr-FR"/>
          </a:p>
        </p:txBody>
      </p:sp>
    </p:spTree>
    <p:extLst>
      <p:ext uri="{BB962C8B-B14F-4D97-AF65-F5344CB8AC3E}">
        <p14:creationId xmlns:p14="http://schemas.microsoft.com/office/powerpoint/2010/main" val="3934217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Combien y a-t-il de jetons ? → 0.</a:t>
            </a:r>
          </a:p>
          <a:p>
            <a:r>
              <a:rPr lang="fr-FR" b="0" i="1" dirty="0"/>
              <a:t>Lorsqu’il n’y a rien, on dit qu’il y a zéro jeton.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13</a:t>
            </a:fld>
            <a:endParaRPr lang="fr-FR"/>
          </a:p>
        </p:txBody>
      </p:sp>
    </p:spTree>
    <p:extLst>
      <p:ext uri="{BB962C8B-B14F-4D97-AF65-F5344CB8AC3E}">
        <p14:creationId xmlns:p14="http://schemas.microsoft.com/office/powerpoint/2010/main" val="2066225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Combien y a-t-il de jetons ? → 4.</a:t>
            </a:r>
          </a:p>
          <a:p>
            <a:r>
              <a:rPr lang="fr-FR" b="0" i="0" dirty="0"/>
              <a:t>P</a:t>
            </a:r>
            <a:r>
              <a:rPr lang="fr-FR" b="0" dirty="0"/>
              <a:t>ointer les jetons avec le doigt pendant que l’élève récite la comptine.</a:t>
            </a: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14</a:t>
            </a:fld>
            <a:endParaRPr lang="fr-FR"/>
          </a:p>
        </p:txBody>
      </p:sp>
    </p:spTree>
    <p:extLst>
      <p:ext uri="{BB962C8B-B14F-4D97-AF65-F5344CB8AC3E}">
        <p14:creationId xmlns:p14="http://schemas.microsoft.com/office/powerpoint/2010/main" val="3354727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a:t>Prenez vos ardoises. Vous allez maintenant devoir dessiner des jetons, c’est-à-dire des ronds. </a:t>
            </a:r>
          </a:p>
          <a:p>
            <a:endParaRPr lang="fr-F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15</a:t>
            </a:fld>
            <a:endParaRPr lang="fr-FR"/>
          </a:p>
        </p:txBody>
      </p:sp>
    </p:spTree>
    <p:extLst>
      <p:ext uri="{BB962C8B-B14F-4D97-AF65-F5344CB8AC3E}">
        <p14:creationId xmlns:p14="http://schemas.microsoft.com/office/powerpoint/2010/main" val="30870220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Valider les réponses au fur et à mesure que les ardoises se lèvent (le plus discrètement possible). </a:t>
            </a:r>
          </a:p>
          <a:p>
            <a:r>
              <a:rPr lang="fr-FR" dirty="0"/>
              <a:t>Corriger en dessinant les jetons (ou en les faisant dessiner par un élève au tableau). </a:t>
            </a:r>
            <a:endParaRPr lang="fr-FR" dirty="0">
              <a:cs typeface="Calibri"/>
            </a:endParaRP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16</a:t>
            </a:fld>
            <a:endParaRPr lang="fr-FR"/>
          </a:p>
        </p:txBody>
      </p:sp>
    </p:spTree>
    <p:extLst>
      <p:ext uri="{BB962C8B-B14F-4D97-AF65-F5344CB8AC3E}">
        <p14:creationId xmlns:p14="http://schemas.microsoft.com/office/powerpoint/2010/main" val="3802104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Même démarche.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17</a:t>
            </a:fld>
            <a:endParaRPr lang="fr-FR"/>
          </a:p>
        </p:txBody>
      </p:sp>
    </p:spTree>
    <p:extLst>
      <p:ext uri="{BB962C8B-B14F-4D97-AF65-F5344CB8AC3E}">
        <p14:creationId xmlns:p14="http://schemas.microsoft.com/office/powerpoint/2010/main" val="4192155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800" i="1" dirty="0">
                <a:effectLst/>
                <a:latin typeface="Calibri" panose="020F0502020204030204" pitchFamily="34" charset="0"/>
                <a:ea typeface="Calibri" panose="020F0502020204030204" pitchFamily="34" charset="0"/>
                <a:cs typeface="Times New Roman" panose="02020603050405020304" pitchFamily="18" charset="0"/>
              </a:rPr>
              <a:t>Vous devez relier le nombre écrit en chiffres avec le nombre écrit en lettres. Comme vous ne savez pas encore lire, vous devez chercher le bon mot dans les affichages de la classe.</a:t>
            </a:r>
            <a:endParaRPr lang="fr-FR"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22</a:t>
            </a:fld>
            <a:endParaRPr lang="fr-FR"/>
          </a:p>
        </p:txBody>
      </p:sp>
    </p:spTree>
    <p:extLst>
      <p:ext uri="{BB962C8B-B14F-4D97-AF65-F5344CB8AC3E}">
        <p14:creationId xmlns:p14="http://schemas.microsoft.com/office/powerpoint/2010/main" val="7326285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23</a:t>
            </a:fld>
            <a:endParaRPr lang="fr-FR"/>
          </a:p>
        </p:txBody>
      </p:sp>
    </p:spTree>
    <p:extLst>
      <p:ext uri="{BB962C8B-B14F-4D97-AF65-F5344CB8AC3E}">
        <p14:creationId xmlns:p14="http://schemas.microsoft.com/office/powerpoint/2010/main" val="1139226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defRPr/>
            </a:pPr>
            <a:r>
              <a:rPr lang="fr-FR" b="0" i="1" dirty="0"/>
              <a:t>Écrivez sur vos </a:t>
            </a:r>
            <a:r>
              <a:rPr lang="fr-FR" i="1" dirty="0"/>
              <a:t>ardoises </a:t>
            </a:r>
            <a:r>
              <a:rPr lang="fr-FR" b="0" i="1" dirty="0"/>
              <a:t>le nombre qui manque sur la file numérique.</a:t>
            </a:r>
            <a:r>
              <a:rPr lang="fr-FR" i="1" dirty="0"/>
              <a:t> </a:t>
            </a:r>
            <a:endParaRPr lang="fr-FR" b="0" i="1" dirty="0"/>
          </a:p>
          <a:p>
            <a:pPr>
              <a:defRPr/>
            </a:pPr>
            <a:r>
              <a:rPr lang="fr-FR" dirty="0"/>
              <a:t>Corriger </a:t>
            </a:r>
            <a:r>
              <a:rPr lang="fr-FR" b="0" i="0" dirty="0"/>
              <a:t>en faisant </a:t>
            </a:r>
            <a:r>
              <a:rPr lang="fr-FR" dirty="0"/>
              <a:t>réciter la comptine par </a:t>
            </a:r>
            <a:r>
              <a:rPr lang="fr-FR" b="0" i="0" dirty="0"/>
              <a:t>un élève</a:t>
            </a:r>
            <a:r>
              <a:rPr lang="fr-FR" dirty="0"/>
              <a:t> et en pointant chaque nombre désigné. Écrire le nombre manquant en verbalisant le tracé.</a:t>
            </a:r>
            <a:endParaRPr lang="fr-FR" b="0" i="0" dirty="0">
              <a:cs typeface="Calibri"/>
            </a:endParaRP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a:t>
            </a:fld>
            <a:endParaRPr lang="fr-FR"/>
          </a:p>
        </p:txBody>
      </p:sp>
    </p:spTree>
    <p:extLst>
      <p:ext uri="{BB962C8B-B14F-4D97-AF65-F5344CB8AC3E}">
        <p14:creationId xmlns:p14="http://schemas.microsoft.com/office/powerpoint/2010/main" val="1884476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defRPr/>
            </a:pPr>
            <a:r>
              <a:rPr lang="fr-FR" dirty="0"/>
              <a:t>Même démarche.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a:t>
            </a:fld>
            <a:endParaRPr lang="fr-FR"/>
          </a:p>
        </p:txBody>
      </p:sp>
    </p:spTree>
    <p:extLst>
      <p:ext uri="{BB962C8B-B14F-4D97-AF65-F5344CB8AC3E}">
        <p14:creationId xmlns:p14="http://schemas.microsoft.com/office/powerpoint/2010/main" val="1964315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Même démarche.</a:t>
            </a:r>
          </a:p>
          <a:p>
            <a:pPr>
              <a:defRPr/>
            </a:pP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a:t>
            </a:fld>
            <a:endParaRPr lang="fr-FR"/>
          </a:p>
        </p:txBody>
      </p:sp>
    </p:spTree>
    <p:extLst>
      <p:ext uri="{BB962C8B-B14F-4D97-AF65-F5344CB8AC3E}">
        <p14:creationId xmlns:p14="http://schemas.microsoft.com/office/powerpoint/2010/main" val="2529931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i="1" dirty="0">
                <a:effectLst/>
                <a:latin typeface="Segoe UI" panose="020B0502040204020203" pitchFamily="34" charset="0"/>
              </a:rPr>
              <a:t>Maintenant, on part du 5 et on fait un bond en arrière. Quel est le nombre avant 5 ?</a:t>
            </a:r>
            <a:endParaRPr lang="fr-FR" sz="1800" i="1" dirty="0">
              <a:effectLst/>
              <a:latin typeface="Arial" panose="020B0604020202020204" pitchFamily="34" charset="0"/>
            </a:endParaRP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a:t>
            </a:fld>
            <a:endParaRPr lang="fr-FR"/>
          </a:p>
        </p:txBody>
      </p:sp>
    </p:spTree>
    <p:extLst>
      <p:ext uri="{BB962C8B-B14F-4D97-AF65-F5344CB8AC3E}">
        <p14:creationId xmlns:p14="http://schemas.microsoft.com/office/powerpoint/2010/main" val="4290828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Le nombre avant 4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a:t>
            </a:fld>
            <a:endParaRPr lang="fr-FR"/>
          </a:p>
        </p:txBody>
      </p:sp>
    </p:spTree>
    <p:extLst>
      <p:ext uri="{BB962C8B-B14F-4D97-AF65-F5344CB8AC3E}">
        <p14:creationId xmlns:p14="http://schemas.microsoft.com/office/powerpoint/2010/main" val="2666336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Le nombre avant 3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7</a:t>
            </a:fld>
            <a:endParaRPr lang="fr-FR"/>
          </a:p>
        </p:txBody>
      </p:sp>
    </p:spTree>
    <p:extLst>
      <p:ext uri="{BB962C8B-B14F-4D97-AF65-F5344CB8AC3E}">
        <p14:creationId xmlns:p14="http://schemas.microsoft.com/office/powerpoint/2010/main" val="992098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Le nombre avant 2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8</a:t>
            </a:fld>
            <a:endParaRPr lang="fr-FR"/>
          </a:p>
        </p:txBody>
      </p:sp>
    </p:spTree>
    <p:extLst>
      <p:ext uri="{BB962C8B-B14F-4D97-AF65-F5344CB8AC3E}">
        <p14:creationId xmlns:p14="http://schemas.microsoft.com/office/powerpoint/2010/main" val="4056552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Le nombre avant 1 ? </a:t>
            </a:r>
            <a:r>
              <a:rPr lang="fr-FR" b="0" dirty="0"/>
              <a:t>Faire émerger la place du 0 : </a:t>
            </a:r>
            <a:r>
              <a:rPr lang="fr-FR" b="0" i="1" dirty="0"/>
              <a:t>c’est lorsqu’il n’y a rien. </a:t>
            </a:r>
            <a:r>
              <a:rPr lang="fr-FR" b="0" dirty="0"/>
              <a:t>L’enseignant peut aussi mimer avec la main : </a:t>
            </a:r>
            <a:r>
              <a:rPr lang="fr-FR" b="0" i="1" dirty="0"/>
              <a:t>zéro, c’est quand</a:t>
            </a:r>
            <a:r>
              <a:rPr lang="fr-FR" b="0" i="1" baseline="0" dirty="0"/>
              <a:t> il n’y a plus de doigt</a:t>
            </a:r>
            <a:r>
              <a:rPr lang="fr-FR" b="0" baseline="0" dirty="0"/>
              <a:t>. </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9</a:t>
            </a:fld>
            <a:endParaRPr lang="fr-FR"/>
          </a:p>
        </p:txBody>
      </p:sp>
    </p:spTree>
    <p:extLst>
      <p:ext uri="{BB962C8B-B14F-4D97-AF65-F5344CB8AC3E}">
        <p14:creationId xmlns:p14="http://schemas.microsoft.com/office/powerpoint/2010/main" val="208180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a:t>Modifiez le style du titre</a:t>
            </a:r>
            <a:endParaRPr lang="en-US"/>
          </a:p>
        </p:txBody>
      </p:sp>
    </p:spTree>
    <p:extLst>
      <p:ext uri="{BB962C8B-B14F-4D97-AF65-F5344CB8AC3E}">
        <p14:creationId xmlns:p14="http://schemas.microsoft.com/office/powerpoint/2010/main" val="292059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itle 1">
            <a:extLst>
              <a:ext uri="{FF2B5EF4-FFF2-40B4-BE49-F238E27FC236}">
                <a16:creationId xmlns:a16="http://schemas.microsoft.com/office/drawing/2014/main" id="{5CB48304-ADE7-40EB-BE0B-B8A13AB90EF5}"/>
              </a:ext>
            </a:extLst>
          </p:cNvPr>
          <p:cNvSpPr>
            <a:spLocks noGrp="1"/>
          </p:cNvSpPr>
          <p:nvPr>
            <p:ph type="title"/>
          </p:nvPr>
        </p:nvSpPr>
        <p:spPr>
          <a:xfrm>
            <a:off x="57150" y="0"/>
            <a:ext cx="3886200" cy="476672"/>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2543657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C527E"/>
              </a:solidFill>
            </a:endParaRPr>
          </a:p>
        </p:txBody>
      </p:sp>
      <p:sp>
        <p:nvSpPr>
          <p:cNvPr id="2" name="Title 1"/>
          <p:cNvSpPr>
            <a:spLocks noGrp="1"/>
          </p:cNvSpPr>
          <p:nvPr>
            <p:ph type="title"/>
          </p:nvPr>
        </p:nvSpPr>
        <p:spPr>
          <a:xfrm>
            <a:off x="72468" y="0"/>
            <a:ext cx="4113032" cy="476673"/>
          </a:xfrm>
          <a:solidFill>
            <a:srgbClr val="EC527E"/>
          </a:solidFill>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499B2ED5-3529-4613-9354-612CA43867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4231"/>
            <a:ext cx="2258573" cy="472441"/>
          </a:xfrm>
          <a:prstGeom prst="rect">
            <a:avLst/>
          </a:prstGeom>
        </p:spPr>
      </p:pic>
    </p:spTree>
    <p:extLst>
      <p:ext uri="{BB962C8B-B14F-4D97-AF65-F5344CB8AC3E}">
        <p14:creationId xmlns:p14="http://schemas.microsoft.com/office/powerpoint/2010/main" val="1080597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5715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p:nvPr>
        </p:nvSpPr>
        <p:spPr>
          <a:xfrm>
            <a:off x="5715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1AF3883F-AED6-449B-A5BB-059659499A6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4231"/>
            <a:ext cx="2258573" cy="472441"/>
          </a:xfrm>
          <a:prstGeom prst="rect">
            <a:avLst/>
          </a:prstGeom>
        </p:spPr>
      </p:pic>
    </p:spTree>
    <p:extLst>
      <p:ext uri="{BB962C8B-B14F-4D97-AF65-F5344CB8AC3E}">
        <p14:creationId xmlns:p14="http://schemas.microsoft.com/office/powerpoint/2010/main" val="16451277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9BB8FE96-CEAC-4FC8-BE83-3B3A3A5DAD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4231"/>
            <a:ext cx="2258573" cy="472441"/>
          </a:xfrm>
          <a:prstGeom prst="rect">
            <a:avLst/>
          </a:prstGeom>
        </p:spPr>
      </p:pic>
      <p:sp>
        <p:nvSpPr>
          <p:cNvPr id="12" name="Title 1">
            <a:extLst>
              <a:ext uri="{FF2B5EF4-FFF2-40B4-BE49-F238E27FC236}">
                <a16:creationId xmlns:a16="http://schemas.microsoft.com/office/drawing/2014/main" id="{4D9F066E-FA4A-4948-ADAC-6010C24EC23B}"/>
              </a:ext>
            </a:extLst>
          </p:cNvPr>
          <p:cNvSpPr>
            <a:spLocks noGrp="1"/>
          </p:cNvSpPr>
          <p:nvPr>
            <p:ph type="title"/>
          </p:nvPr>
        </p:nvSpPr>
        <p:spPr>
          <a:xfrm>
            <a:off x="5715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1247722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9609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FFD333"/>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C527E"/>
              </a:solidFill>
            </a:endParaRPr>
          </a:p>
        </p:txBody>
      </p:sp>
      <p:sp>
        <p:nvSpPr>
          <p:cNvPr id="2" name="Title 1"/>
          <p:cNvSpPr>
            <a:spLocks noGrp="1"/>
          </p:cNvSpPr>
          <p:nvPr>
            <p:ph type="title"/>
          </p:nvPr>
        </p:nvSpPr>
        <p:spPr>
          <a:xfrm>
            <a:off x="72468" y="0"/>
            <a:ext cx="4113032" cy="476673"/>
          </a:xfrm>
          <a:solidFill>
            <a:srgbClr val="FFD333"/>
          </a:solidFill>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012533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itle 1">
            <a:extLst>
              <a:ext uri="{FF2B5EF4-FFF2-40B4-BE49-F238E27FC236}">
                <a16:creationId xmlns:a16="http://schemas.microsoft.com/office/drawing/2014/main" id="{5CB48304-ADE7-40EB-BE0B-B8A13AB90EF5}"/>
              </a:ext>
            </a:extLst>
          </p:cNvPr>
          <p:cNvSpPr>
            <a:spLocks noGrp="1"/>
          </p:cNvSpPr>
          <p:nvPr>
            <p:ph type="title"/>
          </p:nvPr>
        </p:nvSpPr>
        <p:spPr>
          <a:xfrm>
            <a:off x="57150" y="0"/>
            <a:ext cx="3886200" cy="476672"/>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2004793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a:t>Modifiez le style du titre</a:t>
            </a:r>
            <a:endParaRPr lang="en-US"/>
          </a:p>
        </p:txBody>
      </p:sp>
    </p:spTree>
    <p:extLst>
      <p:ext uri="{BB962C8B-B14F-4D97-AF65-F5344CB8AC3E}">
        <p14:creationId xmlns:p14="http://schemas.microsoft.com/office/powerpoint/2010/main" val="790468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61C4D1"/>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p:nvPr>
        </p:nvSpPr>
        <p:spPr>
          <a:xfrm>
            <a:off x="72468" y="0"/>
            <a:ext cx="4113032" cy="476673"/>
          </a:xfrm>
          <a:solidFill>
            <a:srgbClr val="61C4D1"/>
          </a:solidFill>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6449652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19/03/2025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30389041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19/03/2025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202398969"/>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8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19/03/2025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74179735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dessin humoristique, graphisme&#10;&#10;Le contenu généré par l’IA peut être incorrect.">
            <a:extLst>
              <a:ext uri="{FF2B5EF4-FFF2-40B4-BE49-F238E27FC236}">
                <a16:creationId xmlns:a16="http://schemas.microsoft.com/office/drawing/2014/main" id="{3569A725-850D-2FCC-9ED4-B3C7C0D20A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38659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 19" descr="Une image contenant texte, capture d’écran, Police, nombre&#10;&#10;Le contenu généré par l’IA peut être incorrect.">
            <a:extLst>
              <a:ext uri="{FF2B5EF4-FFF2-40B4-BE49-F238E27FC236}">
                <a16:creationId xmlns:a16="http://schemas.microsoft.com/office/drawing/2014/main" id="{880D42FC-B74B-31E7-1585-7198920294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35878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Police, logiciel&#10;&#10;Le contenu généré par l’IA peut être incorrect.">
            <a:extLst>
              <a:ext uri="{FF2B5EF4-FFF2-40B4-BE49-F238E27FC236}">
                <a16:creationId xmlns:a16="http://schemas.microsoft.com/office/drawing/2014/main" id="{F6AF181A-E0BD-9B5E-DF9B-B41B1F836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262798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descr="Une image contenant texte, capture d’écran, Système d’exploitation, conception&#10;&#10;Le contenu généré par l’IA peut être incorrect.">
            <a:extLst>
              <a:ext uri="{FF2B5EF4-FFF2-40B4-BE49-F238E27FC236}">
                <a16:creationId xmlns:a16="http://schemas.microsoft.com/office/drawing/2014/main" id="{B780E2B8-A0CA-B8F8-36B0-6C722E0292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353035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Une image contenant texte, capture d’écran, Système d’exploitation, conception&#10;&#10;Le contenu généré par l’IA peut être incorrect.">
            <a:extLst>
              <a:ext uri="{FF2B5EF4-FFF2-40B4-BE49-F238E27FC236}">
                <a16:creationId xmlns:a16="http://schemas.microsoft.com/office/drawing/2014/main" id="{66CC1070-A0EC-1B0B-957F-F4C4335A43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37998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descr="Une image contenant texte, capture d’écran, Système d’exploitation, diagramme&#10;&#10;Le contenu généré par l’IA peut être incorrect.">
            <a:extLst>
              <a:ext uri="{FF2B5EF4-FFF2-40B4-BE49-F238E27FC236}">
                <a16:creationId xmlns:a16="http://schemas.microsoft.com/office/drawing/2014/main" id="{9F245223-678D-D87B-7AA8-14815FBF9E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068457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Police, logiciel&#10;&#10;Le contenu généré par l’IA peut être incorrect.">
            <a:extLst>
              <a:ext uri="{FF2B5EF4-FFF2-40B4-BE49-F238E27FC236}">
                <a16:creationId xmlns:a16="http://schemas.microsoft.com/office/drawing/2014/main" id="{FC25BAEC-14B2-6183-AF34-A593175CC3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096086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texte, capture d’écran, Police, logiciel&#10;&#10;Le contenu généré par l’IA peut être incorrect.">
            <a:extLst>
              <a:ext uri="{FF2B5EF4-FFF2-40B4-BE49-F238E27FC236}">
                <a16:creationId xmlns:a16="http://schemas.microsoft.com/office/drawing/2014/main" id="{4A8811E2-C9A5-A2D3-F9CB-8A0022ADCD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68076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Police, logiciel&#10;&#10;Le contenu généré par l’IA peut être incorrect.">
            <a:extLst>
              <a:ext uri="{FF2B5EF4-FFF2-40B4-BE49-F238E27FC236}">
                <a16:creationId xmlns:a16="http://schemas.microsoft.com/office/drawing/2014/main" id="{113C7710-E194-E237-BAA4-62FB9E02D6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959571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logiciel, Icône d’ordinateur&#10;&#10;Le contenu généré par l’IA peut être incorrect.">
            <a:extLst>
              <a:ext uri="{FF2B5EF4-FFF2-40B4-BE49-F238E27FC236}">
                <a16:creationId xmlns:a16="http://schemas.microsoft.com/office/drawing/2014/main" id="{5D2D9DF8-1700-0CA1-3F02-B9E08249A4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4080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logiciel, nombre&#10;&#10;Le contenu généré par l’IA peut être incorrect.">
            <a:extLst>
              <a:ext uri="{FF2B5EF4-FFF2-40B4-BE49-F238E27FC236}">
                <a16:creationId xmlns:a16="http://schemas.microsoft.com/office/drawing/2014/main" id="{69FCEB09-80D6-1A09-86B0-154757400F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71654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descr="Une image contenant texte, capture d’écran, Police, ligne&#10;&#10;Le contenu généré par l’IA peut être incorrect.">
            <a:extLst>
              <a:ext uri="{FF2B5EF4-FFF2-40B4-BE49-F238E27FC236}">
                <a16:creationId xmlns:a16="http://schemas.microsoft.com/office/drawing/2014/main" id="{EA746427-4816-CCBB-2685-AE910804F0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95134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diagramme, conception&#10;&#10;Le contenu généré par l’IA peut être incorrect.">
            <a:extLst>
              <a:ext uri="{FF2B5EF4-FFF2-40B4-BE49-F238E27FC236}">
                <a16:creationId xmlns:a16="http://schemas.microsoft.com/office/drawing/2014/main" id="{C3E91A8C-534B-CE49-6F13-8C9343276F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467886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diagramme, Rectangle&#10;&#10;Le contenu généré par l’IA peut être incorrect.">
            <a:extLst>
              <a:ext uri="{FF2B5EF4-FFF2-40B4-BE49-F238E27FC236}">
                <a16:creationId xmlns:a16="http://schemas.microsoft.com/office/drawing/2014/main" id="{532DC0D7-78A5-E4B6-AC83-9411F18743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078677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texte, capture d’écran, logiciel, Icône d’ordinateur&#10;&#10;Le contenu généré par l’IA peut être incorrect.">
            <a:extLst>
              <a:ext uri="{FF2B5EF4-FFF2-40B4-BE49-F238E27FC236}">
                <a16:creationId xmlns:a16="http://schemas.microsoft.com/office/drawing/2014/main" id="{3EA54AD7-2E07-7775-CB4D-5E2F2ADDA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088005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diagramme, nombre&#10;&#10;Le contenu généré par l’IA peut être incorrect.">
            <a:extLst>
              <a:ext uri="{FF2B5EF4-FFF2-40B4-BE49-F238E27FC236}">
                <a16:creationId xmlns:a16="http://schemas.microsoft.com/office/drawing/2014/main" id="{9F127192-D774-0343-DF44-AD2C67C92C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614461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descr="Une image contenant texte, capture d’écran, Police, ligne&#10;&#10;Le contenu généré par l’IA peut être incorrect.">
            <a:extLst>
              <a:ext uri="{FF2B5EF4-FFF2-40B4-BE49-F238E27FC236}">
                <a16:creationId xmlns:a16="http://schemas.microsoft.com/office/drawing/2014/main" id="{99DF08A2-9ED2-350A-16AE-238A56EE7B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00113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 20" descr="Une image contenant texte, capture d’écran, Police, ligne&#10;&#10;Le contenu généré par l’IA peut être incorrect.">
            <a:extLst>
              <a:ext uri="{FF2B5EF4-FFF2-40B4-BE49-F238E27FC236}">
                <a16:creationId xmlns:a16="http://schemas.microsoft.com/office/drawing/2014/main" id="{BFFA993A-CFE8-81AA-8FE8-AD37120A1F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28901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descr="Une image contenant texte, capture d’écran, ligne, diagramme&#10;&#10;Le contenu généré par l’IA peut être incorrect.">
            <a:extLst>
              <a:ext uri="{FF2B5EF4-FFF2-40B4-BE49-F238E27FC236}">
                <a16:creationId xmlns:a16="http://schemas.microsoft.com/office/drawing/2014/main" id="{E9BCCF00-3C74-52C1-B113-D32BCE9A23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5811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descr="Une image contenant texte, capture d’écran, ligne, Police&#10;&#10;Le contenu généré par l’IA peut être incorrect.">
            <a:extLst>
              <a:ext uri="{FF2B5EF4-FFF2-40B4-BE49-F238E27FC236}">
                <a16:creationId xmlns:a16="http://schemas.microsoft.com/office/drawing/2014/main" id="{D195D483-E984-E2D4-44A8-803D7525A3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6629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descr="Une image contenant texte, capture d’écran, Police, ligne&#10;&#10;Le contenu généré par l’IA peut être incorrect.">
            <a:extLst>
              <a:ext uri="{FF2B5EF4-FFF2-40B4-BE49-F238E27FC236}">
                <a16:creationId xmlns:a16="http://schemas.microsoft.com/office/drawing/2014/main" id="{DA5694B7-6E0E-4038-547B-A4D6DF6DF2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2122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descr="Une image contenant texte, capture d’écran, Police, nombre&#10;&#10;Le contenu généré par l’IA peut être incorrect.">
            <a:extLst>
              <a:ext uri="{FF2B5EF4-FFF2-40B4-BE49-F238E27FC236}">
                <a16:creationId xmlns:a16="http://schemas.microsoft.com/office/drawing/2014/main" id="{828EC3EC-E3BF-0E8A-6FBD-86CD706740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820036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 19" descr="Une image contenant texte, capture d’écran, Police, nombre&#10;&#10;Le contenu généré par l’IA peut être incorrect.">
            <a:extLst>
              <a:ext uri="{FF2B5EF4-FFF2-40B4-BE49-F238E27FC236}">
                <a16:creationId xmlns:a16="http://schemas.microsoft.com/office/drawing/2014/main" id="{341AF9BB-636D-64D8-69F1-92492FE1EB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16252994"/>
      </p:ext>
    </p:extLst>
  </p:cSld>
  <p:clrMapOvr>
    <a:masterClrMapping/>
  </p:clrMapOvr>
</p:sld>
</file>

<file path=ppt/theme/theme1.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D1979698DF1E409B2B7EB07AB6DCB7" ma:contentTypeVersion="11" ma:contentTypeDescription="Crée un document." ma:contentTypeScope="" ma:versionID="ec0aa7ed66a7a26c77cccaf660251685">
  <xsd:schema xmlns:xsd="http://www.w3.org/2001/XMLSchema" xmlns:xs="http://www.w3.org/2001/XMLSchema" xmlns:p="http://schemas.microsoft.com/office/2006/metadata/properties" xmlns:ns2="23cf7a0d-57af-4434-867c-c099e6f87b4a" targetNamespace="http://schemas.microsoft.com/office/2006/metadata/properties" ma:root="true" ma:fieldsID="845a7ad382637897703b55a84309d506" ns2:_="">
    <xsd:import namespace="23cf7a0d-57af-4434-867c-c099e6f87b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lcf76f155ced4ddcb4097134ff3c332f"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cf7a0d-57af-4434-867c-c099e6f87b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3cf7a0d-57af-4434-867c-c099e6f87b4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6D01556-83C8-4D0B-9B4D-6EC4ACBDB7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cf7a0d-57af-4434-867c-c099e6f87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A2E6E7-9670-44DF-9B3F-4E202EF1CDB4}">
  <ds:schemaRefs>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23cf7a0d-57af-4434-867c-c099e6f87b4a"/>
    <ds:schemaRef ds:uri="http://schemas.openxmlformats.org/package/2006/metadata/core-properties"/>
    <ds:schemaRef ds:uri="http://purl.org/dc/dcmitype/"/>
    <ds:schemaRef ds:uri="http://www.w3.org/XML/1998/namespace"/>
  </ds:schemaRefs>
</ds:datastoreItem>
</file>

<file path=customXml/itemProps3.xml><?xml version="1.0" encoding="utf-8"?>
<ds:datastoreItem xmlns:ds="http://schemas.openxmlformats.org/officeDocument/2006/customXml" ds:itemID="{B2BC2A15-5A52-4F5E-9062-21B43487A0A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107</TotalTime>
  <Words>375</Words>
  <Application>Microsoft Office PowerPoint</Application>
  <PresentationFormat>Affichage à l'écran (4:3)</PresentationFormat>
  <Paragraphs>43</Paragraphs>
  <Slides>23</Slides>
  <Notes>19</Notes>
  <HiddenSlides>0</HiddenSlides>
  <MMClips>0</MMClips>
  <ScaleCrop>false</ScaleCrop>
  <HeadingPairs>
    <vt:vector size="6" baseType="variant">
      <vt:variant>
        <vt:lpstr>Polices utilisées</vt:lpstr>
      </vt:variant>
      <vt:variant>
        <vt:i4>4</vt:i4>
      </vt:variant>
      <vt:variant>
        <vt:lpstr>Thème</vt:lpstr>
      </vt:variant>
      <vt:variant>
        <vt:i4>3</vt:i4>
      </vt:variant>
      <vt:variant>
        <vt:lpstr>Titres des diapositives</vt:lpstr>
      </vt:variant>
      <vt:variant>
        <vt:i4>23</vt:i4>
      </vt:variant>
    </vt:vector>
  </HeadingPairs>
  <TitlesOfParts>
    <vt:vector size="30" baseType="lpstr">
      <vt:lpstr>Calibri Light</vt:lpstr>
      <vt:lpstr>Segoe UI</vt:lpstr>
      <vt:lpstr>Calibri</vt:lpstr>
      <vt:lpstr>Arial</vt:lpstr>
      <vt:lpstr>1_Thème Office</vt:lpstr>
      <vt:lpstr>2_Thème Office</vt:lpstr>
      <vt:lpstr>3_Thème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EDITIONS HATIER</dc:creator>
  <cp:lastModifiedBy>BELLEMIN SANDRA</cp:lastModifiedBy>
  <cp:revision>6</cp:revision>
  <dcterms:created xsi:type="dcterms:W3CDTF">2022-01-07T11:15:07Z</dcterms:created>
  <dcterms:modified xsi:type="dcterms:W3CDTF">2025-03-19T08:37:15Z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0x010100B5D1979698DF1E409B2B7EB07AB6DCB7</vt:lpwstr>
  </property>
  <property fmtid="{D5CDD505-2E9C-101B-9397-08002B2CF9AE}" pid="3" name="MediaServiceImageTags">
    <vt:lpwstr/>
  </property>
</Properties>
</file>