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93" r:id="rId5"/>
    <p:sldMasterId id="2147483698" r:id="rId6"/>
    <p:sldMasterId id="2147483703" r:id="rId7"/>
    <p:sldMasterId id="2147483708" r:id="rId8"/>
  </p:sldMasterIdLst>
  <p:notesMasterIdLst>
    <p:notesMasterId r:id="rId46"/>
  </p:notesMasterIdLst>
  <p:handoutMasterIdLst>
    <p:handoutMasterId r:id="rId47"/>
  </p:handoutMasterIdLst>
  <p:sldIdLst>
    <p:sldId id="276" r:id="rId9"/>
    <p:sldId id="277" r:id="rId10"/>
    <p:sldId id="300" r:id="rId11"/>
    <p:sldId id="339" r:id="rId12"/>
    <p:sldId id="354" r:id="rId13"/>
    <p:sldId id="340" r:id="rId14"/>
    <p:sldId id="355" r:id="rId15"/>
    <p:sldId id="328" r:id="rId16"/>
    <p:sldId id="356" r:id="rId17"/>
    <p:sldId id="341" r:id="rId18"/>
    <p:sldId id="357" r:id="rId19"/>
    <p:sldId id="342" r:id="rId20"/>
    <p:sldId id="362" r:id="rId21"/>
    <p:sldId id="338" r:id="rId22"/>
    <p:sldId id="332" r:id="rId23"/>
    <p:sldId id="358" r:id="rId24"/>
    <p:sldId id="331" r:id="rId25"/>
    <p:sldId id="359" r:id="rId26"/>
    <p:sldId id="334" r:id="rId27"/>
    <p:sldId id="360" r:id="rId28"/>
    <p:sldId id="335" r:id="rId29"/>
    <p:sldId id="361" r:id="rId30"/>
    <p:sldId id="336" r:id="rId31"/>
    <p:sldId id="363" r:id="rId32"/>
    <p:sldId id="325" r:id="rId33"/>
    <p:sldId id="293" r:id="rId34"/>
    <p:sldId id="294" r:id="rId35"/>
    <p:sldId id="344" r:id="rId36"/>
    <p:sldId id="345" r:id="rId37"/>
    <p:sldId id="346" r:id="rId38"/>
    <p:sldId id="352" r:id="rId39"/>
    <p:sldId id="347" r:id="rId40"/>
    <p:sldId id="348" r:id="rId41"/>
    <p:sldId id="349" r:id="rId42"/>
    <p:sldId id="350" r:id="rId43"/>
    <p:sldId id="351" r:id="rId44"/>
    <p:sldId id="353" r:id="rId45"/>
  </p:sldIdLst>
  <p:sldSz cx="9144000" cy="6858000" type="screen4x3"/>
  <p:notesSz cx="6858000" cy="9144000"/>
  <p:embeddedFontLst>
    <p:embeddedFont>
      <p:font typeface="Verdana" panose="020B0604030504040204" pitchFamily="34" charset="0"/>
      <p:regular r:id="rId48"/>
      <p:bold r:id="rId49"/>
      <p:italic r:id="rId50"/>
      <p:boldItalic r:id="rId5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6" clrIdx="0">
    <p:extLst>
      <p:ext uri="{19B8F6BF-5375-455C-9EA6-DF929625EA0E}">
        <p15:presenceInfo xmlns:p15="http://schemas.microsoft.com/office/powerpoint/2012/main" userId="S::ACHAUVELLIER@editions-hatier.fr::63234966-364e-422f-8c52-45fd5239a521" providerId="AD"/>
      </p:ext>
    </p:extLst>
  </p:cmAuthor>
  <p:cmAuthor id="2" name="riviere.jennifer" initials="ri" lastIdx="5" clrIdx="1">
    <p:extLst>
      <p:ext uri="{19B8F6BF-5375-455C-9EA6-DF929625EA0E}">
        <p15:presenceInfo xmlns:p15="http://schemas.microsoft.com/office/powerpoint/2012/main" userId="S::riviere.jennifer_gmail.com#ext#@hachette.onmicrosoft.com::1d9d5009-092f-4c80-8dba-153923be29d4" providerId="AD"/>
      </p:ext>
    </p:extLst>
  </p:cmAuthor>
  <p:cmAuthor id="3" name="pauline.negrellion" initials="pa" lastIdx="6" clrIdx="2">
    <p:extLst>
      <p:ext uri="{19B8F6BF-5375-455C-9EA6-DF929625EA0E}">
        <p15:presenceInfo xmlns:p15="http://schemas.microsoft.com/office/powerpoint/2012/main" userId="S::pauline.negrellion_gmail.com#ext#@hachette.onmicrosoft.com::9fb65b54-3bbd-4994-b3cf-42d8602c7eef" providerId="AD"/>
      </p:ext>
    </p:extLst>
  </p:cmAuthor>
  <p:cmAuthor id="4" name="omenriah" initials="om" lastIdx="7" clrIdx="3">
    <p:extLst>
      <p:ext uri="{19B8F6BF-5375-455C-9EA6-DF929625EA0E}">
        <p15:presenceInfo xmlns:p15="http://schemas.microsoft.com/office/powerpoint/2012/main" userId="S::omenriah_gmail.com#ext#@hachette.onmicrosoft.com::1c7e23f3-21b9-4451-98c0-15057ee0799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9491"/>
    <a:srgbClr val="FF9966"/>
    <a:srgbClr val="61C4D1"/>
    <a:srgbClr val="FFD333"/>
    <a:srgbClr val="EC527E"/>
    <a:srgbClr val="E7E7E8"/>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3C2A97-971D-455A-A9A4-543E92823B81}" v="37" dt="2025-03-19T11:20:46.2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4" autoAdjust="0"/>
    <p:restoredTop sz="53257" autoAdjust="0"/>
  </p:normalViewPr>
  <p:slideViewPr>
    <p:cSldViewPr snapToGrid="0">
      <p:cViewPr>
        <p:scale>
          <a:sx n="50" d="100"/>
          <a:sy n="50" d="100"/>
        </p:scale>
        <p:origin x="1584" y="174"/>
      </p:cViewPr>
      <p:guideLst/>
    </p:cSldViewPr>
  </p:slideViewPr>
  <p:notesTextViewPr>
    <p:cViewPr>
      <p:scale>
        <a:sx n="1" d="1"/>
        <a:sy n="1" d="1"/>
      </p:scale>
      <p:origin x="0" y="0"/>
    </p:cViewPr>
  </p:notesTextViewPr>
  <p:notesViewPr>
    <p:cSldViewPr snapToGrid="0">
      <p:cViewPr varScale="1">
        <p:scale>
          <a:sx n="53" d="100"/>
          <a:sy n="53" d="100"/>
        </p:scale>
        <p:origin x="2141"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font" Target="fonts/font2.fntdata"/><Relationship Id="rId57" Type="http://schemas.microsoft.com/office/2016/11/relationships/changesInfo" Target="changesInfos/changesInfo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font" Target="fonts/font1.fntdata"/><Relationship Id="rId56"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font" Target="fonts/font4.fntdata"/><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UVELLIER ANNE" userId="63234966-364e-422f-8c52-45fd5239a521" providerId="ADAL" clId="{423A63E7-ED18-4640-BAC5-AE5AB8A49CD5}"/>
    <pc:docChg chg="undo custSel addSld modSld">
      <pc:chgData name="CHAUVELLIER ANNE" userId="63234966-364e-422f-8c52-45fd5239a521" providerId="ADAL" clId="{423A63E7-ED18-4640-BAC5-AE5AB8A49CD5}" dt="2022-04-11T15:18:01.551" v="686" actId="20577"/>
      <pc:docMkLst>
        <pc:docMk/>
      </pc:docMkLst>
      <pc:sldChg chg="delCm modNotesTx">
        <pc:chgData name="CHAUVELLIER ANNE" userId="63234966-364e-422f-8c52-45fd5239a521" providerId="ADAL" clId="{423A63E7-ED18-4640-BAC5-AE5AB8A49CD5}" dt="2022-03-31T08:30:34.870" v="542" actId="1592"/>
        <pc:sldMkLst>
          <pc:docMk/>
          <pc:sldMk cId="1456309491" sldId="300"/>
        </pc:sldMkLst>
      </pc:sldChg>
      <pc:sldChg chg="addSp delSp modSp mod delCm modNotesTx">
        <pc:chgData name="CHAUVELLIER ANNE" userId="63234966-364e-422f-8c52-45fd5239a521" providerId="ADAL" clId="{423A63E7-ED18-4640-BAC5-AE5AB8A49CD5}" dt="2022-03-31T08:31:04.936" v="572" actId="1592"/>
        <pc:sldMkLst>
          <pc:docMk/>
          <pc:sldMk cId="1331551304" sldId="325"/>
        </pc:sldMkLst>
      </pc:sldChg>
      <pc:sldChg chg="addSp delSp modSp mod">
        <pc:chgData name="CHAUVELLIER ANNE" userId="63234966-364e-422f-8c52-45fd5239a521" providerId="ADAL" clId="{423A63E7-ED18-4640-BAC5-AE5AB8A49CD5}" dt="2022-03-29T10:23:25.066" v="540" actId="478"/>
        <pc:sldMkLst>
          <pc:docMk/>
          <pc:sldMk cId="1483485157" sldId="328"/>
        </pc:sldMkLst>
      </pc:sldChg>
      <pc:sldChg chg="addSp delSp modSp mod">
        <pc:chgData name="CHAUVELLIER ANNE" userId="63234966-364e-422f-8c52-45fd5239a521" providerId="ADAL" clId="{423A63E7-ED18-4640-BAC5-AE5AB8A49CD5}" dt="2022-03-29T10:02:55.175" v="513"/>
        <pc:sldMkLst>
          <pc:docMk/>
          <pc:sldMk cId="2765837270" sldId="331"/>
        </pc:sldMkLst>
      </pc:sldChg>
      <pc:sldChg chg="addSp delSp modSp mod delCm">
        <pc:chgData name="CHAUVELLIER ANNE" userId="63234966-364e-422f-8c52-45fd5239a521" providerId="ADAL" clId="{423A63E7-ED18-4640-BAC5-AE5AB8A49CD5}" dt="2022-03-31T08:31:14.832" v="573" actId="1592"/>
        <pc:sldMkLst>
          <pc:docMk/>
          <pc:sldMk cId="1379862933" sldId="332"/>
        </pc:sldMkLst>
      </pc:sldChg>
      <pc:sldChg chg="addSp delSp modSp mod">
        <pc:chgData name="CHAUVELLIER ANNE" userId="63234966-364e-422f-8c52-45fd5239a521" providerId="ADAL" clId="{423A63E7-ED18-4640-BAC5-AE5AB8A49CD5}" dt="2022-03-29T10:02:43.858" v="508"/>
        <pc:sldMkLst>
          <pc:docMk/>
          <pc:sldMk cId="1651616912" sldId="334"/>
        </pc:sldMkLst>
      </pc:sldChg>
      <pc:sldChg chg="addSp delSp modSp mod">
        <pc:chgData name="CHAUVELLIER ANNE" userId="63234966-364e-422f-8c52-45fd5239a521" providerId="ADAL" clId="{423A63E7-ED18-4640-BAC5-AE5AB8A49CD5}" dt="2022-03-29T10:01:03.829" v="481" actId="478"/>
        <pc:sldMkLst>
          <pc:docMk/>
          <pc:sldMk cId="4144981655" sldId="335"/>
        </pc:sldMkLst>
      </pc:sldChg>
      <pc:sldChg chg="addSp delSp modSp mod">
        <pc:chgData name="CHAUVELLIER ANNE" userId="63234966-364e-422f-8c52-45fd5239a521" providerId="ADAL" clId="{423A63E7-ED18-4640-BAC5-AE5AB8A49CD5}" dt="2022-03-29T09:59:39.331" v="467" actId="255"/>
        <pc:sldMkLst>
          <pc:docMk/>
          <pc:sldMk cId="1536876831" sldId="336"/>
        </pc:sldMkLst>
      </pc:sldChg>
      <pc:sldChg chg="addSp delSp modSp mod delCm modNotesTx">
        <pc:chgData name="CHAUVELLIER ANNE" userId="63234966-364e-422f-8c52-45fd5239a521" providerId="ADAL" clId="{423A63E7-ED18-4640-BAC5-AE5AB8A49CD5}" dt="2022-04-04T13:41:24.434" v="605" actId="20577"/>
        <pc:sldMkLst>
          <pc:docMk/>
          <pc:sldMk cId="4045743674" sldId="338"/>
        </pc:sldMkLst>
      </pc:sldChg>
      <pc:sldChg chg="addSp delSp modSp mod">
        <pc:chgData name="CHAUVELLIER ANNE" userId="63234966-364e-422f-8c52-45fd5239a521" providerId="ADAL" clId="{423A63E7-ED18-4640-BAC5-AE5AB8A49CD5}" dt="2022-03-29T10:23:05.230" v="538" actId="478"/>
        <pc:sldMkLst>
          <pc:docMk/>
          <pc:sldMk cId="3774352203" sldId="339"/>
        </pc:sldMkLst>
      </pc:sldChg>
      <pc:sldChg chg="addSp delSp modSp mod">
        <pc:chgData name="CHAUVELLIER ANNE" userId="63234966-364e-422f-8c52-45fd5239a521" providerId="ADAL" clId="{423A63E7-ED18-4640-BAC5-AE5AB8A49CD5}" dt="2022-03-29T10:23:14.321" v="539" actId="478"/>
        <pc:sldMkLst>
          <pc:docMk/>
          <pc:sldMk cId="2676650924" sldId="340"/>
        </pc:sldMkLst>
      </pc:sldChg>
      <pc:sldChg chg="addSp delSp modSp mod">
        <pc:chgData name="CHAUVELLIER ANNE" userId="63234966-364e-422f-8c52-45fd5239a521" providerId="ADAL" clId="{423A63E7-ED18-4640-BAC5-AE5AB8A49CD5}" dt="2022-03-29T10:23:32.521" v="541" actId="478"/>
        <pc:sldMkLst>
          <pc:docMk/>
          <pc:sldMk cId="212353800" sldId="341"/>
        </pc:sldMkLst>
      </pc:sldChg>
      <pc:sldChg chg="addSp delSp modSp mod">
        <pc:chgData name="CHAUVELLIER ANNE" userId="63234966-364e-422f-8c52-45fd5239a521" providerId="ADAL" clId="{423A63E7-ED18-4640-BAC5-AE5AB8A49CD5}" dt="2022-03-29T09:50:00.836" v="376" actId="14100"/>
        <pc:sldMkLst>
          <pc:docMk/>
          <pc:sldMk cId="2452205311" sldId="342"/>
        </pc:sldMkLst>
      </pc:sldChg>
      <pc:sldChg chg="modNotesTx">
        <pc:chgData name="CHAUVELLIER ANNE" userId="63234966-364e-422f-8c52-45fd5239a521" providerId="ADAL" clId="{423A63E7-ED18-4640-BAC5-AE5AB8A49CD5}" dt="2022-04-04T13:46:01.587" v="641" actId="114"/>
        <pc:sldMkLst>
          <pc:docMk/>
          <pc:sldMk cId="822204358" sldId="350"/>
        </pc:sldMkLst>
      </pc:sldChg>
      <pc:sldChg chg="addSp delSp modSp mod modNotesTx">
        <pc:chgData name="CHAUVELLIER ANNE" userId="63234966-364e-422f-8c52-45fd5239a521" providerId="ADAL" clId="{423A63E7-ED18-4640-BAC5-AE5AB8A49CD5}" dt="2022-04-11T15:18:01.551" v="686" actId="20577"/>
        <pc:sldMkLst>
          <pc:docMk/>
          <pc:sldMk cId="481092203" sldId="351"/>
        </pc:sldMkLst>
      </pc:sldChg>
      <pc:sldChg chg="addSp modSp new mod">
        <pc:chgData name="CHAUVELLIER ANNE" userId="63234966-364e-422f-8c52-45fd5239a521" providerId="ADAL" clId="{423A63E7-ED18-4640-BAC5-AE5AB8A49CD5}" dt="2022-04-04T13:42:32.092" v="622" actId="14100"/>
        <pc:sldMkLst>
          <pc:docMk/>
          <pc:sldMk cId="2567991227" sldId="352"/>
        </pc:sldMkLst>
      </pc:sldChg>
      <pc:sldChg chg="addSp modSp new mod">
        <pc:chgData name="CHAUVELLIER ANNE" userId="63234966-364e-422f-8c52-45fd5239a521" providerId="ADAL" clId="{423A63E7-ED18-4640-BAC5-AE5AB8A49CD5}" dt="2022-04-04T13:47:53.950" v="662" actId="14100"/>
        <pc:sldMkLst>
          <pc:docMk/>
          <pc:sldMk cId="1527920011" sldId="353"/>
        </pc:sldMkLst>
      </pc:sldChg>
    </pc:docChg>
  </pc:docChgLst>
  <pc:docChgLst>
    <pc:chgData name="Pauline Lion" userId="48ef9a2cfb904c2c" providerId="LiveId" clId="{A3128C53-C1E5-48B8-9C79-F11AEECF5B1C}"/>
    <pc:docChg chg="undo custSel addSld modSld sldOrd">
      <pc:chgData name="Pauline Lion" userId="48ef9a2cfb904c2c" providerId="LiveId" clId="{A3128C53-C1E5-48B8-9C79-F11AEECF5B1C}" dt="2025-02-11T10:26:20.446" v="622" actId="20577"/>
      <pc:docMkLst>
        <pc:docMk/>
      </pc:docMkLst>
      <pc:sldChg chg="modSp mod ord modNotesTx">
        <pc:chgData name="Pauline Lion" userId="48ef9a2cfb904c2c" providerId="LiveId" clId="{A3128C53-C1E5-48B8-9C79-F11AEECF5B1C}" dt="2025-02-11T10:25:34.647" v="597" actId="20577"/>
        <pc:sldMkLst>
          <pc:docMk/>
          <pc:sldMk cId="1331551304" sldId="325"/>
        </pc:sldMkLst>
      </pc:sldChg>
      <pc:sldChg chg="delSp mod ord modNotesTx">
        <pc:chgData name="Pauline Lion" userId="48ef9a2cfb904c2c" providerId="LiveId" clId="{A3128C53-C1E5-48B8-9C79-F11AEECF5B1C}" dt="2025-02-11T10:15:57.647" v="191" actId="20577"/>
        <pc:sldMkLst>
          <pc:docMk/>
          <pc:sldMk cId="1483485157" sldId="328"/>
        </pc:sldMkLst>
      </pc:sldChg>
      <pc:sldChg chg="delSp mod ord modNotesTx">
        <pc:chgData name="Pauline Lion" userId="48ef9a2cfb904c2c" providerId="LiveId" clId="{A3128C53-C1E5-48B8-9C79-F11AEECF5B1C}" dt="2025-02-11T10:21:55.442" v="339" actId="20577"/>
        <pc:sldMkLst>
          <pc:docMk/>
          <pc:sldMk cId="2765837270" sldId="331"/>
        </pc:sldMkLst>
      </pc:sldChg>
      <pc:sldChg chg="delSp mod modNotesTx">
        <pc:chgData name="Pauline Lion" userId="48ef9a2cfb904c2c" providerId="LiveId" clId="{A3128C53-C1E5-48B8-9C79-F11AEECF5B1C}" dt="2025-02-11T10:20:53.761" v="277" actId="20577"/>
        <pc:sldMkLst>
          <pc:docMk/>
          <pc:sldMk cId="1379862933" sldId="332"/>
        </pc:sldMkLst>
      </pc:sldChg>
      <pc:sldChg chg="delSp mod ord modNotesTx">
        <pc:chgData name="Pauline Lion" userId="48ef9a2cfb904c2c" providerId="LiveId" clId="{A3128C53-C1E5-48B8-9C79-F11AEECF5B1C}" dt="2025-02-11T10:22:56.873" v="384" actId="20577"/>
        <pc:sldMkLst>
          <pc:docMk/>
          <pc:sldMk cId="1651616912" sldId="334"/>
        </pc:sldMkLst>
      </pc:sldChg>
      <pc:sldChg chg="delSp mod ord modNotesTx">
        <pc:chgData name="Pauline Lion" userId="48ef9a2cfb904c2c" providerId="LiveId" clId="{A3128C53-C1E5-48B8-9C79-F11AEECF5B1C}" dt="2025-02-11T10:23:15.582" v="385" actId="20577"/>
        <pc:sldMkLst>
          <pc:docMk/>
          <pc:sldMk cId="4144981655" sldId="335"/>
        </pc:sldMkLst>
      </pc:sldChg>
      <pc:sldChg chg="delSp mod ord modNotesTx">
        <pc:chgData name="Pauline Lion" userId="48ef9a2cfb904c2c" providerId="LiveId" clId="{A3128C53-C1E5-48B8-9C79-F11AEECF5B1C}" dt="2025-02-11T10:23:58.932" v="505" actId="20577"/>
        <pc:sldMkLst>
          <pc:docMk/>
          <pc:sldMk cId="1536876831" sldId="336"/>
        </pc:sldMkLst>
      </pc:sldChg>
      <pc:sldChg chg="modNotesTx">
        <pc:chgData name="Pauline Lion" userId="48ef9a2cfb904c2c" providerId="LiveId" clId="{A3128C53-C1E5-48B8-9C79-F11AEECF5B1C}" dt="2025-02-11T10:19:02.487" v="260" actId="20577"/>
        <pc:sldMkLst>
          <pc:docMk/>
          <pc:sldMk cId="4045743674" sldId="338"/>
        </pc:sldMkLst>
      </pc:sldChg>
      <pc:sldChg chg="delSp mod ord modNotesTx">
        <pc:chgData name="Pauline Lion" userId="48ef9a2cfb904c2c" providerId="LiveId" clId="{A3128C53-C1E5-48B8-9C79-F11AEECF5B1C}" dt="2025-02-11T10:01:44.503" v="59" actId="20577"/>
        <pc:sldMkLst>
          <pc:docMk/>
          <pc:sldMk cId="3774352203" sldId="339"/>
        </pc:sldMkLst>
      </pc:sldChg>
      <pc:sldChg chg="delSp mod ord modNotesTx">
        <pc:chgData name="Pauline Lion" userId="48ef9a2cfb904c2c" providerId="LiveId" clId="{A3128C53-C1E5-48B8-9C79-F11AEECF5B1C}" dt="2025-02-11T10:12:28.450" v="129" actId="20577"/>
        <pc:sldMkLst>
          <pc:docMk/>
          <pc:sldMk cId="2676650924" sldId="340"/>
        </pc:sldMkLst>
      </pc:sldChg>
      <pc:sldChg chg="delSp mod ord modNotesTx">
        <pc:chgData name="Pauline Lion" userId="48ef9a2cfb904c2c" providerId="LiveId" clId="{A3128C53-C1E5-48B8-9C79-F11AEECF5B1C}" dt="2025-02-11T10:16:06.687" v="193" actId="20577"/>
        <pc:sldMkLst>
          <pc:docMk/>
          <pc:sldMk cId="212353800" sldId="341"/>
        </pc:sldMkLst>
      </pc:sldChg>
      <pc:sldChg chg="delSp mod ord modNotesTx">
        <pc:chgData name="Pauline Lion" userId="48ef9a2cfb904c2c" providerId="LiveId" clId="{A3128C53-C1E5-48B8-9C79-F11AEECF5B1C}" dt="2025-02-11T10:16:40.253" v="209" actId="20577"/>
        <pc:sldMkLst>
          <pc:docMk/>
          <pc:sldMk cId="2452205311" sldId="342"/>
        </pc:sldMkLst>
      </pc:sldChg>
      <pc:sldChg chg="modNotesTx">
        <pc:chgData name="Pauline Lion" userId="48ef9a2cfb904c2c" providerId="LiveId" clId="{A3128C53-C1E5-48B8-9C79-F11AEECF5B1C}" dt="2025-02-11T10:26:20.446" v="622" actId="20577"/>
        <pc:sldMkLst>
          <pc:docMk/>
          <pc:sldMk cId="2950950687" sldId="345"/>
        </pc:sldMkLst>
      </pc:sldChg>
      <pc:sldChg chg="delSp add mod modNotesTx">
        <pc:chgData name="Pauline Lion" userId="48ef9a2cfb904c2c" providerId="LiveId" clId="{A3128C53-C1E5-48B8-9C79-F11AEECF5B1C}" dt="2025-02-11T10:12:00.799" v="105" actId="20577"/>
        <pc:sldMkLst>
          <pc:docMk/>
          <pc:sldMk cId="3181881666" sldId="354"/>
        </pc:sldMkLst>
      </pc:sldChg>
      <pc:sldChg chg="delSp add mod modNotesTx">
        <pc:chgData name="Pauline Lion" userId="48ef9a2cfb904c2c" providerId="LiveId" clId="{A3128C53-C1E5-48B8-9C79-F11AEECF5B1C}" dt="2025-02-11T10:15:26.840" v="159" actId="20577"/>
        <pc:sldMkLst>
          <pc:docMk/>
          <pc:sldMk cId="1370106542" sldId="355"/>
        </pc:sldMkLst>
      </pc:sldChg>
      <pc:sldChg chg="delSp add mod modNotesTx">
        <pc:chgData name="Pauline Lion" userId="48ef9a2cfb904c2c" providerId="LiveId" clId="{A3128C53-C1E5-48B8-9C79-F11AEECF5B1C}" dt="2025-02-11T10:16:03.349" v="192" actId="20577"/>
        <pc:sldMkLst>
          <pc:docMk/>
          <pc:sldMk cId="4043548641" sldId="356"/>
        </pc:sldMkLst>
      </pc:sldChg>
      <pc:sldChg chg="delSp add mod modNotesTx">
        <pc:chgData name="Pauline Lion" userId="48ef9a2cfb904c2c" providerId="LiveId" clId="{A3128C53-C1E5-48B8-9C79-F11AEECF5B1C}" dt="2025-02-11T10:16:10.339" v="194" actId="20577"/>
        <pc:sldMkLst>
          <pc:docMk/>
          <pc:sldMk cId="3837564717" sldId="357"/>
        </pc:sldMkLst>
      </pc:sldChg>
      <pc:sldChg chg="delSp add mod modNotesTx">
        <pc:chgData name="Pauline Lion" userId="48ef9a2cfb904c2c" providerId="LiveId" clId="{A3128C53-C1E5-48B8-9C79-F11AEECF5B1C}" dt="2025-02-11T10:21:34.428" v="317" actId="20577"/>
        <pc:sldMkLst>
          <pc:docMk/>
          <pc:sldMk cId="1367220818" sldId="358"/>
        </pc:sldMkLst>
      </pc:sldChg>
      <pc:sldChg chg="delSp add mod modNotesTx">
        <pc:chgData name="Pauline Lion" userId="48ef9a2cfb904c2c" providerId="LiveId" clId="{A3128C53-C1E5-48B8-9C79-F11AEECF5B1C}" dt="2025-02-11T10:22:21.859" v="362" actId="20577"/>
        <pc:sldMkLst>
          <pc:docMk/>
          <pc:sldMk cId="1853044416" sldId="359"/>
        </pc:sldMkLst>
      </pc:sldChg>
      <pc:sldChg chg="delSp add mod modNotesTx">
        <pc:chgData name="Pauline Lion" userId="48ef9a2cfb904c2c" providerId="LiveId" clId="{A3128C53-C1E5-48B8-9C79-F11AEECF5B1C}" dt="2025-02-11T10:19:31.639" v="266" actId="20577"/>
        <pc:sldMkLst>
          <pc:docMk/>
          <pc:sldMk cId="708276912" sldId="360"/>
        </pc:sldMkLst>
      </pc:sldChg>
      <pc:sldChg chg="delSp add mod modNotesTx">
        <pc:chgData name="Pauline Lion" userId="48ef9a2cfb904c2c" providerId="LiveId" clId="{A3128C53-C1E5-48B8-9C79-F11AEECF5B1C}" dt="2025-02-11T10:19:35.189" v="267" actId="20577"/>
        <pc:sldMkLst>
          <pc:docMk/>
          <pc:sldMk cId="2965464915" sldId="361"/>
        </pc:sldMkLst>
      </pc:sldChg>
      <pc:sldChg chg="addSp modSp add modNotesTx">
        <pc:chgData name="Pauline Lion" userId="48ef9a2cfb904c2c" providerId="LiveId" clId="{A3128C53-C1E5-48B8-9C79-F11AEECF5B1C}" dt="2025-02-11T10:18:32.478" v="253"/>
        <pc:sldMkLst>
          <pc:docMk/>
          <pc:sldMk cId="1602693160" sldId="362"/>
        </pc:sldMkLst>
      </pc:sldChg>
      <pc:sldChg chg="addSp modSp add modNotesTx">
        <pc:chgData name="Pauline Lion" userId="48ef9a2cfb904c2c" providerId="LiveId" clId="{A3128C53-C1E5-48B8-9C79-F11AEECF5B1C}" dt="2025-02-11T10:25:06.898" v="589" actId="20577"/>
        <pc:sldMkLst>
          <pc:docMk/>
          <pc:sldMk cId="1572732409" sldId="363"/>
        </pc:sldMkLst>
      </pc:sldChg>
    </pc:docChg>
  </pc:docChgLst>
  <pc:docChgLst>
    <pc:chgData name="BELLEMIN SANDRA" userId="5fe4e071-d3f4-40df-970f-ee8fcf898346" providerId="ADAL" clId="{5ED12FFA-055B-40D7-B2D8-23A95FD25E07}"/>
    <pc:docChg chg="custSel modSld">
      <pc:chgData name="BELLEMIN SANDRA" userId="5fe4e071-d3f4-40df-970f-ee8fcf898346" providerId="ADAL" clId="{5ED12FFA-055B-40D7-B2D8-23A95FD25E07}" dt="2024-08-22T15:05:38.614" v="23" actId="1035"/>
      <pc:docMkLst>
        <pc:docMk/>
      </pc:docMkLst>
      <pc:sldChg chg="modSp mod">
        <pc:chgData name="BELLEMIN SANDRA" userId="5fe4e071-d3f4-40df-970f-ee8fcf898346" providerId="ADAL" clId="{5ED12FFA-055B-40D7-B2D8-23A95FD25E07}" dt="2024-08-22T15:04:04.362" v="0" actId="2711"/>
        <pc:sldMkLst>
          <pc:docMk/>
          <pc:sldMk cId="1738818667" sldId="294"/>
        </pc:sldMkLst>
      </pc:sldChg>
      <pc:sldChg chg="modSp mod">
        <pc:chgData name="BELLEMIN SANDRA" userId="5fe4e071-d3f4-40df-970f-ee8fcf898346" providerId="ADAL" clId="{5ED12FFA-055B-40D7-B2D8-23A95FD25E07}" dt="2024-08-22T15:04:17.546" v="1" actId="2711"/>
        <pc:sldMkLst>
          <pc:docMk/>
          <pc:sldMk cId="3151380379" sldId="344"/>
        </pc:sldMkLst>
      </pc:sldChg>
      <pc:sldChg chg="modSp mod">
        <pc:chgData name="BELLEMIN SANDRA" userId="5fe4e071-d3f4-40df-970f-ee8fcf898346" providerId="ADAL" clId="{5ED12FFA-055B-40D7-B2D8-23A95FD25E07}" dt="2024-08-22T15:04:26.014" v="2" actId="2711"/>
        <pc:sldMkLst>
          <pc:docMk/>
          <pc:sldMk cId="2950950687" sldId="345"/>
        </pc:sldMkLst>
      </pc:sldChg>
      <pc:sldChg chg="modSp mod">
        <pc:chgData name="BELLEMIN SANDRA" userId="5fe4e071-d3f4-40df-970f-ee8fcf898346" providerId="ADAL" clId="{5ED12FFA-055B-40D7-B2D8-23A95FD25E07}" dt="2024-08-22T15:04:32.869" v="3" actId="2711"/>
        <pc:sldMkLst>
          <pc:docMk/>
          <pc:sldMk cId="268376840" sldId="346"/>
        </pc:sldMkLst>
      </pc:sldChg>
      <pc:sldChg chg="modSp mod">
        <pc:chgData name="BELLEMIN SANDRA" userId="5fe4e071-d3f4-40df-970f-ee8fcf898346" providerId="ADAL" clId="{5ED12FFA-055B-40D7-B2D8-23A95FD25E07}" dt="2024-08-22T15:05:38.614" v="23" actId="1035"/>
        <pc:sldMkLst>
          <pc:docMk/>
          <pc:sldMk cId="822204358" sldId="350"/>
        </pc:sldMkLst>
      </pc:sldChg>
      <pc:sldChg chg="addSp delSp modSp mod">
        <pc:chgData name="BELLEMIN SANDRA" userId="5fe4e071-d3f4-40df-970f-ee8fcf898346" providerId="ADAL" clId="{5ED12FFA-055B-40D7-B2D8-23A95FD25E07}" dt="2024-08-22T15:05:25.101" v="16" actId="1036"/>
        <pc:sldMkLst>
          <pc:docMk/>
          <pc:sldMk cId="2567991227" sldId="352"/>
        </pc:sldMkLst>
      </pc:sldChg>
    </pc:docChg>
  </pc:docChgLst>
  <pc:docChgLst>
    <pc:chgData name="BELLEMIN SANDRA" userId="5fe4e071-d3f4-40df-970f-ee8fcf898346" providerId="ADAL" clId="{C23C2A97-971D-455A-A9A4-543E92823B81}"/>
    <pc:docChg chg="undo redo custSel modSld modMainMaster">
      <pc:chgData name="BELLEMIN SANDRA" userId="5fe4e071-d3f4-40df-970f-ee8fcf898346" providerId="ADAL" clId="{C23C2A97-971D-455A-A9A4-543E92823B81}" dt="2025-03-19T11:22:23.338" v="208" actId="2711"/>
      <pc:docMkLst>
        <pc:docMk/>
      </pc:docMkLst>
      <pc:sldChg chg="addSp delSp modSp mod modClrScheme chgLayout modNotesTx">
        <pc:chgData name="BELLEMIN SANDRA" userId="5fe4e071-d3f4-40df-970f-ee8fcf898346" providerId="ADAL" clId="{C23C2A97-971D-455A-A9A4-543E92823B81}" dt="2025-03-19T11:22:23.338" v="208" actId="2711"/>
        <pc:sldMkLst>
          <pc:docMk/>
          <pc:sldMk cId="1167145136" sldId="276"/>
        </pc:sldMkLst>
        <pc:spChg chg="del">
          <ac:chgData name="BELLEMIN SANDRA" userId="5fe4e071-d3f4-40df-970f-ee8fcf898346" providerId="ADAL" clId="{C23C2A97-971D-455A-A9A4-543E92823B81}" dt="2025-03-19T11:18:20.477" v="118" actId="478"/>
          <ac:spMkLst>
            <pc:docMk/>
            <pc:sldMk cId="1167145136" sldId="276"/>
            <ac:spMk id="3" creationId="{013A2E0A-CD12-462B-B4A8-9DB595DB6E28}"/>
          </ac:spMkLst>
        </pc:spChg>
        <pc:spChg chg="del mod ord">
          <ac:chgData name="BELLEMIN SANDRA" userId="5fe4e071-d3f4-40df-970f-ee8fcf898346" providerId="ADAL" clId="{C23C2A97-971D-455A-A9A4-543E92823B81}" dt="2025-03-19T11:18:20.477" v="118" actId="478"/>
          <ac:spMkLst>
            <pc:docMk/>
            <pc:sldMk cId="1167145136" sldId="276"/>
            <ac:spMk id="6" creationId="{94D8D623-2B5E-4170-A263-C607C356EFD2}"/>
          </ac:spMkLst>
        </pc:spChg>
        <pc:picChg chg="add mod">
          <ac:chgData name="BELLEMIN SANDRA" userId="5fe4e071-d3f4-40df-970f-ee8fcf898346" providerId="ADAL" clId="{C23C2A97-971D-455A-A9A4-543E92823B81}" dt="2025-03-19T11:19:27.732" v="121" actId="27614"/>
          <ac:picMkLst>
            <pc:docMk/>
            <pc:sldMk cId="1167145136" sldId="276"/>
            <ac:picMk id="4" creationId="{48626D87-89F8-275A-9B67-C22317229039}"/>
          </ac:picMkLst>
        </pc:picChg>
      </pc:sldChg>
      <pc:sldChg chg="addSp delSp modSp mod modClrScheme chgLayout">
        <pc:chgData name="BELLEMIN SANDRA" userId="5fe4e071-d3f4-40df-970f-ee8fcf898346" providerId="ADAL" clId="{C23C2A97-971D-455A-A9A4-543E92823B81}" dt="2025-03-19T11:19:29.286" v="124" actId="962"/>
        <pc:sldMkLst>
          <pc:docMk/>
          <pc:sldMk cId="2519547939" sldId="277"/>
        </pc:sldMkLst>
        <pc:spChg chg="del mod ord">
          <ac:chgData name="BELLEMIN SANDRA" userId="5fe4e071-d3f4-40df-970f-ee8fcf898346" providerId="ADAL" clId="{C23C2A97-971D-455A-A9A4-543E92823B81}" dt="2025-03-19T11:18:18.674" v="117" actId="478"/>
          <ac:spMkLst>
            <pc:docMk/>
            <pc:sldMk cId="2519547939" sldId="277"/>
            <ac:spMk id="2" creationId="{9FB96FD9-6C1F-46FA-AD38-8D51107516E3}"/>
          </ac:spMkLst>
        </pc:spChg>
        <pc:grpChg chg="del">
          <ac:chgData name="BELLEMIN SANDRA" userId="5fe4e071-d3f4-40df-970f-ee8fcf898346" providerId="ADAL" clId="{C23C2A97-971D-455A-A9A4-543E92823B81}" dt="2025-03-19T11:18:18.674" v="117" actId="478"/>
          <ac:grpSpMkLst>
            <pc:docMk/>
            <pc:sldMk cId="2519547939" sldId="277"/>
            <ac:grpSpMk id="3" creationId="{BFAF8DDC-1CBE-4568-9AC4-CE96900CF2DA}"/>
          </ac:grpSpMkLst>
        </pc:grpChg>
        <pc:picChg chg="add mod">
          <ac:chgData name="BELLEMIN SANDRA" userId="5fe4e071-d3f4-40df-970f-ee8fcf898346" providerId="ADAL" clId="{C23C2A97-971D-455A-A9A4-543E92823B81}" dt="2025-03-19T11:19:29.286" v="124" actId="962"/>
          <ac:picMkLst>
            <pc:docMk/>
            <pc:sldMk cId="2519547939" sldId="277"/>
            <ac:picMk id="15" creationId="{720F33B6-0C6B-E70F-B8C2-D525362084E6}"/>
          </ac:picMkLst>
        </pc:picChg>
      </pc:sldChg>
      <pc:sldChg chg="addSp delSp modSp mod modClrScheme chgLayout">
        <pc:chgData name="BELLEMIN SANDRA" userId="5fe4e071-d3f4-40df-970f-ee8fcf898346" providerId="ADAL" clId="{C23C2A97-971D-455A-A9A4-543E92823B81}" dt="2025-03-19T11:20:24.982" v="179" actId="27614"/>
        <pc:sldMkLst>
          <pc:docMk/>
          <pc:sldMk cId="3470663436" sldId="293"/>
        </pc:sldMkLst>
        <pc:spChg chg="del mod ord">
          <ac:chgData name="BELLEMIN SANDRA" userId="5fe4e071-d3f4-40df-970f-ee8fcf898346" providerId="ADAL" clId="{C23C2A97-971D-455A-A9A4-543E92823B81}" dt="2025-03-19T11:17:32.073" v="94" actId="478"/>
          <ac:spMkLst>
            <pc:docMk/>
            <pc:sldMk cId="3470663436" sldId="293"/>
            <ac:spMk id="2" creationId="{352432BC-7EFF-4B8A-A61B-BAA2D3A7174D}"/>
          </ac:spMkLst>
        </pc:spChg>
        <pc:spChg chg="del mod ord">
          <ac:chgData name="BELLEMIN SANDRA" userId="5fe4e071-d3f4-40df-970f-ee8fcf898346" providerId="ADAL" clId="{C23C2A97-971D-455A-A9A4-543E92823B81}" dt="2025-03-19T11:17:32.073" v="94" actId="478"/>
          <ac:spMkLst>
            <pc:docMk/>
            <pc:sldMk cId="3470663436" sldId="293"/>
            <ac:spMk id="3" creationId="{E1024EFB-A8AB-4654-A1FD-8C7A4F729633}"/>
          </ac:spMkLst>
        </pc:spChg>
        <pc:picChg chg="add mod">
          <ac:chgData name="BELLEMIN SANDRA" userId="5fe4e071-d3f4-40df-970f-ee8fcf898346" providerId="ADAL" clId="{C23C2A97-971D-455A-A9A4-543E92823B81}" dt="2025-03-19T11:20:24.982" v="179" actId="27614"/>
          <ac:picMkLst>
            <pc:docMk/>
            <pc:sldMk cId="3470663436" sldId="293"/>
            <ac:picMk id="5" creationId="{69C2B7B6-FFFA-0FEE-B576-5BDFD2BCDDB1}"/>
          </ac:picMkLst>
        </pc:picChg>
      </pc:sldChg>
      <pc:sldChg chg="addSp delSp modSp mod modClrScheme chgLayout">
        <pc:chgData name="BELLEMIN SANDRA" userId="5fe4e071-d3f4-40df-970f-ee8fcf898346" providerId="ADAL" clId="{C23C2A97-971D-455A-A9A4-543E92823B81}" dt="2025-03-19T11:20:26.950" v="182" actId="962"/>
        <pc:sldMkLst>
          <pc:docMk/>
          <pc:sldMk cId="1738818667" sldId="294"/>
        </pc:sldMkLst>
        <pc:spChg chg="del">
          <ac:chgData name="BELLEMIN SANDRA" userId="5fe4e071-d3f4-40df-970f-ee8fcf898346" providerId="ADAL" clId="{C23C2A97-971D-455A-A9A4-543E92823B81}" dt="2025-03-19T11:17:27.576" v="93" actId="478"/>
          <ac:spMkLst>
            <pc:docMk/>
            <pc:sldMk cId="1738818667" sldId="294"/>
            <ac:spMk id="5" creationId="{CE928733-E8EA-4DB5-8DF6-C56E5653EB59}"/>
          </ac:spMkLst>
        </pc:spChg>
        <pc:spChg chg="del mod ord">
          <ac:chgData name="BELLEMIN SANDRA" userId="5fe4e071-d3f4-40df-970f-ee8fcf898346" providerId="ADAL" clId="{C23C2A97-971D-455A-A9A4-543E92823B81}" dt="2025-03-19T11:17:27.576" v="93" actId="478"/>
          <ac:spMkLst>
            <pc:docMk/>
            <pc:sldMk cId="1738818667" sldId="294"/>
            <ac:spMk id="14" creationId="{7C1872FF-31BD-49C6-8D52-238CD5128E37}"/>
          </ac:spMkLst>
        </pc:spChg>
        <pc:grpChg chg="del">
          <ac:chgData name="BELLEMIN SANDRA" userId="5fe4e071-d3f4-40df-970f-ee8fcf898346" providerId="ADAL" clId="{C23C2A97-971D-455A-A9A4-543E92823B81}" dt="2025-03-19T11:17:27.576" v="93" actId="478"/>
          <ac:grpSpMkLst>
            <pc:docMk/>
            <pc:sldMk cId="1738818667" sldId="294"/>
            <ac:grpSpMk id="3" creationId="{9EF2C917-B603-4948-9FC4-8FB5322967AD}"/>
          </ac:grpSpMkLst>
        </pc:grpChg>
        <pc:picChg chg="add mod">
          <ac:chgData name="BELLEMIN SANDRA" userId="5fe4e071-d3f4-40df-970f-ee8fcf898346" providerId="ADAL" clId="{C23C2A97-971D-455A-A9A4-543E92823B81}" dt="2025-03-19T11:20:26.950" v="182" actId="962"/>
          <ac:picMkLst>
            <pc:docMk/>
            <pc:sldMk cId="1738818667" sldId="294"/>
            <ac:picMk id="4" creationId="{F92C05F4-76F6-2935-DEF5-9AF25A93CCAA}"/>
          </ac:picMkLst>
        </pc:picChg>
      </pc:sldChg>
      <pc:sldChg chg="addSp delSp modSp mod modClrScheme chgLayout">
        <pc:chgData name="BELLEMIN SANDRA" userId="5fe4e071-d3f4-40df-970f-ee8fcf898346" providerId="ADAL" clId="{C23C2A97-971D-455A-A9A4-543E92823B81}" dt="2025-03-19T11:19:31.143" v="126" actId="27614"/>
        <pc:sldMkLst>
          <pc:docMk/>
          <pc:sldMk cId="1456309491" sldId="300"/>
        </pc:sldMkLst>
        <pc:spChg chg="del mod ord">
          <ac:chgData name="BELLEMIN SANDRA" userId="5fe4e071-d3f4-40df-970f-ee8fcf898346" providerId="ADAL" clId="{C23C2A97-971D-455A-A9A4-543E92823B81}" dt="2025-03-19T11:18:16.434" v="116" actId="478"/>
          <ac:spMkLst>
            <pc:docMk/>
            <pc:sldMk cId="1456309491" sldId="300"/>
            <ac:spMk id="2" creationId="{9FB96FD9-6C1F-46FA-AD38-8D51107516E3}"/>
          </ac:spMkLst>
        </pc:spChg>
        <pc:spChg chg="del">
          <ac:chgData name="BELLEMIN SANDRA" userId="5fe4e071-d3f4-40df-970f-ee8fcf898346" providerId="ADAL" clId="{C23C2A97-971D-455A-A9A4-543E92823B81}" dt="2025-03-19T11:18:16.434" v="116" actId="478"/>
          <ac:spMkLst>
            <pc:docMk/>
            <pc:sldMk cId="1456309491" sldId="300"/>
            <ac:spMk id="14" creationId="{DCE0B68F-CF4F-4B70-BCD3-15AA79EC6A4C}"/>
          </ac:spMkLst>
        </pc:spChg>
        <pc:spChg chg="del">
          <ac:chgData name="BELLEMIN SANDRA" userId="5fe4e071-d3f4-40df-970f-ee8fcf898346" providerId="ADAL" clId="{C23C2A97-971D-455A-A9A4-543E92823B81}" dt="2025-03-19T11:18:16.434" v="116" actId="478"/>
          <ac:spMkLst>
            <pc:docMk/>
            <pc:sldMk cId="1456309491" sldId="300"/>
            <ac:spMk id="15" creationId="{25604778-E4A4-4993-8D0E-3ABC5294D2A7}"/>
          </ac:spMkLst>
        </pc:spChg>
        <pc:spChg chg="del">
          <ac:chgData name="BELLEMIN SANDRA" userId="5fe4e071-d3f4-40df-970f-ee8fcf898346" providerId="ADAL" clId="{C23C2A97-971D-455A-A9A4-543E92823B81}" dt="2025-03-19T11:18:16.434" v="116" actId="478"/>
          <ac:spMkLst>
            <pc:docMk/>
            <pc:sldMk cId="1456309491" sldId="300"/>
            <ac:spMk id="16" creationId="{E62BD4AA-49FA-4535-B560-343D2CE39937}"/>
          </ac:spMkLst>
        </pc:spChg>
        <pc:spChg chg="del">
          <ac:chgData name="BELLEMIN SANDRA" userId="5fe4e071-d3f4-40df-970f-ee8fcf898346" providerId="ADAL" clId="{C23C2A97-971D-455A-A9A4-543E92823B81}" dt="2025-03-19T11:18:16.434" v="116" actId="478"/>
          <ac:spMkLst>
            <pc:docMk/>
            <pc:sldMk cId="1456309491" sldId="300"/>
            <ac:spMk id="17" creationId="{D4FAA305-3A04-4AE9-AEBD-0F45E44ED6F6}"/>
          </ac:spMkLst>
        </pc:spChg>
        <pc:spChg chg="del">
          <ac:chgData name="BELLEMIN SANDRA" userId="5fe4e071-d3f4-40df-970f-ee8fcf898346" providerId="ADAL" clId="{C23C2A97-971D-455A-A9A4-543E92823B81}" dt="2025-03-19T11:18:16.434" v="116" actId="478"/>
          <ac:spMkLst>
            <pc:docMk/>
            <pc:sldMk cId="1456309491" sldId="300"/>
            <ac:spMk id="18" creationId="{9C2C4B7B-86EC-492D-885B-AF3C1A03CA1D}"/>
          </ac:spMkLst>
        </pc:spChg>
        <pc:spChg chg="del">
          <ac:chgData name="BELLEMIN SANDRA" userId="5fe4e071-d3f4-40df-970f-ee8fcf898346" providerId="ADAL" clId="{C23C2A97-971D-455A-A9A4-543E92823B81}" dt="2025-03-19T11:18:16.434" v="116" actId="478"/>
          <ac:spMkLst>
            <pc:docMk/>
            <pc:sldMk cId="1456309491" sldId="300"/>
            <ac:spMk id="19" creationId="{0F5F26B6-EF5C-425C-97B3-A98FA75DF7CB}"/>
          </ac:spMkLst>
        </pc:spChg>
        <pc:spChg chg="del">
          <ac:chgData name="BELLEMIN SANDRA" userId="5fe4e071-d3f4-40df-970f-ee8fcf898346" providerId="ADAL" clId="{C23C2A97-971D-455A-A9A4-543E92823B81}" dt="2025-03-19T11:18:16.434" v="116" actId="478"/>
          <ac:spMkLst>
            <pc:docMk/>
            <pc:sldMk cId="1456309491" sldId="300"/>
            <ac:spMk id="20" creationId="{BA89E204-CC3C-4A3F-A5FB-2D4C2678963F}"/>
          </ac:spMkLst>
        </pc:spChg>
        <pc:spChg chg="del">
          <ac:chgData name="BELLEMIN SANDRA" userId="5fe4e071-d3f4-40df-970f-ee8fcf898346" providerId="ADAL" clId="{C23C2A97-971D-455A-A9A4-543E92823B81}" dt="2025-03-19T11:18:16.434" v="116" actId="478"/>
          <ac:spMkLst>
            <pc:docMk/>
            <pc:sldMk cId="1456309491" sldId="300"/>
            <ac:spMk id="21" creationId="{2233061F-9E77-4FA4-B4EC-796BE602954A}"/>
          </ac:spMkLst>
        </pc:spChg>
        <pc:spChg chg="del">
          <ac:chgData name="BELLEMIN SANDRA" userId="5fe4e071-d3f4-40df-970f-ee8fcf898346" providerId="ADAL" clId="{C23C2A97-971D-455A-A9A4-543E92823B81}" dt="2025-03-19T11:18:16.434" v="116" actId="478"/>
          <ac:spMkLst>
            <pc:docMk/>
            <pc:sldMk cId="1456309491" sldId="300"/>
            <ac:spMk id="23" creationId="{35FC316D-421A-4922-8908-B96177E19208}"/>
          </ac:spMkLst>
        </pc:spChg>
        <pc:picChg chg="add mod">
          <ac:chgData name="BELLEMIN SANDRA" userId="5fe4e071-d3f4-40df-970f-ee8fcf898346" providerId="ADAL" clId="{C23C2A97-971D-455A-A9A4-543E92823B81}" dt="2025-03-19T11:19:31.143" v="126" actId="27614"/>
          <ac:picMkLst>
            <pc:docMk/>
            <pc:sldMk cId="1456309491" sldId="300"/>
            <ac:picMk id="25" creationId="{B0F64B8C-4BAF-6408-6777-458B33184EC6}"/>
          </ac:picMkLst>
        </pc:picChg>
      </pc:sldChg>
      <pc:sldChg chg="addSp delSp modSp mod modClrScheme chgLayout">
        <pc:chgData name="BELLEMIN SANDRA" userId="5fe4e071-d3f4-40df-970f-ee8fcf898346" providerId="ADAL" clId="{C23C2A97-971D-455A-A9A4-543E92823B81}" dt="2025-03-19T11:20:22.856" v="177" actId="962"/>
        <pc:sldMkLst>
          <pc:docMk/>
          <pc:sldMk cId="1331551304" sldId="325"/>
        </pc:sldMkLst>
        <pc:spChg chg="del mod ord">
          <ac:chgData name="BELLEMIN SANDRA" userId="5fe4e071-d3f4-40df-970f-ee8fcf898346" providerId="ADAL" clId="{C23C2A97-971D-455A-A9A4-543E92823B81}" dt="2025-03-19T11:17:34.385" v="95" actId="478"/>
          <ac:spMkLst>
            <pc:docMk/>
            <pc:sldMk cId="1331551304" sldId="325"/>
            <ac:spMk id="2" creationId="{9720BA28-7FA3-4E10-9341-21730D042333}"/>
          </ac:spMkLst>
        </pc:spChg>
        <pc:spChg chg="del">
          <ac:chgData name="BELLEMIN SANDRA" userId="5fe4e071-d3f4-40df-970f-ee8fcf898346" providerId="ADAL" clId="{C23C2A97-971D-455A-A9A4-543E92823B81}" dt="2025-03-19T11:17:34.385" v="95" actId="478"/>
          <ac:spMkLst>
            <pc:docMk/>
            <pc:sldMk cId="1331551304" sldId="325"/>
            <ac:spMk id="30" creationId="{3C99286C-4174-4FF8-9DAD-7EA98C6B52CD}"/>
          </ac:spMkLst>
        </pc:spChg>
        <pc:grpChg chg="del">
          <ac:chgData name="BELLEMIN SANDRA" userId="5fe4e071-d3f4-40df-970f-ee8fcf898346" providerId="ADAL" clId="{C23C2A97-971D-455A-A9A4-543E92823B81}" dt="2025-03-19T11:17:34.385" v="95" actId="478"/>
          <ac:grpSpMkLst>
            <pc:docMk/>
            <pc:sldMk cId="1331551304" sldId="325"/>
            <ac:grpSpMk id="37" creationId="{9061FCFC-0239-4381-9275-43ED5C977F57}"/>
          </ac:grpSpMkLst>
        </pc:grpChg>
        <pc:picChg chg="add mod">
          <ac:chgData name="BELLEMIN SANDRA" userId="5fe4e071-d3f4-40df-970f-ee8fcf898346" providerId="ADAL" clId="{C23C2A97-971D-455A-A9A4-543E92823B81}" dt="2025-03-19T11:20:22.856" v="177" actId="962"/>
          <ac:picMkLst>
            <pc:docMk/>
            <pc:sldMk cId="1331551304" sldId="325"/>
            <ac:picMk id="4" creationId="{C729E8DE-C9EA-2C21-5750-F4C2B0A7B2BB}"/>
          </ac:picMkLst>
        </pc:picChg>
      </pc:sldChg>
      <pc:sldChg chg="addSp delSp modSp mod modClrScheme chgLayout">
        <pc:chgData name="BELLEMIN SANDRA" userId="5fe4e071-d3f4-40df-970f-ee8fcf898346" providerId="ADAL" clId="{C23C2A97-971D-455A-A9A4-543E92823B81}" dt="2025-03-19T11:19:41.173" v="137" actId="27614"/>
        <pc:sldMkLst>
          <pc:docMk/>
          <pc:sldMk cId="1483485157" sldId="328"/>
        </pc:sldMkLst>
        <pc:spChg chg="del mod ord">
          <ac:chgData name="BELLEMIN SANDRA" userId="5fe4e071-d3f4-40df-970f-ee8fcf898346" providerId="ADAL" clId="{C23C2A97-971D-455A-A9A4-543E92823B81}" dt="2025-03-19T11:18:07.950" v="111" actId="478"/>
          <ac:spMkLst>
            <pc:docMk/>
            <pc:sldMk cId="1483485157" sldId="328"/>
            <ac:spMk id="2" creationId="{9720BA28-7FA3-4E10-9341-21730D042333}"/>
          </ac:spMkLst>
        </pc:spChg>
        <pc:spChg chg="del">
          <ac:chgData name="BELLEMIN SANDRA" userId="5fe4e071-d3f4-40df-970f-ee8fcf898346" providerId="ADAL" clId="{C23C2A97-971D-455A-A9A4-543E92823B81}" dt="2025-03-19T11:18:07.950" v="111" actId="478"/>
          <ac:spMkLst>
            <pc:docMk/>
            <pc:sldMk cId="1483485157" sldId="328"/>
            <ac:spMk id="30" creationId="{3C99286C-4174-4FF8-9DAD-7EA98C6B52CD}"/>
          </ac:spMkLst>
        </pc:spChg>
        <pc:grpChg chg="del">
          <ac:chgData name="BELLEMIN SANDRA" userId="5fe4e071-d3f4-40df-970f-ee8fcf898346" providerId="ADAL" clId="{C23C2A97-971D-455A-A9A4-543E92823B81}" dt="2025-03-19T11:18:07.950" v="111" actId="478"/>
          <ac:grpSpMkLst>
            <pc:docMk/>
            <pc:sldMk cId="1483485157" sldId="328"/>
            <ac:grpSpMk id="42" creationId="{9155D4D0-E07E-4030-A929-1D25CAEF810E}"/>
          </ac:grpSpMkLst>
        </pc:grpChg>
        <pc:picChg chg="add mod">
          <ac:chgData name="BELLEMIN SANDRA" userId="5fe4e071-d3f4-40df-970f-ee8fcf898346" providerId="ADAL" clId="{C23C2A97-971D-455A-A9A4-543E92823B81}" dt="2025-03-19T11:19:41.173" v="137" actId="27614"/>
          <ac:picMkLst>
            <pc:docMk/>
            <pc:sldMk cId="1483485157" sldId="328"/>
            <ac:picMk id="4" creationId="{5C0C6D2A-1A73-3E1E-805C-B69168ADEB04}"/>
          </ac:picMkLst>
        </pc:picChg>
      </pc:sldChg>
      <pc:sldChg chg="addSp delSp modSp mod modClrScheme chgLayout">
        <pc:chgData name="BELLEMIN SANDRA" userId="5fe4e071-d3f4-40df-970f-ee8fcf898346" providerId="ADAL" clId="{C23C2A97-971D-455A-A9A4-543E92823B81}" dt="2025-03-19T11:20:05.480" v="159" actId="27614"/>
        <pc:sldMkLst>
          <pc:docMk/>
          <pc:sldMk cId="2765837270" sldId="331"/>
        </pc:sldMkLst>
        <pc:spChg chg="del mod ord">
          <ac:chgData name="BELLEMIN SANDRA" userId="5fe4e071-d3f4-40df-970f-ee8fcf898346" providerId="ADAL" clId="{C23C2A97-971D-455A-A9A4-543E92823B81}" dt="2025-03-19T11:17:50.282" v="102" actId="478"/>
          <ac:spMkLst>
            <pc:docMk/>
            <pc:sldMk cId="2765837270" sldId="331"/>
            <ac:spMk id="2" creationId="{9720BA28-7FA3-4E10-9341-21730D042333}"/>
          </ac:spMkLst>
        </pc:spChg>
        <pc:spChg chg="del">
          <ac:chgData name="BELLEMIN SANDRA" userId="5fe4e071-d3f4-40df-970f-ee8fcf898346" providerId="ADAL" clId="{C23C2A97-971D-455A-A9A4-543E92823B81}" dt="2025-03-19T11:17:50.282" v="102" actId="478"/>
          <ac:spMkLst>
            <pc:docMk/>
            <pc:sldMk cId="2765837270" sldId="331"/>
            <ac:spMk id="30" creationId="{3C99286C-4174-4FF8-9DAD-7EA98C6B52CD}"/>
          </ac:spMkLst>
        </pc:spChg>
        <pc:grpChg chg="del">
          <ac:chgData name="BELLEMIN SANDRA" userId="5fe4e071-d3f4-40df-970f-ee8fcf898346" providerId="ADAL" clId="{C23C2A97-971D-455A-A9A4-543E92823B81}" dt="2025-03-19T11:17:50.282" v="102" actId="478"/>
          <ac:grpSpMkLst>
            <pc:docMk/>
            <pc:sldMk cId="2765837270" sldId="331"/>
            <ac:grpSpMk id="19" creationId="{5074A2C4-D427-4AFA-8DD4-62C7902466CE}"/>
          </ac:grpSpMkLst>
        </pc:grpChg>
        <pc:picChg chg="add mod">
          <ac:chgData name="BELLEMIN SANDRA" userId="5fe4e071-d3f4-40df-970f-ee8fcf898346" providerId="ADAL" clId="{C23C2A97-971D-455A-A9A4-543E92823B81}" dt="2025-03-19T11:20:05.480" v="159" actId="27614"/>
          <ac:picMkLst>
            <pc:docMk/>
            <pc:sldMk cId="2765837270" sldId="331"/>
            <ac:picMk id="4" creationId="{0D9C2646-F590-24BE-E6B0-02A3A23B5E81}"/>
          </ac:picMkLst>
        </pc:picChg>
      </pc:sldChg>
      <pc:sldChg chg="addSp delSp modSp mod modClrScheme chgLayout">
        <pc:chgData name="BELLEMIN SANDRA" userId="5fe4e071-d3f4-40df-970f-ee8fcf898346" providerId="ADAL" clId="{C23C2A97-971D-455A-A9A4-543E92823B81}" dt="2025-03-19T11:20:01.625" v="154" actId="27614"/>
        <pc:sldMkLst>
          <pc:docMk/>
          <pc:sldMk cId="1379862933" sldId="332"/>
        </pc:sldMkLst>
        <pc:spChg chg="del mod ord">
          <ac:chgData name="BELLEMIN SANDRA" userId="5fe4e071-d3f4-40df-970f-ee8fcf898346" providerId="ADAL" clId="{C23C2A97-971D-455A-A9A4-543E92823B81}" dt="2025-03-19T11:17:53.927" v="104" actId="478"/>
          <ac:spMkLst>
            <pc:docMk/>
            <pc:sldMk cId="1379862933" sldId="332"/>
            <ac:spMk id="2" creationId="{9720BA28-7FA3-4E10-9341-21730D042333}"/>
          </ac:spMkLst>
        </pc:spChg>
        <pc:spChg chg="del">
          <ac:chgData name="BELLEMIN SANDRA" userId="5fe4e071-d3f4-40df-970f-ee8fcf898346" providerId="ADAL" clId="{C23C2A97-971D-455A-A9A4-543E92823B81}" dt="2025-03-19T11:17:53.927" v="104" actId="478"/>
          <ac:spMkLst>
            <pc:docMk/>
            <pc:sldMk cId="1379862933" sldId="332"/>
            <ac:spMk id="30" creationId="{3C99286C-4174-4FF8-9DAD-7EA98C6B52CD}"/>
          </ac:spMkLst>
        </pc:spChg>
        <pc:picChg chg="add mod">
          <ac:chgData name="BELLEMIN SANDRA" userId="5fe4e071-d3f4-40df-970f-ee8fcf898346" providerId="ADAL" clId="{C23C2A97-971D-455A-A9A4-543E92823B81}" dt="2025-03-19T11:20:01.625" v="154" actId="27614"/>
          <ac:picMkLst>
            <pc:docMk/>
            <pc:sldMk cId="1379862933" sldId="332"/>
            <ac:picMk id="4" creationId="{1E371165-1505-238B-5884-E5253B0A6B06}"/>
          </ac:picMkLst>
        </pc:picChg>
        <pc:picChg chg="del">
          <ac:chgData name="BELLEMIN SANDRA" userId="5fe4e071-d3f4-40df-970f-ee8fcf898346" providerId="ADAL" clId="{C23C2A97-971D-455A-A9A4-543E92823B81}" dt="2025-03-19T11:17:53.927" v="104" actId="478"/>
          <ac:picMkLst>
            <pc:docMk/>
            <pc:sldMk cId="1379862933" sldId="332"/>
            <ac:picMk id="22" creationId="{6C03E0A4-DF22-414D-8212-BED947B7F4E3}"/>
          </ac:picMkLst>
        </pc:picChg>
      </pc:sldChg>
      <pc:sldChg chg="addSp delSp modSp mod modClrScheme chgLayout">
        <pc:chgData name="BELLEMIN SANDRA" userId="5fe4e071-d3f4-40df-970f-ee8fcf898346" providerId="ADAL" clId="{C23C2A97-971D-455A-A9A4-543E92823B81}" dt="2025-03-19T11:20:09.048" v="163" actId="27614"/>
        <pc:sldMkLst>
          <pc:docMk/>
          <pc:sldMk cId="1651616912" sldId="334"/>
        </pc:sldMkLst>
        <pc:spChg chg="del mod ord">
          <ac:chgData name="BELLEMIN SANDRA" userId="5fe4e071-d3f4-40df-970f-ee8fcf898346" providerId="ADAL" clId="{C23C2A97-971D-455A-A9A4-543E92823B81}" dt="2025-03-19T11:17:46.850" v="100" actId="478"/>
          <ac:spMkLst>
            <pc:docMk/>
            <pc:sldMk cId="1651616912" sldId="334"/>
            <ac:spMk id="2" creationId="{9720BA28-7FA3-4E10-9341-21730D042333}"/>
          </ac:spMkLst>
        </pc:spChg>
        <pc:spChg chg="del">
          <ac:chgData name="BELLEMIN SANDRA" userId="5fe4e071-d3f4-40df-970f-ee8fcf898346" providerId="ADAL" clId="{C23C2A97-971D-455A-A9A4-543E92823B81}" dt="2025-03-19T11:17:46.850" v="100" actId="478"/>
          <ac:spMkLst>
            <pc:docMk/>
            <pc:sldMk cId="1651616912" sldId="334"/>
            <ac:spMk id="30" creationId="{3C99286C-4174-4FF8-9DAD-7EA98C6B52CD}"/>
          </ac:spMkLst>
        </pc:spChg>
        <pc:grpChg chg="del">
          <ac:chgData name="BELLEMIN SANDRA" userId="5fe4e071-d3f4-40df-970f-ee8fcf898346" providerId="ADAL" clId="{C23C2A97-971D-455A-A9A4-543E92823B81}" dt="2025-03-19T11:17:46.850" v="100" actId="478"/>
          <ac:grpSpMkLst>
            <pc:docMk/>
            <pc:sldMk cId="1651616912" sldId="334"/>
            <ac:grpSpMk id="19" creationId="{D3245D4A-F5B6-459C-8358-03406C2A1337}"/>
          </ac:grpSpMkLst>
        </pc:grpChg>
        <pc:picChg chg="add mod">
          <ac:chgData name="BELLEMIN SANDRA" userId="5fe4e071-d3f4-40df-970f-ee8fcf898346" providerId="ADAL" clId="{C23C2A97-971D-455A-A9A4-543E92823B81}" dt="2025-03-19T11:20:09.048" v="163" actId="27614"/>
          <ac:picMkLst>
            <pc:docMk/>
            <pc:sldMk cId="1651616912" sldId="334"/>
            <ac:picMk id="4" creationId="{8C8D5C94-CBC4-3C70-28FC-16743FBF811C}"/>
          </ac:picMkLst>
        </pc:picChg>
      </pc:sldChg>
      <pc:sldChg chg="addSp delSp modSp mod modClrScheme chgLayout">
        <pc:chgData name="BELLEMIN SANDRA" userId="5fe4e071-d3f4-40df-970f-ee8fcf898346" providerId="ADAL" clId="{C23C2A97-971D-455A-A9A4-543E92823B81}" dt="2025-03-19T11:20:14.012" v="168" actId="962"/>
        <pc:sldMkLst>
          <pc:docMk/>
          <pc:sldMk cId="4144981655" sldId="335"/>
        </pc:sldMkLst>
        <pc:spChg chg="del mod ord">
          <ac:chgData name="BELLEMIN SANDRA" userId="5fe4e071-d3f4-40df-970f-ee8fcf898346" providerId="ADAL" clId="{C23C2A97-971D-455A-A9A4-543E92823B81}" dt="2025-03-19T11:17:42.906" v="98" actId="478"/>
          <ac:spMkLst>
            <pc:docMk/>
            <pc:sldMk cId="4144981655" sldId="335"/>
            <ac:spMk id="2" creationId="{9720BA28-7FA3-4E10-9341-21730D042333}"/>
          </ac:spMkLst>
        </pc:spChg>
        <pc:spChg chg="del">
          <ac:chgData name="BELLEMIN SANDRA" userId="5fe4e071-d3f4-40df-970f-ee8fcf898346" providerId="ADAL" clId="{C23C2A97-971D-455A-A9A4-543E92823B81}" dt="2025-03-19T11:17:42.906" v="98" actId="478"/>
          <ac:spMkLst>
            <pc:docMk/>
            <pc:sldMk cId="4144981655" sldId="335"/>
            <ac:spMk id="30" creationId="{3C99286C-4174-4FF8-9DAD-7EA98C6B52CD}"/>
          </ac:spMkLst>
        </pc:spChg>
        <pc:grpChg chg="del">
          <ac:chgData name="BELLEMIN SANDRA" userId="5fe4e071-d3f4-40df-970f-ee8fcf898346" providerId="ADAL" clId="{C23C2A97-971D-455A-A9A4-543E92823B81}" dt="2025-03-19T11:17:42.906" v="98" actId="478"/>
          <ac:grpSpMkLst>
            <pc:docMk/>
            <pc:sldMk cId="4144981655" sldId="335"/>
            <ac:grpSpMk id="53" creationId="{AAE11E7F-83C5-419D-AC0A-376B75A1B355}"/>
          </ac:grpSpMkLst>
        </pc:grpChg>
        <pc:picChg chg="add mod">
          <ac:chgData name="BELLEMIN SANDRA" userId="5fe4e071-d3f4-40df-970f-ee8fcf898346" providerId="ADAL" clId="{C23C2A97-971D-455A-A9A4-543E92823B81}" dt="2025-03-19T11:20:14.012" v="168" actId="962"/>
          <ac:picMkLst>
            <pc:docMk/>
            <pc:sldMk cId="4144981655" sldId="335"/>
            <ac:picMk id="4" creationId="{E61A6BDD-A381-FF60-62D6-070BD886CCFF}"/>
          </ac:picMkLst>
        </pc:picChg>
      </pc:sldChg>
      <pc:sldChg chg="addSp delSp modSp mod modClrScheme chgLayout">
        <pc:chgData name="BELLEMIN SANDRA" userId="5fe4e071-d3f4-40df-970f-ee8fcf898346" providerId="ADAL" clId="{C23C2A97-971D-455A-A9A4-543E92823B81}" dt="2025-03-19T11:20:19.475" v="172" actId="27614"/>
        <pc:sldMkLst>
          <pc:docMk/>
          <pc:sldMk cId="1536876831" sldId="336"/>
        </pc:sldMkLst>
        <pc:spChg chg="del mod ord">
          <ac:chgData name="BELLEMIN SANDRA" userId="5fe4e071-d3f4-40df-970f-ee8fcf898346" providerId="ADAL" clId="{C23C2A97-971D-455A-A9A4-543E92823B81}" dt="2025-03-19T11:18:25.035" v="119" actId="478"/>
          <ac:spMkLst>
            <pc:docMk/>
            <pc:sldMk cId="1536876831" sldId="336"/>
            <ac:spMk id="2" creationId="{9720BA28-7FA3-4E10-9341-21730D042333}"/>
          </ac:spMkLst>
        </pc:spChg>
        <pc:spChg chg="del">
          <ac:chgData name="BELLEMIN SANDRA" userId="5fe4e071-d3f4-40df-970f-ee8fcf898346" providerId="ADAL" clId="{C23C2A97-971D-455A-A9A4-543E92823B81}" dt="2025-03-19T11:18:25.035" v="119" actId="478"/>
          <ac:spMkLst>
            <pc:docMk/>
            <pc:sldMk cId="1536876831" sldId="336"/>
            <ac:spMk id="30" creationId="{3C99286C-4174-4FF8-9DAD-7EA98C6B52CD}"/>
          </ac:spMkLst>
        </pc:spChg>
        <pc:grpChg chg="del">
          <ac:chgData name="BELLEMIN SANDRA" userId="5fe4e071-d3f4-40df-970f-ee8fcf898346" providerId="ADAL" clId="{C23C2A97-971D-455A-A9A4-543E92823B81}" dt="2025-03-19T11:18:25.035" v="119" actId="478"/>
          <ac:grpSpMkLst>
            <pc:docMk/>
            <pc:sldMk cId="1536876831" sldId="336"/>
            <ac:grpSpMk id="3" creationId="{D46713DA-0062-4510-B97E-88894EB052BC}"/>
          </ac:grpSpMkLst>
        </pc:grpChg>
        <pc:picChg chg="add mod">
          <ac:chgData name="BELLEMIN SANDRA" userId="5fe4e071-d3f4-40df-970f-ee8fcf898346" providerId="ADAL" clId="{C23C2A97-971D-455A-A9A4-543E92823B81}" dt="2025-03-19T11:20:19.475" v="172" actId="27614"/>
          <ac:picMkLst>
            <pc:docMk/>
            <pc:sldMk cId="1536876831" sldId="336"/>
            <ac:picMk id="5" creationId="{766F5DFE-E16F-3794-8C94-0F5ADA159E49}"/>
          </ac:picMkLst>
        </pc:picChg>
      </pc:sldChg>
      <pc:sldChg chg="addSp delSp modSp mod modClrScheme chgLayout">
        <pc:chgData name="BELLEMIN SANDRA" userId="5fe4e071-d3f4-40df-970f-ee8fcf898346" providerId="ADAL" clId="{C23C2A97-971D-455A-A9A4-543E92823B81}" dt="2025-03-19T11:19:59.597" v="152" actId="27614"/>
        <pc:sldMkLst>
          <pc:docMk/>
          <pc:sldMk cId="4045743674" sldId="338"/>
        </pc:sldMkLst>
        <pc:spChg chg="del mod ord">
          <ac:chgData name="BELLEMIN SANDRA" userId="5fe4e071-d3f4-40df-970f-ee8fcf898346" providerId="ADAL" clId="{C23C2A97-971D-455A-A9A4-543E92823B81}" dt="2025-03-19T11:17:56.445" v="105" actId="478"/>
          <ac:spMkLst>
            <pc:docMk/>
            <pc:sldMk cId="4045743674" sldId="338"/>
            <ac:spMk id="2" creationId="{9720BA28-7FA3-4E10-9341-21730D042333}"/>
          </ac:spMkLst>
        </pc:spChg>
        <pc:spChg chg="del">
          <ac:chgData name="BELLEMIN SANDRA" userId="5fe4e071-d3f4-40df-970f-ee8fcf898346" providerId="ADAL" clId="{C23C2A97-971D-455A-A9A4-543E92823B81}" dt="2025-03-19T11:17:56.445" v="105" actId="478"/>
          <ac:spMkLst>
            <pc:docMk/>
            <pc:sldMk cId="4045743674" sldId="338"/>
            <ac:spMk id="30" creationId="{3C99286C-4174-4FF8-9DAD-7EA98C6B52CD}"/>
          </ac:spMkLst>
        </pc:spChg>
        <pc:grpChg chg="del">
          <ac:chgData name="BELLEMIN SANDRA" userId="5fe4e071-d3f4-40df-970f-ee8fcf898346" providerId="ADAL" clId="{C23C2A97-971D-455A-A9A4-543E92823B81}" dt="2025-03-19T11:17:56.445" v="105" actId="478"/>
          <ac:grpSpMkLst>
            <pc:docMk/>
            <pc:sldMk cId="4045743674" sldId="338"/>
            <ac:grpSpMk id="45" creationId="{B5725069-5E9A-4784-86A8-D00CFF71E11B}"/>
          </ac:grpSpMkLst>
        </pc:grpChg>
        <pc:picChg chg="add mod">
          <ac:chgData name="BELLEMIN SANDRA" userId="5fe4e071-d3f4-40df-970f-ee8fcf898346" providerId="ADAL" clId="{C23C2A97-971D-455A-A9A4-543E92823B81}" dt="2025-03-19T11:19:59.597" v="152" actId="27614"/>
          <ac:picMkLst>
            <pc:docMk/>
            <pc:sldMk cId="4045743674" sldId="338"/>
            <ac:picMk id="4" creationId="{DED2C5C6-9A20-B3A2-2E4C-596B4B0F9393}"/>
          </ac:picMkLst>
        </pc:picChg>
      </pc:sldChg>
      <pc:sldChg chg="addSp delSp modSp mod modClrScheme chgLayout">
        <pc:chgData name="BELLEMIN SANDRA" userId="5fe4e071-d3f4-40df-970f-ee8fcf898346" providerId="ADAL" clId="{C23C2A97-971D-455A-A9A4-543E92823B81}" dt="2025-03-19T11:19:32.778" v="128" actId="27614"/>
        <pc:sldMkLst>
          <pc:docMk/>
          <pc:sldMk cId="3774352203" sldId="339"/>
        </pc:sldMkLst>
        <pc:spChg chg="del mod ord">
          <ac:chgData name="BELLEMIN SANDRA" userId="5fe4e071-d3f4-40df-970f-ee8fcf898346" providerId="ADAL" clId="{C23C2A97-971D-455A-A9A4-543E92823B81}" dt="2025-03-19T11:18:14.457" v="115" actId="478"/>
          <ac:spMkLst>
            <pc:docMk/>
            <pc:sldMk cId="3774352203" sldId="339"/>
            <ac:spMk id="2" creationId="{9720BA28-7FA3-4E10-9341-21730D042333}"/>
          </ac:spMkLst>
        </pc:spChg>
        <pc:spChg chg="del">
          <ac:chgData name="BELLEMIN SANDRA" userId="5fe4e071-d3f4-40df-970f-ee8fcf898346" providerId="ADAL" clId="{C23C2A97-971D-455A-A9A4-543E92823B81}" dt="2025-03-19T11:18:14.457" v="115" actId="478"/>
          <ac:spMkLst>
            <pc:docMk/>
            <pc:sldMk cId="3774352203" sldId="339"/>
            <ac:spMk id="30" creationId="{3C99286C-4174-4FF8-9DAD-7EA98C6B52CD}"/>
          </ac:spMkLst>
        </pc:spChg>
        <pc:picChg chg="add mod">
          <ac:chgData name="BELLEMIN SANDRA" userId="5fe4e071-d3f4-40df-970f-ee8fcf898346" providerId="ADAL" clId="{C23C2A97-971D-455A-A9A4-543E92823B81}" dt="2025-03-19T11:19:32.778" v="128" actId="27614"/>
          <ac:picMkLst>
            <pc:docMk/>
            <pc:sldMk cId="3774352203" sldId="339"/>
            <ac:picMk id="4" creationId="{615CBF2F-04BC-A5A1-CDA3-C8A38A4EBC85}"/>
          </ac:picMkLst>
        </pc:picChg>
        <pc:picChg chg="del">
          <ac:chgData name="BELLEMIN SANDRA" userId="5fe4e071-d3f4-40df-970f-ee8fcf898346" providerId="ADAL" clId="{C23C2A97-971D-455A-A9A4-543E92823B81}" dt="2025-03-19T11:18:14.457" v="115" actId="478"/>
          <ac:picMkLst>
            <pc:docMk/>
            <pc:sldMk cId="3774352203" sldId="339"/>
            <ac:picMk id="38" creationId="{C3A45FB2-6349-408F-A56F-AB97C79039B6}"/>
          </ac:picMkLst>
        </pc:picChg>
      </pc:sldChg>
      <pc:sldChg chg="addSp delSp modSp mod modClrScheme chgLayout">
        <pc:chgData name="BELLEMIN SANDRA" userId="5fe4e071-d3f4-40df-970f-ee8fcf898346" providerId="ADAL" clId="{C23C2A97-971D-455A-A9A4-543E92823B81}" dt="2025-03-19T11:19:37.984" v="133" actId="27614"/>
        <pc:sldMkLst>
          <pc:docMk/>
          <pc:sldMk cId="2676650924" sldId="340"/>
        </pc:sldMkLst>
        <pc:spChg chg="del mod ord">
          <ac:chgData name="BELLEMIN SANDRA" userId="5fe4e071-d3f4-40df-970f-ee8fcf898346" providerId="ADAL" clId="{C23C2A97-971D-455A-A9A4-543E92823B81}" dt="2025-03-19T11:18:11.282" v="113" actId="478"/>
          <ac:spMkLst>
            <pc:docMk/>
            <pc:sldMk cId="2676650924" sldId="340"/>
            <ac:spMk id="2" creationId="{9720BA28-7FA3-4E10-9341-21730D042333}"/>
          </ac:spMkLst>
        </pc:spChg>
        <pc:spChg chg="del">
          <ac:chgData name="BELLEMIN SANDRA" userId="5fe4e071-d3f4-40df-970f-ee8fcf898346" providerId="ADAL" clId="{C23C2A97-971D-455A-A9A4-543E92823B81}" dt="2025-03-19T11:18:11.282" v="113" actId="478"/>
          <ac:spMkLst>
            <pc:docMk/>
            <pc:sldMk cId="2676650924" sldId="340"/>
            <ac:spMk id="30" creationId="{3C99286C-4174-4FF8-9DAD-7EA98C6B52CD}"/>
          </ac:spMkLst>
        </pc:spChg>
        <pc:grpChg chg="del">
          <ac:chgData name="BELLEMIN SANDRA" userId="5fe4e071-d3f4-40df-970f-ee8fcf898346" providerId="ADAL" clId="{C23C2A97-971D-455A-A9A4-543E92823B81}" dt="2025-03-19T11:18:11.282" v="113" actId="478"/>
          <ac:grpSpMkLst>
            <pc:docMk/>
            <pc:sldMk cId="2676650924" sldId="340"/>
            <ac:grpSpMk id="39" creationId="{D7611BFF-FCE7-4A69-BAB4-98F372EFAF41}"/>
          </ac:grpSpMkLst>
        </pc:grpChg>
        <pc:picChg chg="add mod">
          <ac:chgData name="BELLEMIN SANDRA" userId="5fe4e071-d3f4-40df-970f-ee8fcf898346" providerId="ADAL" clId="{C23C2A97-971D-455A-A9A4-543E92823B81}" dt="2025-03-19T11:19:37.984" v="133" actId="27614"/>
          <ac:picMkLst>
            <pc:docMk/>
            <pc:sldMk cId="2676650924" sldId="340"/>
            <ac:picMk id="4" creationId="{B044B310-3AE2-0199-BACB-989980F824B3}"/>
          </ac:picMkLst>
        </pc:picChg>
      </pc:sldChg>
      <pc:sldChg chg="addSp delSp modSp mod modClrScheme chgLayout">
        <pc:chgData name="BELLEMIN SANDRA" userId="5fe4e071-d3f4-40df-970f-ee8fcf898346" providerId="ADAL" clId="{C23C2A97-971D-455A-A9A4-543E92823B81}" dt="2025-03-19T11:19:45.868" v="142" actId="962"/>
        <pc:sldMkLst>
          <pc:docMk/>
          <pc:sldMk cId="212353800" sldId="341"/>
        </pc:sldMkLst>
        <pc:spChg chg="del mod ord">
          <ac:chgData name="BELLEMIN SANDRA" userId="5fe4e071-d3f4-40df-970f-ee8fcf898346" providerId="ADAL" clId="{C23C2A97-971D-455A-A9A4-543E92823B81}" dt="2025-03-19T11:18:04.530" v="109" actId="478"/>
          <ac:spMkLst>
            <pc:docMk/>
            <pc:sldMk cId="212353800" sldId="341"/>
            <ac:spMk id="2" creationId="{9720BA28-7FA3-4E10-9341-21730D042333}"/>
          </ac:spMkLst>
        </pc:spChg>
        <pc:spChg chg="del">
          <ac:chgData name="BELLEMIN SANDRA" userId="5fe4e071-d3f4-40df-970f-ee8fcf898346" providerId="ADAL" clId="{C23C2A97-971D-455A-A9A4-543E92823B81}" dt="2025-03-19T11:18:04.530" v="109" actId="478"/>
          <ac:spMkLst>
            <pc:docMk/>
            <pc:sldMk cId="212353800" sldId="341"/>
            <ac:spMk id="30" creationId="{3C99286C-4174-4FF8-9DAD-7EA98C6B52CD}"/>
          </ac:spMkLst>
        </pc:spChg>
        <pc:grpChg chg="del">
          <ac:chgData name="BELLEMIN SANDRA" userId="5fe4e071-d3f4-40df-970f-ee8fcf898346" providerId="ADAL" clId="{C23C2A97-971D-455A-A9A4-543E92823B81}" dt="2025-03-19T11:18:04.530" v="109" actId="478"/>
          <ac:grpSpMkLst>
            <pc:docMk/>
            <pc:sldMk cId="212353800" sldId="341"/>
            <ac:grpSpMk id="66" creationId="{7D3EA536-2753-4B02-895E-2779A3C3782F}"/>
          </ac:grpSpMkLst>
        </pc:grpChg>
        <pc:picChg chg="add mod">
          <ac:chgData name="BELLEMIN SANDRA" userId="5fe4e071-d3f4-40df-970f-ee8fcf898346" providerId="ADAL" clId="{C23C2A97-971D-455A-A9A4-543E92823B81}" dt="2025-03-19T11:19:45.868" v="142" actId="962"/>
          <ac:picMkLst>
            <pc:docMk/>
            <pc:sldMk cId="212353800" sldId="341"/>
            <ac:picMk id="4" creationId="{1A74C532-DD38-F11A-FDB0-C3A8AE4D2A0A}"/>
          </ac:picMkLst>
        </pc:picChg>
      </pc:sldChg>
      <pc:sldChg chg="addSp delSp modSp mod modClrScheme chgLayout">
        <pc:chgData name="BELLEMIN SANDRA" userId="5fe4e071-d3f4-40df-970f-ee8fcf898346" providerId="ADAL" clId="{C23C2A97-971D-455A-A9A4-543E92823B81}" dt="2025-03-19T11:19:54.328" v="148" actId="962"/>
        <pc:sldMkLst>
          <pc:docMk/>
          <pc:sldMk cId="2452205311" sldId="342"/>
        </pc:sldMkLst>
        <pc:spChg chg="del mod ord">
          <ac:chgData name="BELLEMIN SANDRA" userId="5fe4e071-d3f4-40df-970f-ee8fcf898346" providerId="ADAL" clId="{C23C2A97-971D-455A-A9A4-543E92823B81}" dt="2025-03-19T11:18:00.194" v="107" actId="478"/>
          <ac:spMkLst>
            <pc:docMk/>
            <pc:sldMk cId="2452205311" sldId="342"/>
            <ac:spMk id="2" creationId="{9720BA28-7FA3-4E10-9341-21730D042333}"/>
          </ac:spMkLst>
        </pc:spChg>
        <pc:spChg chg="del">
          <ac:chgData name="BELLEMIN SANDRA" userId="5fe4e071-d3f4-40df-970f-ee8fcf898346" providerId="ADAL" clId="{C23C2A97-971D-455A-A9A4-543E92823B81}" dt="2025-03-19T11:18:00.194" v="107" actId="478"/>
          <ac:spMkLst>
            <pc:docMk/>
            <pc:sldMk cId="2452205311" sldId="342"/>
            <ac:spMk id="30" creationId="{3C99286C-4174-4FF8-9DAD-7EA98C6B52CD}"/>
          </ac:spMkLst>
        </pc:spChg>
        <pc:grpChg chg="del">
          <ac:chgData name="BELLEMIN SANDRA" userId="5fe4e071-d3f4-40df-970f-ee8fcf898346" providerId="ADAL" clId="{C23C2A97-971D-455A-A9A4-543E92823B81}" dt="2025-03-19T11:18:00.194" v="107" actId="478"/>
          <ac:grpSpMkLst>
            <pc:docMk/>
            <pc:sldMk cId="2452205311" sldId="342"/>
            <ac:grpSpMk id="3" creationId="{22AA6695-9016-488E-8545-DB467FED51BD}"/>
          </ac:grpSpMkLst>
        </pc:grpChg>
        <pc:picChg chg="add mod">
          <ac:chgData name="BELLEMIN SANDRA" userId="5fe4e071-d3f4-40df-970f-ee8fcf898346" providerId="ADAL" clId="{C23C2A97-971D-455A-A9A4-543E92823B81}" dt="2025-03-19T11:19:54.328" v="148" actId="962"/>
          <ac:picMkLst>
            <pc:docMk/>
            <pc:sldMk cId="2452205311" sldId="342"/>
            <ac:picMk id="5" creationId="{215F48C3-F287-15B1-B780-9B48864FA69E}"/>
          </ac:picMkLst>
        </pc:picChg>
      </pc:sldChg>
      <pc:sldChg chg="addSp delSp modSp mod modClrScheme chgLayout">
        <pc:chgData name="BELLEMIN SANDRA" userId="5fe4e071-d3f4-40df-970f-ee8fcf898346" providerId="ADAL" clId="{C23C2A97-971D-455A-A9A4-543E92823B81}" dt="2025-03-19T11:20:28.832" v="185" actId="962"/>
        <pc:sldMkLst>
          <pc:docMk/>
          <pc:sldMk cId="3151380379" sldId="344"/>
        </pc:sldMkLst>
        <pc:spChg chg="del">
          <ac:chgData name="BELLEMIN SANDRA" userId="5fe4e071-d3f4-40df-970f-ee8fcf898346" providerId="ADAL" clId="{C23C2A97-971D-455A-A9A4-543E92823B81}" dt="2025-03-19T11:17:25.065" v="92" actId="478"/>
          <ac:spMkLst>
            <pc:docMk/>
            <pc:sldMk cId="3151380379" sldId="344"/>
            <ac:spMk id="5" creationId="{CE928733-E8EA-4DB5-8DF6-C56E5653EB59}"/>
          </ac:spMkLst>
        </pc:spChg>
        <pc:spChg chg="del">
          <ac:chgData name="BELLEMIN SANDRA" userId="5fe4e071-d3f4-40df-970f-ee8fcf898346" providerId="ADAL" clId="{C23C2A97-971D-455A-A9A4-543E92823B81}" dt="2025-03-19T11:17:25.065" v="92" actId="478"/>
          <ac:spMkLst>
            <pc:docMk/>
            <pc:sldMk cId="3151380379" sldId="344"/>
            <ac:spMk id="8" creationId="{110B6679-D0C2-4545-9A9D-0F4739E13DE0}"/>
          </ac:spMkLst>
        </pc:spChg>
        <pc:spChg chg="del">
          <ac:chgData name="BELLEMIN SANDRA" userId="5fe4e071-d3f4-40df-970f-ee8fcf898346" providerId="ADAL" clId="{C23C2A97-971D-455A-A9A4-543E92823B81}" dt="2025-03-19T11:17:25.065" v="92" actId="478"/>
          <ac:spMkLst>
            <pc:docMk/>
            <pc:sldMk cId="3151380379" sldId="344"/>
            <ac:spMk id="9" creationId="{D943B1F2-D23B-48D5-AD32-56CDCE0CFC68}"/>
          </ac:spMkLst>
        </pc:spChg>
        <pc:spChg chg="del">
          <ac:chgData name="BELLEMIN SANDRA" userId="5fe4e071-d3f4-40df-970f-ee8fcf898346" providerId="ADAL" clId="{C23C2A97-971D-455A-A9A4-543E92823B81}" dt="2025-03-19T11:17:25.065" v="92" actId="478"/>
          <ac:spMkLst>
            <pc:docMk/>
            <pc:sldMk cId="3151380379" sldId="344"/>
            <ac:spMk id="10" creationId="{481950AD-ECD2-4634-A90E-592D9E8AD9B3}"/>
          </ac:spMkLst>
        </pc:spChg>
        <pc:spChg chg="del mod ord">
          <ac:chgData name="BELLEMIN SANDRA" userId="5fe4e071-d3f4-40df-970f-ee8fcf898346" providerId="ADAL" clId="{C23C2A97-971D-455A-A9A4-543E92823B81}" dt="2025-03-19T11:17:25.065" v="92" actId="478"/>
          <ac:spMkLst>
            <pc:docMk/>
            <pc:sldMk cId="3151380379" sldId="344"/>
            <ac:spMk id="14" creationId="{7C1872FF-31BD-49C6-8D52-238CD5128E37}"/>
          </ac:spMkLst>
        </pc:spChg>
        <pc:picChg chg="add mod">
          <ac:chgData name="BELLEMIN SANDRA" userId="5fe4e071-d3f4-40df-970f-ee8fcf898346" providerId="ADAL" clId="{C23C2A97-971D-455A-A9A4-543E92823B81}" dt="2025-03-19T11:20:28.832" v="185" actId="962"/>
          <ac:picMkLst>
            <pc:docMk/>
            <pc:sldMk cId="3151380379" sldId="344"/>
            <ac:picMk id="3" creationId="{F6A41CE0-C996-6582-63EA-7CC8556151CA}"/>
          </ac:picMkLst>
        </pc:picChg>
      </pc:sldChg>
      <pc:sldChg chg="addSp delSp modSp mod modClrScheme chgLayout">
        <pc:chgData name="BELLEMIN SANDRA" userId="5fe4e071-d3f4-40df-970f-ee8fcf898346" providerId="ADAL" clId="{C23C2A97-971D-455A-A9A4-543E92823B81}" dt="2025-03-19T11:20:30.934" v="187" actId="27614"/>
        <pc:sldMkLst>
          <pc:docMk/>
          <pc:sldMk cId="2950950687" sldId="345"/>
        </pc:sldMkLst>
        <pc:spChg chg="del">
          <ac:chgData name="BELLEMIN SANDRA" userId="5fe4e071-d3f4-40df-970f-ee8fcf898346" providerId="ADAL" clId="{C23C2A97-971D-455A-A9A4-543E92823B81}" dt="2025-03-19T11:17:22.801" v="91" actId="478"/>
          <ac:spMkLst>
            <pc:docMk/>
            <pc:sldMk cId="2950950687" sldId="345"/>
            <ac:spMk id="3" creationId="{137691A5-AFC4-48BA-8878-642B3015D258}"/>
          </ac:spMkLst>
        </pc:spChg>
        <pc:spChg chg="del mod ord">
          <ac:chgData name="BELLEMIN SANDRA" userId="5fe4e071-d3f4-40df-970f-ee8fcf898346" providerId="ADAL" clId="{C23C2A97-971D-455A-A9A4-543E92823B81}" dt="2025-03-19T11:17:22.801" v="91" actId="478"/>
          <ac:spMkLst>
            <pc:docMk/>
            <pc:sldMk cId="2950950687" sldId="345"/>
            <ac:spMk id="4" creationId="{7142B07C-BE43-471E-95BC-CA207FE996B8}"/>
          </ac:spMkLst>
        </pc:spChg>
        <pc:picChg chg="add mod">
          <ac:chgData name="BELLEMIN SANDRA" userId="5fe4e071-d3f4-40df-970f-ee8fcf898346" providerId="ADAL" clId="{C23C2A97-971D-455A-A9A4-543E92823B81}" dt="2025-03-19T11:20:30.934" v="187" actId="27614"/>
          <ac:picMkLst>
            <pc:docMk/>
            <pc:sldMk cId="2950950687" sldId="345"/>
            <ac:picMk id="5" creationId="{41E98282-A441-F7DD-7531-A50A53AB21ED}"/>
          </ac:picMkLst>
        </pc:picChg>
      </pc:sldChg>
      <pc:sldChg chg="addSp delSp modSp mod modClrScheme chgLayout">
        <pc:chgData name="BELLEMIN SANDRA" userId="5fe4e071-d3f4-40df-970f-ee8fcf898346" providerId="ADAL" clId="{C23C2A97-971D-455A-A9A4-543E92823B81}" dt="2025-03-19T11:20:32.727" v="189" actId="27614"/>
        <pc:sldMkLst>
          <pc:docMk/>
          <pc:sldMk cId="268376840" sldId="346"/>
        </pc:sldMkLst>
        <pc:spChg chg="del">
          <ac:chgData name="BELLEMIN SANDRA" userId="5fe4e071-d3f4-40df-970f-ee8fcf898346" providerId="ADAL" clId="{C23C2A97-971D-455A-A9A4-543E92823B81}" dt="2025-03-19T11:17:20.433" v="90" actId="478"/>
          <ac:spMkLst>
            <pc:docMk/>
            <pc:sldMk cId="268376840" sldId="346"/>
            <ac:spMk id="3" creationId="{137691A5-AFC4-48BA-8878-642B3015D258}"/>
          </ac:spMkLst>
        </pc:spChg>
        <pc:spChg chg="del mod ord">
          <ac:chgData name="BELLEMIN SANDRA" userId="5fe4e071-d3f4-40df-970f-ee8fcf898346" providerId="ADAL" clId="{C23C2A97-971D-455A-A9A4-543E92823B81}" dt="2025-03-19T11:17:20.433" v="90" actId="478"/>
          <ac:spMkLst>
            <pc:docMk/>
            <pc:sldMk cId="268376840" sldId="346"/>
            <ac:spMk id="4" creationId="{80DD9EB6-A40A-498A-85D2-E6E6A3C7EEE7}"/>
          </ac:spMkLst>
        </pc:spChg>
        <pc:picChg chg="add mod">
          <ac:chgData name="BELLEMIN SANDRA" userId="5fe4e071-d3f4-40df-970f-ee8fcf898346" providerId="ADAL" clId="{C23C2A97-971D-455A-A9A4-543E92823B81}" dt="2025-03-19T11:20:32.727" v="189" actId="27614"/>
          <ac:picMkLst>
            <pc:docMk/>
            <pc:sldMk cId="268376840" sldId="346"/>
            <ac:picMk id="5" creationId="{63F7916E-37A9-DD0C-2D12-E88C2EE0387C}"/>
          </ac:picMkLst>
        </pc:picChg>
      </pc:sldChg>
      <pc:sldChg chg="addSp delSp modSp mod modClrScheme chgLayout">
        <pc:chgData name="BELLEMIN SANDRA" userId="5fe4e071-d3f4-40df-970f-ee8fcf898346" providerId="ADAL" clId="{C23C2A97-971D-455A-A9A4-543E92823B81}" dt="2025-03-19T11:20:36.569" v="195" actId="962"/>
        <pc:sldMkLst>
          <pc:docMk/>
          <pc:sldMk cId="982947757" sldId="347"/>
        </pc:sldMkLst>
        <pc:spChg chg="del mod ord">
          <ac:chgData name="BELLEMIN SANDRA" userId="5fe4e071-d3f4-40df-970f-ee8fcf898346" providerId="ADAL" clId="{C23C2A97-971D-455A-A9A4-543E92823B81}" dt="2025-03-19T11:17:16.902" v="88" actId="478"/>
          <ac:spMkLst>
            <pc:docMk/>
            <pc:sldMk cId="982947757" sldId="347"/>
            <ac:spMk id="2" creationId="{12EDB590-AC60-43EA-BECF-DDF50E4F50CE}"/>
          </ac:spMkLst>
        </pc:spChg>
        <pc:picChg chg="del">
          <ac:chgData name="BELLEMIN SANDRA" userId="5fe4e071-d3f4-40df-970f-ee8fcf898346" providerId="ADAL" clId="{C23C2A97-971D-455A-A9A4-543E92823B81}" dt="2025-03-19T11:17:16.902" v="88" actId="478"/>
          <ac:picMkLst>
            <pc:docMk/>
            <pc:sldMk cId="982947757" sldId="347"/>
            <ac:picMk id="4" creationId="{BF906CBB-2526-44D8-B379-6AF9C20328E8}"/>
          </ac:picMkLst>
        </pc:picChg>
        <pc:picChg chg="add mod">
          <ac:chgData name="BELLEMIN SANDRA" userId="5fe4e071-d3f4-40df-970f-ee8fcf898346" providerId="ADAL" clId="{C23C2A97-971D-455A-A9A4-543E92823B81}" dt="2025-03-19T11:20:36.569" v="195" actId="962"/>
          <ac:picMkLst>
            <pc:docMk/>
            <pc:sldMk cId="982947757" sldId="347"/>
            <ac:picMk id="5" creationId="{7507276E-5A32-2BB0-72F4-CBC8AF04CA8C}"/>
          </ac:picMkLst>
        </pc:picChg>
      </pc:sldChg>
      <pc:sldChg chg="addSp delSp modSp mod modClrScheme chgLayout">
        <pc:chgData name="BELLEMIN SANDRA" userId="5fe4e071-d3f4-40df-970f-ee8fcf898346" providerId="ADAL" clId="{C23C2A97-971D-455A-A9A4-543E92823B81}" dt="2025-03-19T11:20:38.730" v="197" actId="27614"/>
        <pc:sldMkLst>
          <pc:docMk/>
          <pc:sldMk cId="2009466729" sldId="348"/>
        </pc:sldMkLst>
        <pc:spChg chg="del mod ord">
          <ac:chgData name="BELLEMIN SANDRA" userId="5fe4e071-d3f4-40df-970f-ee8fcf898346" providerId="ADAL" clId="{C23C2A97-971D-455A-A9A4-543E92823B81}" dt="2025-03-19T11:17:15" v="87" actId="478"/>
          <ac:spMkLst>
            <pc:docMk/>
            <pc:sldMk cId="2009466729" sldId="348"/>
            <ac:spMk id="2" creationId="{2FB500BD-5F7C-40A5-AE11-8EBC5BF96291}"/>
          </ac:spMkLst>
        </pc:spChg>
        <pc:picChg chg="del">
          <ac:chgData name="BELLEMIN SANDRA" userId="5fe4e071-d3f4-40df-970f-ee8fcf898346" providerId="ADAL" clId="{C23C2A97-971D-455A-A9A4-543E92823B81}" dt="2025-03-19T11:17:15" v="87" actId="478"/>
          <ac:picMkLst>
            <pc:docMk/>
            <pc:sldMk cId="2009466729" sldId="348"/>
            <ac:picMk id="4" creationId="{66AD7BD8-278A-4920-B00A-9EBC8BBDDD2F}"/>
          </ac:picMkLst>
        </pc:picChg>
        <pc:picChg chg="add mod">
          <ac:chgData name="BELLEMIN SANDRA" userId="5fe4e071-d3f4-40df-970f-ee8fcf898346" providerId="ADAL" clId="{C23C2A97-971D-455A-A9A4-543E92823B81}" dt="2025-03-19T11:20:38.730" v="197" actId="27614"/>
          <ac:picMkLst>
            <pc:docMk/>
            <pc:sldMk cId="2009466729" sldId="348"/>
            <ac:picMk id="5" creationId="{120F3C55-4696-FBEB-E42D-E53810E12BF3}"/>
          </ac:picMkLst>
        </pc:picChg>
      </pc:sldChg>
      <pc:sldChg chg="addSp delSp modSp mod modClrScheme chgLayout">
        <pc:chgData name="BELLEMIN SANDRA" userId="5fe4e071-d3f4-40df-970f-ee8fcf898346" providerId="ADAL" clId="{C23C2A97-971D-455A-A9A4-543E92823B81}" dt="2025-03-19T11:20:40.642" v="199" actId="27614"/>
        <pc:sldMkLst>
          <pc:docMk/>
          <pc:sldMk cId="1229696911" sldId="349"/>
        </pc:sldMkLst>
        <pc:spChg chg="del mod ord">
          <ac:chgData name="BELLEMIN SANDRA" userId="5fe4e071-d3f4-40df-970f-ee8fcf898346" providerId="ADAL" clId="{C23C2A97-971D-455A-A9A4-543E92823B81}" dt="2025-03-19T11:17:05.216" v="83" actId="478"/>
          <ac:spMkLst>
            <pc:docMk/>
            <pc:sldMk cId="1229696911" sldId="349"/>
            <ac:spMk id="2" creationId="{6BE954F3-9B28-43B8-8B29-2369640B1C57}"/>
          </ac:spMkLst>
        </pc:spChg>
        <pc:picChg chg="del">
          <ac:chgData name="BELLEMIN SANDRA" userId="5fe4e071-d3f4-40df-970f-ee8fcf898346" providerId="ADAL" clId="{C23C2A97-971D-455A-A9A4-543E92823B81}" dt="2025-03-19T11:17:05.216" v="83" actId="478"/>
          <ac:picMkLst>
            <pc:docMk/>
            <pc:sldMk cId="1229696911" sldId="349"/>
            <ac:picMk id="4" creationId="{6DCCB350-F2CB-4F4B-9839-33FC00F99CB1}"/>
          </ac:picMkLst>
        </pc:picChg>
        <pc:picChg chg="add mod">
          <ac:chgData name="BELLEMIN SANDRA" userId="5fe4e071-d3f4-40df-970f-ee8fcf898346" providerId="ADAL" clId="{C23C2A97-971D-455A-A9A4-543E92823B81}" dt="2025-03-19T11:20:40.642" v="199" actId="27614"/>
          <ac:picMkLst>
            <pc:docMk/>
            <pc:sldMk cId="1229696911" sldId="349"/>
            <ac:picMk id="5" creationId="{DE0E11AF-72FA-99C3-6104-2A1E7F56384F}"/>
          </ac:picMkLst>
        </pc:picChg>
      </pc:sldChg>
      <pc:sldChg chg="addSp delSp modSp mod modClrScheme chgLayout modNotesTx">
        <pc:chgData name="BELLEMIN SANDRA" userId="5fe4e071-d3f4-40df-970f-ee8fcf898346" providerId="ADAL" clId="{C23C2A97-971D-455A-A9A4-543E92823B81}" dt="2025-03-19T11:21:24.147" v="206" actId="255"/>
        <pc:sldMkLst>
          <pc:docMk/>
          <pc:sldMk cId="822204358" sldId="350"/>
        </pc:sldMkLst>
        <pc:spChg chg="del mod ord">
          <ac:chgData name="BELLEMIN SANDRA" userId="5fe4e071-d3f4-40df-970f-ee8fcf898346" providerId="ADAL" clId="{C23C2A97-971D-455A-A9A4-543E92823B81}" dt="2025-03-19T11:17:07.471" v="84" actId="478"/>
          <ac:spMkLst>
            <pc:docMk/>
            <pc:sldMk cId="822204358" sldId="350"/>
            <ac:spMk id="2" creationId="{8DFCE525-6E31-479D-A419-926C8D2ABD6F}"/>
          </ac:spMkLst>
        </pc:spChg>
        <pc:picChg chg="del">
          <ac:chgData name="BELLEMIN SANDRA" userId="5fe4e071-d3f4-40df-970f-ee8fcf898346" providerId="ADAL" clId="{C23C2A97-971D-455A-A9A4-543E92823B81}" dt="2025-03-19T11:17:07.471" v="84" actId="478"/>
          <ac:picMkLst>
            <pc:docMk/>
            <pc:sldMk cId="822204358" sldId="350"/>
            <ac:picMk id="4" creationId="{A8410999-6BC8-4BAE-B511-D34643C12E29}"/>
          </ac:picMkLst>
        </pc:picChg>
        <pc:picChg chg="add mod">
          <ac:chgData name="BELLEMIN SANDRA" userId="5fe4e071-d3f4-40df-970f-ee8fcf898346" providerId="ADAL" clId="{C23C2A97-971D-455A-A9A4-543E92823B81}" dt="2025-03-19T11:20:42.633" v="201" actId="27614"/>
          <ac:picMkLst>
            <pc:docMk/>
            <pc:sldMk cId="822204358" sldId="350"/>
            <ac:picMk id="5" creationId="{7FAA5D16-C47A-564E-E152-04FCA4BF45C2}"/>
          </ac:picMkLst>
        </pc:picChg>
        <pc:picChg chg="del">
          <ac:chgData name="BELLEMIN SANDRA" userId="5fe4e071-d3f4-40df-970f-ee8fcf898346" providerId="ADAL" clId="{C23C2A97-971D-455A-A9A4-543E92823B81}" dt="2025-03-19T11:17:07.471" v="84" actId="478"/>
          <ac:picMkLst>
            <pc:docMk/>
            <pc:sldMk cId="822204358" sldId="350"/>
            <ac:picMk id="6" creationId="{17601028-B50E-4E25-94D3-2553771A6A84}"/>
          </ac:picMkLst>
        </pc:picChg>
      </pc:sldChg>
      <pc:sldChg chg="addSp delSp modSp mod modClrScheme chgLayout">
        <pc:chgData name="BELLEMIN SANDRA" userId="5fe4e071-d3f4-40df-970f-ee8fcf898346" providerId="ADAL" clId="{C23C2A97-971D-455A-A9A4-543E92823B81}" dt="2025-03-19T11:20:44.743" v="203" actId="27614"/>
        <pc:sldMkLst>
          <pc:docMk/>
          <pc:sldMk cId="481092203" sldId="351"/>
        </pc:sldMkLst>
        <pc:spChg chg="del mod ord">
          <ac:chgData name="BELLEMIN SANDRA" userId="5fe4e071-d3f4-40df-970f-ee8fcf898346" providerId="ADAL" clId="{C23C2A97-971D-455A-A9A4-543E92823B81}" dt="2025-03-19T11:17:12.648" v="86" actId="478"/>
          <ac:spMkLst>
            <pc:docMk/>
            <pc:sldMk cId="481092203" sldId="351"/>
            <ac:spMk id="2" creationId="{8C3A7C8A-0EDD-42B8-A7E4-52EFB319E05F}"/>
          </ac:spMkLst>
        </pc:spChg>
        <pc:spChg chg="del">
          <ac:chgData name="BELLEMIN SANDRA" userId="5fe4e071-d3f4-40df-970f-ee8fcf898346" providerId="ADAL" clId="{C23C2A97-971D-455A-A9A4-543E92823B81}" dt="2025-03-19T11:17:12.648" v="86" actId="478"/>
          <ac:spMkLst>
            <pc:docMk/>
            <pc:sldMk cId="481092203" sldId="351"/>
            <ac:spMk id="7" creationId="{85DC65C6-C52B-455F-86B5-7E13476ECA41}"/>
          </ac:spMkLst>
        </pc:spChg>
        <pc:spChg chg="del">
          <ac:chgData name="BELLEMIN SANDRA" userId="5fe4e071-d3f4-40df-970f-ee8fcf898346" providerId="ADAL" clId="{C23C2A97-971D-455A-A9A4-543E92823B81}" dt="2025-03-19T11:17:12.648" v="86" actId="478"/>
          <ac:spMkLst>
            <pc:docMk/>
            <pc:sldMk cId="481092203" sldId="351"/>
            <ac:spMk id="8" creationId="{5589F582-4F28-4F8A-8429-211CCE31547E}"/>
          </ac:spMkLst>
        </pc:spChg>
        <pc:picChg chg="del">
          <ac:chgData name="BELLEMIN SANDRA" userId="5fe4e071-d3f4-40df-970f-ee8fcf898346" providerId="ADAL" clId="{C23C2A97-971D-455A-A9A4-543E92823B81}" dt="2025-03-19T11:17:12.648" v="86" actId="478"/>
          <ac:picMkLst>
            <pc:docMk/>
            <pc:sldMk cId="481092203" sldId="351"/>
            <ac:picMk id="4" creationId="{EE44BA62-D290-4984-8FA5-E8B819FF8092}"/>
          </ac:picMkLst>
        </pc:picChg>
        <pc:picChg chg="add mod">
          <ac:chgData name="BELLEMIN SANDRA" userId="5fe4e071-d3f4-40df-970f-ee8fcf898346" providerId="ADAL" clId="{C23C2A97-971D-455A-A9A4-543E92823B81}" dt="2025-03-19T11:20:44.743" v="203" actId="27614"/>
          <ac:picMkLst>
            <pc:docMk/>
            <pc:sldMk cId="481092203" sldId="351"/>
            <ac:picMk id="5" creationId="{E2F2B242-A085-C0E0-3CAD-C408A6B40CB7}"/>
          </ac:picMkLst>
        </pc:picChg>
      </pc:sldChg>
      <pc:sldChg chg="addSp delSp modSp mod modClrScheme chgLayout">
        <pc:chgData name="BELLEMIN SANDRA" userId="5fe4e071-d3f4-40df-970f-ee8fcf898346" providerId="ADAL" clId="{C23C2A97-971D-455A-A9A4-543E92823B81}" dt="2025-03-19T11:20:34.855" v="192" actId="962"/>
        <pc:sldMkLst>
          <pc:docMk/>
          <pc:sldMk cId="2567991227" sldId="352"/>
        </pc:sldMkLst>
        <pc:spChg chg="del mod ord">
          <ac:chgData name="BELLEMIN SANDRA" userId="5fe4e071-d3f4-40df-970f-ee8fcf898346" providerId="ADAL" clId="{C23C2A97-971D-455A-A9A4-543E92823B81}" dt="2025-03-19T11:17:18.953" v="89" actId="478"/>
          <ac:spMkLst>
            <pc:docMk/>
            <pc:sldMk cId="2567991227" sldId="352"/>
            <ac:spMk id="2" creationId="{9E69355B-E8D9-44F6-A1A8-7BD9E6B2ED38}"/>
          </ac:spMkLst>
        </pc:spChg>
        <pc:picChg chg="add mod">
          <ac:chgData name="BELLEMIN SANDRA" userId="5fe4e071-d3f4-40df-970f-ee8fcf898346" providerId="ADAL" clId="{C23C2A97-971D-455A-A9A4-543E92823B81}" dt="2025-03-19T11:20:34.855" v="192" actId="962"/>
          <ac:picMkLst>
            <pc:docMk/>
            <pc:sldMk cId="2567991227" sldId="352"/>
            <ac:picMk id="4" creationId="{662AE1C9-F3F7-A80D-0741-575BD9466052}"/>
          </ac:picMkLst>
        </pc:picChg>
        <pc:picChg chg="del">
          <ac:chgData name="BELLEMIN SANDRA" userId="5fe4e071-d3f4-40df-970f-ee8fcf898346" providerId="ADAL" clId="{C23C2A97-971D-455A-A9A4-543E92823B81}" dt="2025-03-19T11:17:18.953" v="89" actId="478"/>
          <ac:picMkLst>
            <pc:docMk/>
            <pc:sldMk cId="2567991227" sldId="352"/>
            <ac:picMk id="5" creationId="{2ABA5D97-7E84-B605-3C13-FC72EBF14E16}"/>
          </ac:picMkLst>
        </pc:picChg>
      </pc:sldChg>
      <pc:sldChg chg="addSp delSp modSp mod modClrScheme chgLayout">
        <pc:chgData name="BELLEMIN SANDRA" userId="5fe4e071-d3f4-40df-970f-ee8fcf898346" providerId="ADAL" clId="{C23C2A97-971D-455A-A9A4-543E92823B81}" dt="2025-03-19T11:20:46.811" v="205" actId="27614"/>
        <pc:sldMkLst>
          <pc:docMk/>
          <pc:sldMk cId="1527920011" sldId="353"/>
        </pc:sldMkLst>
        <pc:spChg chg="del mod ord">
          <ac:chgData name="BELLEMIN SANDRA" userId="5fe4e071-d3f4-40df-970f-ee8fcf898346" providerId="ADAL" clId="{C23C2A97-971D-455A-A9A4-543E92823B81}" dt="2025-03-19T11:17:11.033" v="85" actId="478"/>
          <ac:spMkLst>
            <pc:docMk/>
            <pc:sldMk cId="1527920011" sldId="353"/>
            <ac:spMk id="2" creationId="{121C6BC1-A3E2-4785-ACDF-1F8BF299DABC}"/>
          </ac:spMkLst>
        </pc:spChg>
        <pc:picChg chg="del">
          <ac:chgData name="BELLEMIN SANDRA" userId="5fe4e071-d3f4-40df-970f-ee8fcf898346" providerId="ADAL" clId="{C23C2A97-971D-455A-A9A4-543E92823B81}" dt="2025-03-19T11:16:35.055" v="42" actId="478"/>
          <ac:picMkLst>
            <pc:docMk/>
            <pc:sldMk cId="1527920011" sldId="353"/>
            <ac:picMk id="4" creationId="{569E27BB-25FB-485C-A430-9BC059210171}"/>
          </ac:picMkLst>
        </pc:picChg>
        <pc:picChg chg="add del mod">
          <ac:chgData name="BELLEMIN SANDRA" userId="5fe4e071-d3f4-40df-970f-ee8fcf898346" providerId="ADAL" clId="{C23C2A97-971D-455A-A9A4-543E92823B81}" dt="2025-03-19T11:17:11.033" v="85" actId="478"/>
          <ac:picMkLst>
            <pc:docMk/>
            <pc:sldMk cId="1527920011" sldId="353"/>
            <ac:picMk id="5" creationId="{4B088A81-3329-F433-926A-3CFEB4497E42}"/>
          </ac:picMkLst>
        </pc:picChg>
        <pc:picChg chg="add mod">
          <ac:chgData name="BELLEMIN SANDRA" userId="5fe4e071-d3f4-40df-970f-ee8fcf898346" providerId="ADAL" clId="{C23C2A97-971D-455A-A9A4-543E92823B81}" dt="2025-03-19T11:20:46.811" v="205" actId="27614"/>
          <ac:picMkLst>
            <pc:docMk/>
            <pc:sldMk cId="1527920011" sldId="353"/>
            <ac:picMk id="7" creationId="{5F52229B-C0C8-2BBD-1580-C29D1F548366}"/>
          </ac:picMkLst>
        </pc:picChg>
      </pc:sldChg>
      <pc:sldChg chg="addSp delSp modSp mod modClrScheme chgLayout">
        <pc:chgData name="BELLEMIN SANDRA" userId="5fe4e071-d3f4-40df-970f-ee8fcf898346" providerId="ADAL" clId="{C23C2A97-971D-455A-A9A4-543E92823B81}" dt="2025-03-19T11:19:34.787" v="131" actId="962"/>
        <pc:sldMkLst>
          <pc:docMk/>
          <pc:sldMk cId="3181881666" sldId="354"/>
        </pc:sldMkLst>
        <pc:spChg chg="del mod ord">
          <ac:chgData name="BELLEMIN SANDRA" userId="5fe4e071-d3f4-40df-970f-ee8fcf898346" providerId="ADAL" clId="{C23C2A97-971D-455A-A9A4-543E92823B81}" dt="2025-03-19T11:18:12.850" v="114" actId="478"/>
          <ac:spMkLst>
            <pc:docMk/>
            <pc:sldMk cId="3181881666" sldId="354"/>
            <ac:spMk id="2" creationId="{51E5FEB1-C19E-BE38-B566-A6E3BA0C2A0D}"/>
          </ac:spMkLst>
        </pc:spChg>
        <pc:spChg chg="del">
          <ac:chgData name="BELLEMIN SANDRA" userId="5fe4e071-d3f4-40df-970f-ee8fcf898346" providerId="ADAL" clId="{C23C2A97-971D-455A-A9A4-543E92823B81}" dt="2025-03-19T11:18:12.850" v="114" actId="478"/>
          <ac:spMkLst>
            <pc:docMk/>
            <pc:sldMk cId="3181881666" sldId="354"/>
            <ac:spMk id="30" creationId="{9F485E44-D6C9-F9F5-24E7-77880E83B76F}"/>
          </ac:spMkLst>
        </pc:spChg>
        <pc:grpChg chg="del">
          <ac:chgData name="BELLEMIN SANDRA" userId="5fe4e071-d3f4-40df-970f-ee8fcf898346" providerId="ADAL" clId="{C23C2A97-971D-455A-A9A4-543E92823B81}" dt="2025-03-19T11:18:12.850" v="114" actId="478"/>
          <ac:grpSpMkLst>
            <pc:docMk/>
            <pc:sldMk cId="3181881666" sldId="354"/>
            <ac:grpSpMk id="39" creationId="{7A9BF15B-11A7-33A7-369F-00F448752DBC}"/>
          </ac:grpSpMkLst>
        </pc:grpChg>
        <pc:picChg chg="add mod">
          <ac:chgData name="BELLEMIN SANDRA" userId="5fe4e071-d3f4-40df-970f-ee8fcf898346" providerId="ADAL" clId="{C23C2A97-971D-455A-A9A4-543E92823B81}" dt="2025-03-19T11:19:34.787" v="131" actId="962"/>
          <ac:picMkLst>
            <pc:docMk/>
            <pc:sldMk cId="3181881666" sldId="354"/>
            <ac:picMk id="4" creationId="{3E939648-C202-3657-0402-A5D3953F5867}"/>
          </ac:picMkLst>
        </pc:picChg>
      </pc:sldChg>
      <pc:sldChg chg="addSp delSp modSp mod modClrScheme chgLayout">
        <pc:chgData name="BELLEMIN SANDRA" userId="5fe4e071-d3f4-40df-970f-ee8fcf898346" providerId="ADAL" clId="{C23C2A97-971D-455A-A9A4-543E92823B81}" dt="2025-03-19T11:19:39.709" v="135" actId="27614"/>
        <pc:sldMkLst>
          <pc:docMk/>
          <pc:sldMk cId="1370106542" sldId="355"/>
        </pc:sldMkLst>
        <pc:spChg chg="del mod ord">
          <ac:chgData name="BELLEMIN SANDRA" userId="5fe4e071-d3f4-40df-970f-ee8fcf898346" providerId="ADAL" clId="{C23C2A97-971D-455A-A9A4-543E92823B81}" dt="2025-03-19T11:18:09.714" v="112" actId="478"/>
          <ac:spMkLst>
            <pc:docMk/>
            <pc:sldMk cId="1370106542" sldId="355"/>
            <ac:spMk id="2" creationId="{AC429FBC-793C-CE1C-C115-5CEBF2C60051}"/>
          </ac:spMkLst>
        </pc:spChg>
        <pc:spChg chg="del">
          <ac:chgData name="BELLEMIN SANDRA" userId="5fe4e071-d3f4-40df-970f-ee8fcf898346" providerId="ADAL" clId="{C23C2A97-971D-455A-A9A4-543E92823B81}" dt="2025-03-19T11:18:09.714" v="112" actId="478"/>
          <ac:spMkLst>
            <pc:docMk/>
            <pc:sldMk cId="1370106542" sldId="355"/>
            <ac:spMk id="30" creationId="{A83FB149-BF0A-9B56-AF32-CFD7A66F212E}"/>
          </ac:spMkLst>
        </pc:spChg>
        <pc:grpChg chg="del">
          <ac:chgData name="BELLEMIN SANDRA" userId="5fe4e071-d3f4-40df-970f-ee8fcf898346" providerId="ADAL" clId="{C23C2A97-971D-455A-A9A4-543E92823B81}" dt="2025-03-19T11:18:09.714" v="112" actId="478"/>
          <ac:grpSpMkLst>
            <pc:docMk/>
            <pc:sldMk cId="1370106542" sldId="355"/>
            <ac:grpSpMk id="42" creationId="{13A3F505-A63C-E92E-61E7-FF7CB33116D2}"/>
          </ac:grpSpMkLst>
        </pc:grpChg>
        <pc:picChg chg="add mod">
          <ac:chgData name="BELLEMIN SANDRA" userId="5fe4e071-d3f4-40df-970f-ee8fcf898346" providerId="ADAL" clId="{C23C2A97-971D-455A-A9A4-543E92823B81}" dt="2025-03-19T11:19:39.709" v="135" actId="27614"/>
          <ac:picMkLst>
            <pc:docMk/>
            <pc:sldMk cId="1370106542" sldId="355"/>
            <ac:picMk id="4" creationId="{A3F3EECA-9707-CFB9-28F6-A23885AD2F24}"/>
          </ac:picMkLst>
        </pc:picChg>
      </pc:sldChg>
      <pc:sldChg chg="addSp delSp modSp mod modClrScheme chgLayout">
        <pc:chgData name="BELLEMIN SANDRA" userId="5fe4e071-d3f4-40df-970f-ee8fcf898346" providerId="ADAL" clId="{C23C2A97-971D-455A-A9A4-543E92823B81}" dt="2025-03-19T11:19:42.651" v="139" actId="27614"/>
        <pc:sldMkLst>
          <pc:docMk/>
          <pc:sldMk cId="4043548641" sldId="356"/>
        </pc:sldMkLst>
        <pc:spChg chg="del mod ord">
          <ac:chgData name="BELLEMIN SANDRA" userId="5fe4e071-d3f4-40df-970f-ee8fcf898346" providerId="ADAL" clId="{C23C2A97-971D-455A-A9A4-543E92823B81}" dt="2025-03-19T11:18:06.312" v="110" actId="478"/>
          <ac:spMkLst>
            <pc:docMk/>
            <pc:sldMk cId="4043548641" sldId="356"/>
            <ac:spMk id="2" creationId="{71E19B94-3BAA-6939-1AB0-34234B952718}"/>
          </ac:spMkLst>
        </pc:spChg>
        <pc:spChg chg="del">
          <ac:chgData name="BELLEMIN SANDRA" userId="5fe4e071-d3f4-40df-970f-ee8fcf898346" providerId="ADAL" clId="{C23C2A97-971D-455A-A9A4-543E92823B81}" dt="2025-03-19T11:18:06.312" v="110" actId="478"/>
          <ac:spMkLst>
            <pc:docMk/>
            <pc:sldMk cId="4043548641" sldId="356"/>
            <ac:spMk id="30" creationId="{4E028419-4C45-85C8-3575-48BB47849B16}"/>
          </ac:spMkLst>
        </pc:spChg>
        <pc:grpChg chg="del">
          <ac:chgData name="BELLEMIN SANDRA" userId="5fe4e071-d3f4-40df-970f-ee8fcf898346" providerId="ADAL" clId="{C23C2A97-971D-455A-A9A4-543E92823B81}" dt="2025-03-19T11:18:06.312" v="110" actId="478"/>
          <ac:grpSpMkLst>
            <pc:docMk/>
            <pc:sldMk cId="4043548641" sldId="356"/>
            <ac:grpSpMk id="66" creationId="{BC8C12F0-E707-3147-7629-0245DA93F326}"/>
          </ac:grpSpMkLst>
        </pc:grpChg>
        <pc:picChg chg="add mod">
          <ac:chgData name="BELLEMIN SANDRA" userId="5fe4e071-d3f4-40df-970f-ee8fcf898346" providerId="ADAL" clId="{C23C2A97-971D-455A-A9A4-543E92823B81}" dt="2025-03-19T11:19:42.651" v="139" actId="27614"/>
          <ac:picMkLst>
            <pc:docMk/>
            <pc:sldMk cId="4043548641" sldId="356"/>
            <ac:picMk id="4" creationId="{9BF7F324-174A-96DE-0AD3-711E74412BF8}"/>
          </ac:picMkLst>
        </pc:picChg>
      </pc:sldChg>
      <pc:sldChg chg="addSp delSp modSp mod modClrScheme chgLayout">
        <pc:chgData name="BELLEMIN SANDRA" userId="5fe4e071-d3f4-40df-970f-ee8fcf898346" providerId="ADAL" clId="{C23C2A97-971D-455A-A9A4-543E92823B81}" dt="2025-03-19T11:19:48.554" v="145" actId="962"/>
        <pc:sldMkLst>
          <pc:docMk/>
          <pc:sldMk cId="3837564717" sldId="357"/>
        </pc:sldMkLst>
        <pc:spChg chg="del mod ord">
          <ac:chgData name="BELLEMIN SANDRA" userId="5fe4e071-d3f4-40df-970f-ee8fcf898346" providerId="ADAL" clId="{C23C2A97-971D-455A-A9A4-543E92823B81}" dt="2025-03-19T11:18:01.993" v="108" actId="478"/>
          <ac:spMkLst>
            <pc:docMk/>
            <pc:sldMk cId="3837564717" sldId="357"/>
            <ac:spMk id="2" creationId="{9E4DA497-2F28-1051-3266-4B6C52144768}"/>
          </ac:spMkLst>
        </pc:spChg>
        <pc:spChg chg="del">
          <ac:chgData name="BELLEMIN SANDRA" userId="5fe4e071-d3f4-40df-970f-ee8fcf898346" providerId="ADAL" clId="{C23C2A97-971D-455A-A9A4-543E92823B81}" dt="2025-03-19T11:18:01.993" v="108" actId="478"/>
          <ac:spMkLst>
            <pc:docMk/>
            <pc:sldMk cId="3837564717" sldId="357"/>
            <ac:spMk id="30" creationId="{C24424D6-E3A2-4310-D52A-35D1ED365F7E}"/>
          </ac:spMkLst>
        </pc:spChg>
        <pc:grpChg chg="del">
          <ac:chgData name="BELLEMIN SANDRA" userId="5fe4e071-d3f4-40df-970f-ee8fcf898346" providerId="ADAL" clId="{C23C2A97-971D-455A-A9A4-543E92823B81}" dt="2025-03-19T11:18:01.993" v="108" actId="478"/>
          <ac:grpSpMkLst>
            <pc:docMk/>
            <pc:sldMk cId="3837564717" sldId="357"/>
            <ac:grpSpMk id="3" creationId="{A87BA86F-A0B0-71E4-38FB-F1992B31AA8F}"/>
          </ac:grpSpMkLst>
        </pc:grpChg>
        <pc:picChg chg="add mod">
          <ac:chgData name="BELLEMIN SANDRA" userId="5fe4e071-d3f4-40df-970f-ee8fcf898346" providerId="ADAL" clId="{C23C2A97-971D-455A-A9A4-543E92823B81}" dt="2025-03-19T11:19:48.554" v="145" actId="962"/>
          <ac:picMkLst>
            <pc:docMk/>
            <pc:sldMk cId="3837564717" sldId="357"/>
            <ac:picMk id="5" creationId="{BAC6F133-3DA3-1A72-DCDA-09D9B3597668}"/>
          </ac:picMkLst>
        </pc:picChg>
      </pc:sldChg>
      <pc:sldChg chg="addSp delSp modSp mod modClrScheme chgLayout">
        <pc:chgData name="BELLEMIN SANDRA" userId="5fe4e071-d3f4-40df-970f-ee8fcf898346" providerId="ADAL" clId="{C23C2A97-971D-455A-A9A4-543E92823B81}" dt="2025-03-19T11:20:03.522" v="157" actId="962"/>
        <pc:sldMkLst>
          <pc:docMk/>
          <pc:sldMk cId="1367220818" sldId="358"/>
        </pc:sldMkLst>
        <pc:spChg chg="del mod ord">
          <ac:chgData name="BELLEMIN SANDRA" userId="5fe4e071-d3f4-40df-970f-ee8fcf898346" providerId="ADAL" clId="{C23C2A97-971D-455A-A9A4-543E92823B81}" dt="2025-03-19T11:17:51.964" v="103" actId="478"/>
          <ac:spMkLst>
            <pc:docMk/>
            <pc:sldMk cId="1367220818" sldId="358"/>
            <ac:spMk id="2" creationId="{9BCE522A-14CB-7761-2BF4-EC2E03D93B05}"/>
          </ac:spMkLst>
        </pc:spChg>
        <pc:spChg chg="del">
          <ac:chgData name="BELLEMIN SANDRA" userId="5fe4e071-d3f4-40df-970f-ee8fcf898346" providerId="ADAL" clId="{C23C2A97-971D-455A-A9A4-543E92823B81}" dt="2025-03-19T11:17:51.964" v="103" actId="478"/>
          <ac:spMkLst>
            <pc:docMk/>
            <pc:sldMk cId="1367220818" sldId="358"/>
            <ac:spMk id="30" creationId="{F2623730-1957-D80B-14E5-F3B3CFC9E86C}"/>
          </ac:spMkLst>
        </pc:spChg>
        <pc:grpChg chg="del">
          <ac:chgData name="BELLEMIN SANDRA" userId="5fe4e071-d3f4-40df-970f-ee8fcf898346" providerId="ADAL" clId="{C23C2A97-971D-455A-A9A4-543E92823B81}" dt="2025-03-19T11:17:51.964" v="103" actId="478"/>
          <ac:grpSpMkLst>
            <pc:docMk/>
            <pc:sldMk cId="1367220818" sldId="358"/>
            <ac:grpSpMk id="19" creationId="{42606582-FC0F-8F43-54AC-EA776648778A}"/>
          </ac:grpSpMkLst>
        </pc:grpChg>
        <pc:picChg chg="add mod">
          <ac:chgData name="BELLEMIN SANDRA" userId="5fe4e071-d3f4-40df-970f-ee8fcf898346" providerId="ADAL" clId="{C23C2A97-971D-455A-A9A4-543E92823B81}" dt="2025-03-19T11:20:03.522" v="157" actId="962"/>
          <ac:picMkLst>
            <pc:docMk/>
            <pc:sldMk cId="1367220818" sldId="358"/>
            <ac:picMk id="4" creationId="{7D723AEC-E839-9163-F626-6F76DC3A6648}"/>
          </ac:picMkLst>
        </pc:picChg>
      </pc:sldChg>
      <pc:sldChg chg="addSp delSp modSp mod modClrScheme chgLayout">
        <pc:chgData name="BELLEMIN SANDRA" userId="5fe4e071-d3f4-40df-970f-ee8fcf898346" providerId="ADAL" clId="{C23C2A97-971D-455A-A9A4-543E92823B81}" dt="2025-03-19T11:20:07.112" v="161" actId="27614"/>
        <pc:sldMkLst>
          <pc:docMk/>
          <pc:sldMk cId="1853044416" sldId="359"/>
        </pc:sldMkLst>
        <pc:spChg chg="del mod ord">
          <ac:chgData name="BELLEMIN SANDRA" userId="5fe4e071-d3f4-40df-970f-ee8fcf898346" providerId="ADAL" clId="{C23C2A97-971D-455A-A9A4-543E92823B81}" dt="2025-03-19T11:17:48.791" v="101" actId="478"/>
          <ac:spMkLst>
            <pc:docMk/>
            <pc:sldMk cId="1853044416" sldId="359"/>
            <ac:spMk id="2" creationId="{407561A5-ACFD-15D1-0C49-C4E62848BBCB}"/>
          </ac:spMkLst>
        </pc:spChg>
        <pc:spChg chg="del">
          <ac:chgData name="BELLEMIN SANDRA" userId="5fe4e071-d3f4-40df-970f-ee8fcf898346" providerId="ADAL" clId="{C23C2A97-971D-455A-A9A4-543E92823B81}" dt="2025-03-19T11:17:48.791" v="101" actId="478"/>
          <ac:spMkLst>
            <pc:docMk/>
            <pc:sldMk cId="1853044416" sldId="359"/>
            <ac:spMk id="30" creationId="{DE9B7176-F420-A907-92B1-F1C1FB81A653}"/>
          </ac:spMkLst>
        </pc:spChg>
        <pc:grpChg chg="del">
          <ac:chgData name="BELLEMIN SANDRA" userId="5fe4e071-d3f4-40df-970f-ee8fcf898346" providerId="ADAL" clId="{C23C2A97-971D-455A-A9A4-543E92823B81}" dt="2025-03-19T11:17:48.791" v="101" actId="478"/>
          <ac:grpSpMkLst>
            <pc:docMk/>
            <pc:sldMk cId="1853044416" sldId="359"/>
            <ac:grpSpMk id="19" creationId="{B1F3430A-1994-3A04-FE3E-1A6E449BAA2B}"/>
          </ac:grpSpMkLst>
        </pc:grpChg>
        <pc:picChg chg="add mod">
          <ac:chgData name="BELLEMIN SANDRA" userId="5fe4e071-d3f4-40df-970f-ee8fcf898346" providerId="ADAL" clId="{C23C2A97-971D-455A-A9A4-543E92823B81}" dt="2025-03-19T11:20:07.112" v="161" actId="27614"/>
          <ac:picMkLst>
            <pc:docMk/>
            <pc:sldMk cId="1853044416" sldId="359"/>
            <ac:picMk id="4" creationId="{A8D319C4-FA59-3F63-287B-BD26CFFB8534}"/>
          </ac:picMkLst>
        </pc:picChg>
      </pc:sldChg>
      <pc:sldChg chg="addSp delSp modSp mod modClrScheme chgLayout">
        <pc:chgData name="BELLEMIN SANDRA" userId="5fe4e071-d3f4-40df-970f-ee8fcf898346" providerId="ADAL" clId="{C23C2A97-971D-455A-A9A4-543E92823B81}" dt="2025-03-19T11:20:12.181" v="165" actId="27614"/>
        <pc:sldMkLst>
          <pc:docMk/>
          <pc:sldMk cId="708276912" sldId="360"/>
        </pc:sldMkLst>
        <pc:spChg chg="del mod ord">
          <ac:chgData name="BELLEMIN SANDRA" userId="5fe4e071-d3f4-40df-970f-ee8fcf898346" providerId="ADAL" clId="{C23C2A97-971D-455A-A9A4-543E92823B81}" dt="2025-03-19T11:17:44.967" v="99" actId="478"/>
          <ac:spMkLst>
            <pc:docMk/>
            <pc:sldMk cId="708276912" sldId="360"/>
            <ac:spMk id="2" creationId="{27D2156F-CDFD-5791-B3F4-AFFA4024F7A3}"/>
          </ac:spMkLst>
        </pc:spChg>
        <pc:spChg chg="del">
          <ac:chgData name="BELLEMIN SANDRA" userId="5fe4e071-d3f4-40df-970f-ee8fcf898346" providerId="ADAL" clId="{C23C2A97-971D-455A-A9A4-543E92823B81}" dt="2025-03-19T11:17:44.967" v="99" actId="478"/>
          <ac:spMkLst>
            <pc:docMk/>
            <pc:sldMk cId="708276912" sldId="360"/>
            <ac:spMk id="30" creationId="{CC9C43CD-10C3-8808-4B93-C558FC9B470D}"/>
          </ac:spMkLst>
        </pc:spChg>
        <pc:grpChg chg="del">
          <ac:chgData name="BELLEMIN SANDRA" userId="5fe4e071-d3f4-40df-970f-ee8fcf898346" providerId="ADAL" clId="{C23C2A97-971D-455A-A9A4-543E92823B81}" dt="2025-03-19T11:17:44.967" v="99" actId="478"/>
          <ac:grpSpMkLst>
            <pc:docMk/>
            <pc:sldMk cId="708276912" sldId="360"/>
            <ac:grpSpMk id="53" creationId="{A67FBD73-A4A7-AC02-65B8-A69F665C41EB}"/>
          </ac:grpSpMkLst>
        </pc:grpChg>
        <pc:picChg chg="add mod">
          <ac:chgData name="BELLEMIN SANDRA" userId="5fe4e071-d3f4-40df-970f-ee8fcf898346" providerId="ADAL" clId="{C23C2A97-971D-455A-A9A4-543E92823B81}" dt="2025-03-19T11:20:12.181" v="165" actId="27614"/>
          <ac:picMkLst>
            <pc:docMk/>
            <pc:sldMk cId="708276912" sldId="360"/>
            <ac:picMk id="4" creationId="{DE55B9B4-D059-5B43-B2DE-869699912331}"/>
          </ac:picMkLst>
        </pc:picChg>
      </pc:sldChg>
      <pc:sldChg chg="addSp delSp modSp mod modClrScheme chgLayout">
        <pc:chgData name="BELLEMIN SANDRA" userId="5fe4e071-d3f4-40df-970f-ee8fcf898346" providerId="ADAL" clId="{C23C2A97-971D-455A-A9A4-543E92823B81}" dt="2025-03-19T11:20:17.958" v="170" actId="27614"/>
        <pc:sldMkLst>
          <pc:docMk/>
          <pc:sldMk cId="2965464915" sldId="361"/>
        </pc:sldMkLst>
        <pc:spChg chg="del mod ord">
          <ac:chgData name="BELLEMIN SANDRA" userId="5fe4e071-d3f4-40df-970f-ee8fcf898346" providerId="ADAL" clId="{C23C2A97-971D-455A-A9A4-543E92823B81}" dt="2025-03-19T11:17:41.041" v="97" actId="478"/>
          <ac:spMkLst>
            <pc:docMk/>
            <pc:sldMk cId="2965464915" sldId="361"/>
            <ac:spMk id="2" creationId="{310A074D-2AE8-473C-14A9-097420B3E115}"/>
          </ac:spMkLst>
        </pc:spChg>
        <pc:spChg chg="del">
          <ac:chgData name="BELLEMIN SANDRA" userId="5fe4e071-d3f4-40df-970f-ee8fcf898346" providerId="ADAL" clId="{C23C2A97-971D-455A-A9A4-543E92823B81}" dt="2025-03-19T11:17:41.041" v="97" actId="478"/>
          <ac:spMkLst>
            <pc:docMk/>
            <pc:sldMk cId="2965464915" sldId="361"/>
            <ac:spMk id="30" creationId="{8451225E-53DC-0482-F63D-000CE5D6BAA7}"/>
          </ac:spMkLst>
        </pc:spChg>
        <pc:grpChg chg="del">
          <ac:chgData name="BELLEMIN SANDRA" userId="5fe4e071-d3f4-40df-970f-ee8fcf898346" providerId="ADAL" clId="{C23C2A97-971D-455A-A9A4-543E92823B81}" dt="2025-03-19T11:17:41.041" v="97" actId="478"/>
          <ac:grpSpMkLst>
            <pc:docMk/>
            <pc:sldMk cId="2965464915" sldId="361"/>
            <ac:grpSpMk id="3" creationId="{E5820957-6D68-C078-FA59-2F6F4EA09122}"/>
          </ac:grpSpMkLst>
        </pc:grpChg>
        <pc:picChg chg="add mod">
          <ac:chgData name="BELLEMIN SANDRA" userId="5fe4e071-d3f4-40df-970f-ee8fcf898346" providerId="ADAL" clId="{C23C2A97-971D-455A-A9A4-543E92823B81}" dt="2025-03-19T11:20:17.958" v="170" actId="27614"/>
          <ac:picMkLst>
            <pc:docMk/>
            <pc:sldMk cId="2965464915" sldId="361"/>
            <ac:picMk id="5" creationId="{4F69EA29-FD31-DCAE-6493-0BF1DE908DB9}"/>
          </ac:picMkLst>
        </pc:picChg>
      </pc:sldChg>
      <pc:sldChg chg="addSp delSp modSp mod modClrScheme chgLayout">
        <pc:chgData name="BELLEMIN SANDRA" userId="5fe4e071-d3f4-40df-970f-ee8fcf898346" providerId="ADAL" clId="{C23C2A97-971D-455A-A9A4-543E92823B81}" dt="2025-03-19T11:19:57.874" v="150" actId="27614"/>
        <pc:sldMkLst>
          <pc:docMk/>
          <pc:sldMk cId="1602693160" sldId="362"/>
        </pc:sldMkLst>
        <pc:spChg chg="del mod ord">
          <ac:chgData name="BELLEMIN SANDRA" userId="5fe4e071-d3f4-40df-970f-ee8fcf898346" providerId="ADAL" clId="{C23C2A97-971D-455A-A9A4-543E92823B81}" dt="2025-03-19T11:17:58.034" v="106" actId="478"/>
          <ac:spMkLst>
            <pc:docMk/>
            <pc:sldMk cId="1602693160" sldId="362"/>
            <ac:spMk id="2" creationId="{E9BD2778-7AAA-0B12-A443-1D01F70281F5}"/>
          </ac:spMkLst>
        </pc:spChg>
        <pc:spChg chg="del">
          <ac:chgData name="BELLEMIN SANDRA" userId="5fe4e071-d3f4-40df-970f-ee8fcf898346" providerId="ADAL" clId="{C23C2A97-971D-455A-A9A4-543E92823B81}" dt="2025-03-19T11:17:58.034" v="106" actId="478"/>
          <ac:spMkLst>
            <pc:docMk/>
            <pc:sldMk cId="1602693160" sldId="362"/>
            <ac:spMk id="30" creationId="{6E28AAC3-A46E-7B14-8C92-DFE2F352C0A7}"/>
          </ac:spMkLst>
        </pc:spChg>
        <pc:grpChg chg="del">
          <ac:chgData name="BELLEMIN SANDRA" userId="5fe4e071-d3f4-40df-970f-ee8fcf898346" providerId="ADAL" clId="{C23C2A97-971D-455A-A9A4-543E92823B81}" dt="2025-03-19T11:17:58.034" v="106" actId="478"/>
          <ac:grpSpMkLst>
            <pc:docMk/>
            <pc:sldMk cId="1602693160" sldId="362"/>
            <ac:grpSpMk id="3" creationId="{79FAB239-313B-0A69-0895-025D9E1810D0}"/>
          </ac:grpSpMkLst>
        </pc:grpChg>
        <pc:grpChg chg="del">
          <ac:chgData name="BELLEMIN SANDRA" userId="5fe4e071-d3f4-40df-970f-ee8fcf898346" providerId="ADAL" clId="{C23C2A97-971D-455A-A9A4-543E92823B81}" dt="2025-03-19T11:17:58.034" v="106" actId="478"/>
          <ac:grpSpMkLst>
            <pc:docMk/>
            <pc:sldMk cId="1602693160" sldId="362"/>
            <ac:grpSpMk id="4" creationId="{D167B3D4-16FA-FB26-13CA-C4BDAFF10C1C}"/>
          </ac:grpSpMkLst>
        </pc:grpChg>
        <pc:picChg chg="add mod">
          <ac:chgData name="BELLEMIN SANDRA" userId="5fe4e071-d3f4-40df-970f-ee8fcf898346" providerId="ADAL" clId="{C23C2A97-971D-455A-A9A4-543E92823B81}" dt="2025-03-19T11:19:57.874" v="150" actId="27614"/>
          <ac:picMkLst>
            <pc:docMk/>
            <pc:sldMk cId="1602693160" sldId="362"/>
            <ac:picMk id="17" creationId="{052C51E5-F5B9-E74D-9FED-74B06C3BEBBC}"/>
          </ac:picMkLst>
        </pc:picChg>
      </pc:sldChg>
      <pc:sldChg chg="addSp delSp modSp mod modClrScheme chgLayout">
        <pc:chgData name="BELLEMIN SANDRA" userId="5fe4e071-d3f4-40df-970f-ee8fcf898346" providerId="ADAL" clId="{C23C2A97-971D-455A-A9A4-543E92823B81}" dt="2025-03-19T11:20:21.172" v="174" actId="27614"/>
        <pc:sldMkLst>
          <pc:docMk/>
          <pc:sldMk cId="1572732409" sldId="363"/>
        </pc:sldMkLst>
        <pc:spChg chg="del mod ord">
          <ac:chgData name="BELLEMIN SANDRA" userId="5fe4e071-d3f4-40df-970f-ee8fcf898346" providerId="ADAL" clId="{C23C2A97-971D-455A-A9A4-543E92823B81}" dt="2025-03-19T11:17:36.524" v="96" actId="478"/>
          <ac:spMkLst>
            <pc:docMk/>
            <pc:sldMk cId="1572732409" sldId="363"/>
            <ac:spMk id="2" creationId="{06290A7E-6891-8F30-C09C-57DC1E08957B}"/>
          </ac:spMkLst>
        </pc:spChg>
        <pc:spChg chg="del">
          <ac:chgData name="BELLEMIN SANDRA" userId="5fe4e071-d3f4-40df-970f-ee8fcf898346" providerId="ADAL" clId="{C23C2A97-971D-455A-A9A4-543E92823B81}" dt="2025-03-19T11:17:36.524" v="96" actId="478"/>
          <ac:spMkLst>
            <pc:docMk/>
            <pc:sldMk cId="1572732409" sldId="363"/>
            <ac:spMk id="30" creationId="{8E016480-70BF-CE89-531D-42DF41A867F4}"/>
          </ac:spMkLst>
        </pc:spChg>
        <pc:grpChg chg="del">
          <ac:chgData name="BELLEMIN SANDRA" userId="5fe4e071-d3f4-40df-970f-ee8fcf898346" providerId="ADAL" clId="{C23C2A97-971D-455A-A9A4-543E92823B81}" dt="2025-03-19T11:17:36.524" v="96" actId="478"/>
          <ac:grpSpMkLst>
            <pc:docMk/>
            <pc:sldMk cId="1572732409" sldId="363"/>
            <ac:grpSpMk id="3" creationId="{3F506139-1E11-9327-4B6C-62F09A0E267A}"/>
          </ac:grpSpMkLst>
        </pc:grpChg>
        <pc:grpChg chg="del">
          <ac:chgData name="BELLEMIN SANDRA" userId="5fe4e071-d3f4-40df-970f-ee8fcf898346" providerId="ADAL" clId="{C23C2A97-971D-455A-A9A4-543E92823B81}" dt="2025-03-19T11:17:36.524" v="96" actId="478"/>
          <ac:grpSpMkLst>
            <pc:docMk/>
            <pc:sldMk cId="1572732409" sldId="363"/>
            <ac:grpSpMk id="4" creationId="{1659BD6C-E11A-66FD-EF50-3798AD59C2FF}"/>
          </ac:grpSpMkLst>
        </pc:grpChg>
        <pc:picChg chg="add mod">
          <ac:chgData name="BELLEMIN SANDRA" userId="5fe4e071-d3f4-40df-970f-ee8fcf898346" providerId="ADAL" clId="{C23C2A97-971D-455A-A9A4-543E92823B81}" dt="2025-03-19T11:20:21.172" v="174" actId="27614"/>
          <ac:picMkLst>
            <pc:docMk/>
            <pc:sldMk cId="1572732409" sldId="363"/>
            <ac:picMk id="16" creationId="{4E5CC53A-F382-352A-9D87-08DBA6B325BC}"/>
          </ac:picMkLst>
        </pc:picChg>
      </pc:sldChg>
      <pc:sldMasterChg chg="addSldLayout modSldLayout">
        <pc:chgData name="BELLEMIN SANDRA" userId="5fe4e071-d3f4-40df-970f-ee8fcf898346" providerId="ADAL" clId="{C23C2A97-971D-455A-A9A4-543E92823B81}" dt="2025-03-19T11:16:18.153" v="41" actId="478"/>
        <pc:sldMasterMkLst>
          <pc:docMk/>
          <pc:sldMasterMk cId="1099315086" sldId="2147483660"/>
        </pc:sldMasterMkLst>
        <pc:sldLayoutChg chg="addSp delSp add mod modTransition">
          <pc:chgData name="BELLEMIN SANDRA" userId="5fe4e071-d3f4-40df-970f-ee8fcf898346" providerId="ADAL" clId="{C23C2A97-971D-455A-A9A4-543E92823B81}" dt="2025-03-19T11:16:18.153" v="41" actId="478"/>
          <pc:sldLayoutMkLst>
            <pc:docMk/>
            <pc:sldMasterMk cId="1099315086" sldId="2147483660"/>
            <pc:sldLayoutMk cId="1770629830" sldId="2147483668"/>
          </pc:sldLayoutMkLst>
          <pc:spChg chg="add del">
            <ac:chgData name="BELLEMIN SANDRA" userId="5fe4e071-d3f4-40df-970f-ee8fcf898346" providerId="ADAL" clId="{C23C2A97-971D-455A-A9A4-543E92823B81}" dt="2025-03-19T11:16:18.153" v="41" actId="478"/>
            <ac:spMkLst>
              <pc:docMk/>
              <pc:sldMasterMk cId="1099315086" sldId="2147483660"/>
              <pc:sldLayoutMk cId="1770629830" sldId="2147483668"/>
              <ac:spMk id="5" creationId="{79106579-578D-4923-BDC3-F890FE2F6D93}"/>
            </ac:spMkLst>
          </pc:spChg>
          <pc:spChg chg="add del">
            <ac:chgData name="BELLEMIN SANDRA" userId="5fe4e071-d3f4-40df-970f-ee8fcf898346" providerId="ADAL" clId="{C23C2A97-971D-455A-A9A4-543E92823B81}" dt="2025-03-19T11:16:18.153" v="41" actId="478"/>
            <ac:spMkLst>
              <pc:docMk/>
              <pc:sldMasterMk cId="1099315086" sldId="2147483660"/>
              <pc:sldLayoutMk cId="1770629830" sldId="2147483668"/>
              <ac:spMk id="6" creationId="{73DFEA3C-8920-4411-917A-DD7A873189D9}"/>
            </ac:spMkLst>
          </pc:spChg>
          <pc:spChg chg="add del">
            <ac:chgData name="BELLEMIN SANDRA" userId="5fe4e071-d3f4-40df-970f-ee8fcf898346" providerId="ADAL" clId="{C23C2A97-971D-455A-A9A4-543E92823B81}" dt="2025-03-19T11:16:18.153" v="41" actId="478"/>
            <ac:spMkLst>
              <pc:docMk/>
              <pc:sldMasterMk cId="1099315086" sldId="2147483660"/>
              <pc:sldLayoutMk cId="1770629830" sldId="2147483668"/>
              <ac:spMk id="7" creationId="{9408C5A3-5DBB-48BA-BA85-05B5604FF534}"/>
            </ac:spMkLst>
          </pc:spChg>
          <pc:picChg chg="add del">
            <ac:chgData name="BELLEMIN SANDRA" userId="5fe4e071-d3f4-40df-970f-ee8fcf898346" providerId="ADAL" clId="{C23C2A97-971D-455A-A9A4-543E92823B81}" dt="2025-03-19T11:16:18.153" v="41" actId="478"/>
            <ac:picMkLst>
              <pc:docMk/>
              <pc:sldMasterMk cId="1099315086" sldId="2147483660"/>
              <pc:sldLayoutMk cId="1770629830" sldId="2147483668"/>
              <ac:picMk id="8" creationId="{F8000C29-DBCD-4CAC-B122-9506AD1ABB01}"/>
            </ac:picMkLst>
          </pc:picChg>
        </pc:sldLayoutChg>
      </pc:sldMasterChg>
    </pc:docChg>
  </pc:docChgLst>
  <pc:docChgLst>
    <pc:chgData name="CARATY CORINNE" userId="8ff7d65e-e73f-48f4-8c35-2e9a1daaa9ff" providerId="ADAL" clId="{5E2C975D-AB80-4E0C-A827-23A2B9A8C52F}"/>
    <pc:docChg chg="modSld">
      <pc:chgData name="CARATY CORINNE" userId="8ff7d65e-e73f-48f4-8c35-2e9a1daaa9ff" providerId="ADAL" clId="{5E2C975D-AB80-4E0C-A827-23A2B9A8C52F}" dt="2022-09-06T14:15:23.157" v="1" actId="1076"/>
      <pc:docMkLst>
        <pc:docMk/>
      </pc:docMkLst>
      <pc:sldChg chg="addSp modSp mod">
        <pc:chgData name="CARATY CORINNE" userId="8ff7d65e-e73f-48f4-8c35-2e9a1daaa9ff" providerId="ADAL" clId="{5E2C975D-AB80-4E0C-A827-23A2B9A8C52F}" dt="2022-09-06T14:15:23.157" v="1" actId="1076"/>
        <pc:sldMkLst>
          <pc:docMk/>
          <pc:sldMk cId="1167145136" sldId="27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0074845C-01D3-4A94-B358-B5EA6BB3D0B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1D5E4F85-0A44-485A-B3E7-E7F67DCD33F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AD0855C-FD51-445B-A359-7C4B20F7D243}" type="datetimeFigureOut">
              <a:rPr lang="fr-FR" smtClean="0"/>
              <a:t>19/03/2025</a:t>
            </a:fld>
            <a:endParaRPr lang="fr-FR"/>
          </a:p>
        </p:txBody>
      </p:sp>
      <p:sp>
        <p:nvSpPr>
          <p:cNvPr id="4" name="Espace réservé du pied de page 3">
            <a:extLst>
              <a:ext uri="{FF2B5EF4-FFF2-40B4-BE49-F238E27FC236}">
                <a16:creationId xmlns:a16="http://schemas.microsoft.com/office/drawing/2014/main" id="{FF174665-A1D2-4C3E-9799-B49DDE1180B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00C2DCE-ED8C-41F9-8310-1B6BA664E2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4C6B46-A4C9-4C71-A8DF-EA4F4E3643B6}" type="slidenum">
              <a:rPr lang="fr-FR" smtClean="0"/>
              <a:t>‹N°›</a:t>
            </a:fld>
            <a:endParaRPr lang="fr-FR"/>
          </a:p>
        </p:txBody>
      </p:sp>
    </p:spTree>
    <p:extLst>
      <p:ext uri="{BB962C8B-B14F-4D97-AF65-F5344CB8AC3E}">
        <p14:creationId xmlns:p14="http://schemas.microsoft.com/office/powerpoint/2010/main" val="426044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19/03/2025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cs typeface="Arial" panose="020B0604020202020204" pitchFamily="34" charset="0"/>
              </a:rPr>
              <a:t>Aujourd’hui, nous allons apprendre à décomposer les nombres 8 et 9 en sommes de deux nombres.</a:t>
            </a:r>
          </a:p>
          <a:p>
            <a:endParaRPr lang="fr-FR"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a:t>
            </a:fld>
            <a:endParaRPr lang="fr-FR"/>
          </a:p>
        </p:txBody>
      </p:sp>
    </p:spTree>
    <p:extLst>
      <p:ext uri="{BB962C8B-B14F-4D97-AF65-F5344CB8AC3E}">
        <p14:creationId xmlns:p14="http://schemas.microsoft.com/office/powerpoint/2010/main" val="2891965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62762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A0CE1B-788D-0D7A-619D-15E7CF80001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BF1B10C-2F16-3BA8-045B-6C769E4A425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30AA1AD-5B89-D2A0-5563-005588A0E8C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5273C4A-4E84-7BFE-8891-3C84F635DADC}"/>
              </a:ext>
            </a:extLst>
          </p:cNvPr>
          <p:cNvSpPr>
            <a:spLocks noGrp="1"/>
          </p:cNvSpPr>
          <p:nvPr>
            <p:ph type="sldNum" sz="quarter" idx="5"/>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3538747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t>On finit le tapis avec la réglette rose que l’on place 2 fois.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26699988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0909D-4D23-E8CA-5EBF-384AD36A571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A1D4D7-BEBD-88AA-B580-CF561E167FD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60EBED3-2A2C-996A-93DC-DD59117A0D1C}"/>
              </a:ext>
            </a:extLst>
          </p:cNvPr>
          <p:cNvSpPr>
            <a:spLocks noGrp="1"/>
          </p:cNvSpPr>
          <p:nvPr>
            <p:ph type="body" idx="1"/>
          </p:nvPr>
        </p:nvSpPr>
        <p:spPr/>
        <p:txBody>
          <a:bodyPr/>
          <a:lstStyle/>
          <a:p>
            <a:r>
              <a:rPr lang="fr-FR" sz="1200" b="0" i="1" kern="1200" baseline="0" dirty="0">
                <a:solidFill>
                  <a:schemeClr val="tx1"/>
                </a:solidFill>
                <a:latin typeface="+mn-lt"/>
                <a:ea typeface="+mn-ea"/>
                <a:cs typeface="+mn-cs"/>
              </a:rPr>
              <a:t>Maintenant, on va remplir ensemble la maison du 8 en s’aidant de notre tapis de réglettes. </a:t>
            </a:r>
          </a:p>
          <a:p>
            <a:r>
              <a:rPr lang="fr-FR" sz="1200" b="0" i="0" kern="1200" baseline="0" dirty="0">
                <a:solidFill>
                  <a:schemeClr val="tx1"/>
                </a:solidFill>
                <a:latin typeface="+mn-lt"/>
                <a:ea typeface="+mn-ea"/>
                <a:cs typeface="+mn-cs"/>
              </a:rPr>
              <a:t>C</a:t>
            </a:r>
            <a:r>
              <a:rPr lang="fr-FR" b="0" i="0" dirty="0"/>
              <a:t>ollectivement, les élèves donnent les décompositions à partir des réglettes en les traduisant en additions. </a:t>
            </a:r>
          </a:p>
          <a:p>
            <a:r>
              <a:rPr lang="fr-FR" b="0" i="1" dirty="0"/>
              <a:t>En premier, on n’avait rien et on a posé la réglette 8. On écrit 0 +</a:t>
            </a:r>
            <a:r>
              <a:rPr lang="fr-FR" i="1" dirty="0"/>
              <a:t> 8 et</a:t>
            </a:r>
            <a:r>
              <a:rPr lang="fr-FR" b="0" i="1" dirty="0"/>
              <a:t> en face, on écrit 8 + 0, parce qu’on sait que si on inverse l’ordre des réglettes, on obtient toujours la même longueur. </a:t>
            </a:r>
            <a:r>
              <a:rPr lang="fr-FR" b="0" i="0" dirty="0"/>
              <a:t>Compléter la 1</a:t>
            </a:r>
            <a:r>
              <a:rPr lang="fr-FR" b="0" i="0" baseline="30000" dirty="0"/>
              <a:t>re</a:t>
            </a:r>
            <a:r>
              <a:rPr lang="fr-FR" b="0" i="0" dirty="0"/>
              <a:t> ligne de la maison au tableau.</a:t>
            </a:r>
          </a:p>
          <a:p>
            <a:r>
              <a:rPr lang="fr-FR" b="0" i="1" dirty="0"/>
              <a:t>Puis on cherche l’addition qui correspond au train de réglettes blanche + noire. Quelle est </a:t>
            </a:r>
            <a:r>
              <a:rPr lang="fr-FR" i="1" dirty="0"/>
              <a:t>cette addition</a:t>
            </a:r>
            <a:r>
              <a:rPr lang="fr-FR" b="0" i="1" dirty="0"/>
              <a:t> ? C’est 1 + 7. Et on écrit en face l’addition obtenue en inversant les deux nombres (7 + 1). </a:t>
            </a:r>
            <a:r>
              <a:rPr lang="fr-FR" b="0" i="0" dirty="0"/>
              <a:t>Continuer de la même manière avec les autres lignes, jusqu’à 4 + 4 qu’il est inutile d’écrire deux fois.</a:t>
            </a:r>
          </a:p>
          <a:p>
            <a:r>
              <a:rPr lang="fr-FR" b="0" i="0" dirty="0"/>
              <a:t>Effacer le tableau avant de passer à la diapositive suivante. </a:t>
            </a:r>
            <a:endParaRPr lang="fr-FR" i="0" dirty="0"/>
          </a:p>
          <a:p>
            <a:endParaRPr lang="fr-FR" dirty="0"/>
          </a:p>
        </p:txBody>
      </p:sp>
      <p:sp>
        <p:nvSpPr>
          <p:cNvPr id="4" name="Espace réservé du numéro de diapositive 3">
            <a:extLst>
              <a:ext uri="{FF2B5EF4-FFF2-40B4-BE49-F238E27FC236}">
                <a16:creationId xmlns:a16="http://schemas.microsoft.com/office/drawing/2014/main" id="{B798C373-A299-F311-56BC-E5328CC0740B}"/>
              </a:ext>
            </a:extLst>
          </p:cNvPr>
          <p:cNvSpPr>
            <a:spLocks noGrp="1"/>
          </p:cNvSpPr>
          <p:nvPr>
            <p:ph type="sldNum" sz="quarter" idx="5"/>
          </p:nvPr>
        </p:nvSpPr>
        <p:spPr/>
        <p:txBody>
          <a:bodyPr/>
          <a:lstStyle/>
          <a:p>
            <a:fld id="{0F5038E3-B7CF-455E-96F4-A4DE1B143443}" type="slidenum">
              <a:rPr lang="fr-FR" smtClean="0"/>
              <a:t>13</a:t>
            </a:fld>
            <a:endParaRPr lang="fr-FR"/>
          </a:p>
        </p:txBody>
      </p:sp>
    </p:spTree>
    <p:extLst>
      <p:ext uri="{BB962C8B-B14F-4D97-AF65-F5344CB8AC3E}">
        <p14:creationId xmlns:p14="http://schemas.microsoft.com/office/powerpoint/2010/main" val="1548434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baseline="0" dirty="0">
                <a:solidFill>
                  <a:schemeClr val="tx1"/>
                </a:solidFill>
                <a:latin typeface="+mn-lt"/>
                <a:ea typeface="+mn-ea"/>
                <a:cs typeface="+mn-cs"/>
              </a:rPr>
              <a:t>Maintenant que nous avons rempli la maison du 8 ensemble au tableau, vous allez essayer de la remplir tout seuls. Vous pouvez vous aider du tapis de la réglette 8. </a:t>
            </a:r>
          </a:p>
          <a:p>
            <a:r>
              <a:rPr lang="fr-FR" sz="1200" b="0" i="0" kern="1200" baseline="0" dirty="0">
                <a:solidFill>
                  <a:schemeClr val="tx1"/>
                </a:solidFill>
                <a:latin typeface="+mn-lt"/>
                <a:ea typeface="+mn-ea"/>
                <a:cs typeface="+mn-cs"/>
              </a:rPr>
              <a:t>Distribuer la fiche photocopiable plastifiée à chaque élève. Laisser un temps de recherche individuel (1 ou 2 minutes). Si le temps le permet, corriger une nouvelle fois la maison (plus rapidement). </a:t>
            </a:r>
            <a:endParaRPr lang="fr-FR" sz="1200" b="0" i="1" kern="1200" baseline="0" dirty="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14</a:t>
            </a:fld>
            <a:endParaRPr lang="fr-FR"/>
          </a:p>
        </p:txBody>
      </p:sp>
    </p:spTree>
    <p:extLst>
      <p:ext uri="{BB962C8B-B14F-4D97-AF65-F5344CB8AC3E}">
        <p14:creationId xmlns:p14="http://schemas.microsoft.com/office/powerpoint/2010/main" val="8129712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baseline="0" dirty="0">
                <a:solidFill>
                  <a:schemeClr val="tx1"/>
                </a:solidFill>
                <a:latin typeface="+mn-lt"/>
                <a:ea typeface="+mn-ea"/>
                <a:cs typeface="+mn-cs"/>
              </a:rPr>
              <a:t>Cherchez maintenant le tapis du 9, c’est-à-dire tous les trains de 2 réglettes qui font 9. Vous allez chercher les trains dans l’ordre, en commençant par la réglette 1 + une autre réglette, puis en dessous la réglette 2 + la réglette qui convient, etc…</a:t>
            </a:r>
          </a:p>
          <a:p>
            <a:r>
              <a:rPr lang="fr-FR" sz="1200" b="0" i="0" kern="1200" baseline="0" dirty="0">
                <a:solidFill>
                  <a:schemeClr val="tx1"/>
                </a:solidFill>
                <a:latin typeface="+mn-lt"/>
                <a:ea typeface="+mn-ea"/>
                <a:cs typeface="+mn-cs"/>
              </a:rPr>
              <a:t>Laisser une minute ou deux de recherche. </a:t>
            </a:r>
          </a:p>
          <a:p>
            <a:r>
              <a:rPr lang="fr-FR" sz="1200" b="0" i="0" kern="1200" baseline="0" dirty="0">
                <a:solidFill>
                  <a:schemeClr val="tx1"/>
                </a:solidFill>
                <a:latin typeface="+mn-lt"/>
                <a:ea typeface="+mn-ea"/>
                <a:cs typeface="+mn-cs"/>
              </a:rPr>
              <a:t>C</a:t>
            </a:r>
            <a:r>
              <a:rPr lang="fr-FR" b="0" i="0" dirty="0"/>
              <a:t>orriger collectivement. Les élèves donnent les décompositions en utilisant les couleurs des réglettes. </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15</a:t>
            </a:fld>
            <a:endParaRPr lang="fr-FR"/>
          </a:p>
        </p:txBody>
      </p:sp>
    </p:spTree>
    <p:extLst>
      <p:ext uri="{BB962C8B-B14F-4D97-AF65-F5344CB8AC3E}">
        <p14:creationId xmlns:p14="http://schemas.microsoft.com/office/powerpoint/2010/main" val="7711160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D587E-CDF9-FDD3-1961-96BB32A0064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44B949F-501B-D86D-E72B-2E614693EB2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4F9D58-64E2-8219-AEAA-322368169DEE}"/>
              </a:ext>
            </a:extLst>
          </p:cNvPr>
          <p:cNvSpPr>
            <a:spLocks noGrp="1"/>
          </p:cNvSpPr>
          <p:nvPr>
            <p:ph type="body" idx="1"/>
          </p:nvPr>
        </p:nvSpPr>
        <p:spPr/>
        <p:txBody>
          <a:bodyPr/>
          <a:lstStyle/>
          <a:p>
            <a:r>
              <a:rPr lang="fr-FR" b="0" i="1" dirty="0"/>
              <a:t>Sous la réglette bleue du 9, on place la réglette 1 (blanche) et on cherche la réglette qui convient pour faire 9. </a:t>
            </a:r>
          </a:p>
          <a:p>
            <a:r>
              <a:rPr lang="fr-FR" b="0" i="1" dirty="0"/>
              <a:t>Quelle réglette faut-il ajouter à la réglette blanche pour que le train soit de la même longueur que la réglette bleue ? → </a:t>
            </a:r>
            <a:r>
              <a:rPr lang="fr-FR" b="0" i="0" dirty="0"/>
              <a:t>C’est la marron. </a:t>
            </a:r>
          </a:p>
          <a:p>
            <a:endParaRPr lang="fr-FR" dirty="0"/>
          </a:p>
        </p:txBody>
      </p:sp>
      <p:sp>
        <p:nvSpPr>
          <p:cNvPr id="4" name="Espace réservé du numéro de diapositive 3">
            <a:extLst>
              <a:ext uri="{FF2B5EF4-FFF2-40B4-BE49-F238E27FC236}">
                <a16:creationId xmlns:a16="http://schemas.microsoft.com/office/drawing/2014/main" id="{0674D562-1742-4E32-E8CF-A1ED451D449A}"/>
              </a:ext>
            </a:extLst>
          </p:cNvPr>
          <p:cNvSpPr>
            <a:spLocks noGrp="1"/>
          </p:cNvSpPr>
          <p:nvPr>
            <p:ph type="sldNum" sz="quarter" idx="5"/>
          </p:nvPr>
        </p:nvSpPr>
        <p:spPr/>
        <p:txBody>
          <a:bodyPr/>
          <a:lstStyle/>
          <a:p>
            <a:fld id="{0F5038E3-B7CF-455E-96F4-A4DE1B143443}" type="slidenum">
              <a:rPr lang="fr-FR" smtClean="0"/>
              <a:t>16</a:t>
            </a:fld>
            <a:endParaRPr lang="fr-FR"/>
          </a:p>
        </p:txBody>
      </p:sp>
    </p:spTree>
    <p:extLst>
      <p:ext uri="{BB962C8B-B14F-4D97-AF65-F5344CB8AC3E}">
        <p14:creationId xmlns:p14="http://schemas.microsoft.com/office/powerpoint/2010/main" val="40921331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Oui, le train blanc + marron est égal à la réglette bleue. </a:t>
            </a:r>
          </a:p>
          <a:p>
            <a:r>
              <a:rPr lang="fr-FR" b="0" i="1" dirty="0"/>
              <a:t>Quelle réglette avez-vous placé dessous ?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17</a:t>
            </a:fld>
            <a:endParaRPr lang="fr-FR"/>
          </a:p>
        </p:txBody>
      </p:sp>
    </p:spTree>
    <p:extLst>
      <p:ext uri="{BB962C8B-B14F-4D97-AF65-F5344CB8AC3E}">
        <p14:creationId xmlns:p14="http://schemas.microsoft.com/office/powerpoint/2010/main" val="28087859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ED26A-418C-23F4-4A04-614CFDF8C4D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185C41F-2311-418A-2C68-896F35D53C5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9FAD23E-BB7C-CF58-2AE2-4F54516F3C54}"/>
              </a:ext>
            </a:extLst>
          </p:cNvPr>
          <p:cNvSpPr>
            <a:spLocks noGrp="1"/>
          </p:cNvSpPr>
          <p:nvPr>
            <p:ph type="body" idx="1"/>
          </p:nvPr>
        </p:nvSpPr>
        <p:spPr/>
        <p:txBody>
          <a:bodyPr/>
          <a:lstStyle/>
          <a:p>
            <a:r>
              <a:rPr lang="fr-FR" i="1" dirty="0"/>
              <a:t>Oui, on continue avec la réglette 2.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Quelle réglette faut-il ajouter à la réglette rouge pour que le train soit de la même longueur que la réglette bleue ? → </a:t>
            </a:r>
            <a:r>
              <a:rPr lang="fr-FR" b="0" i="0" dirty="0"/>
              <a:t>C’est la noire. </a:t>
            </a:r>
          </a:p>
          <a:p>
            <a:endParaRPr lang="fr-FR" dirty="0"/>
          </a:p>
        </p:txBody>
      </p:sp>
      <p:sp>
        <p:nvSpPr>
          <p:cNvPr id="4" name="Espace réservé du numéro de diapositive 3">
            <a:extLst>
              <a:ext uri="{FF2B5EF4-FFF2-40B4-BE49-F238E27FC236}">
                <a16:creationId xmlns:a16="http://schemas.microsoft.com/office/drawing/2014/main" id="{64B03E0B-D743-419A-D75D-EF162778C422}"/>
              </a:ext>
            </a:extLst>
          </p:cNvPr>
          <p:cNvSpPr>
            <a:spLocks noGrp="1"/>
          </p:cNvSpPr>
          <p:nvPr>
            <p:ph type="sldNum" sz="quarter" idx="5"/>
          </p:nvPr>
        </p:nvSpPr>
        <p:spPr/>
        <p:txBody>
          <a:bodyPr/>
          <a:lstStyle/>
          <a:p>
            <a:fld id="{0F5038E3-B7CF-455E-96F4-A4DE1B143443}" type="slidenum">
              <a:rPr lang="fr-FR" smtClean="0"/>
              <a:t>18</a:t>
            </a:fld>
            <a:endParaRPr lang="fr-FR"/>
          </a:p>
        </p:txBody>
      </p:sp>
    </p:spTree>
    <p:extLst>
      <p:ext uri="{BB962C8B-B14F-4D97-AF65-F5344CB8AC3E}">
        <p14:creationId xmlns:p14="http://schemas.microsoft.com/office/powerpoint/2010/main" val="474302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Oui, le train rouge + noir est égal à la réglette bleue. </a:t>
            </a:r>
          </a:p>
          <a:p>
            <a:r>
              <a:rPr lang="fr-FR" i="0" dirty="0"/>
              <a:t>Poursuivre avec la même démarche pour le reste du tapis.</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19</a:t>
            </a:fld>
            <a:endParaRPr lang="fr-FR"/>
          </a:p>
        </p:txBody>
      </p:sp>
    </p:spTree>
    <p:extLst>
      <p:ext uri="{BB962C8B-B14F-4D97-AF65-F5344CB8AC3E}">
        <p14:creationId xmlns:p14="http://schemas.microsoft.com/office/powerpoint/2010/main" val="3595005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Mais d’abord, prenez vos réglettes et placez-les</a:t>
            </a:r>
            <a:r>
              <a:rPr lang="fr-FR" b="0" i="1" baseline="0" dirty="0"/>
              <a:t> en escalier pour les retrouver rapidement.</a:t>
            </a:r>
            <a:endParaRPr lang="fr-FR" b="0"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i="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138824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4D558-72A0-2F3A-D355-639D10363D6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23F6686-F586-F9F8-0713-06C8D32D3FA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FA1C24-0370-6E64-D79C-8C2A84AE5DF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8044CF3-476C-5ED9-A122-38CEAB7870D7}"/>
              </a:ext>
            </a:extLst>
          </p:cNvPr>
          <p:cNvSpPr>
            <a:spLocks noGrp="1"/>
          </p:cNvSpPr>
          <p:nvPr>
            <p:ph type="sldNum" sz="quarter" idx="5"/>
          </p:nvPr>
        </p:nvSpPr>
        <p:spPr/>
        <p:txBody>
          <a:bodyPr/>
          <a:lstStyle/>
          <a:p>
            <a:fld id="{0F5038E3-B7CF-455E-96F4-A4DE1B143443}" type="slidenum">
              <a:rPr lang="fr-FR" smtClean="0"/>
              <a:t>20</a:t>
            </a:fld>
            <a:endParaRPr lang="fr-FR"/>
          </a:p>
        </p:txBody>
      </p:sp>
    </p:spTree>
    <p:extLst>
      <p:ext uri="{BB962C8B-B14F-4D97-AF65-F5344CB8AC3E}">
        <p14:creationId xmlns:p14="http://schemas.microsoft.com/office/powerpoint/2010/main" val="8704629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21</a:t>
            </a:fld>
            <a:endParaRPr lang="fr-FR"/>
          </a:p>
        </p:txBody>
      </p:sp>
    </p:spTree>
    <p:extLst>
      <p:ext uri="{BB962C8B-B14F-4D97-AF65-F5344CB8AC3E}">
        <p14:creationId xmlns:p14="http://schemas.microsoft.com/office/powerpoint/2010/main" val="15591931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73881-6FAA-0133-D141-A016C55D29C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29C2182-6402-EAED-ED84-122DE2EFD66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9E0503C-160B-C8BD-8779-61D4469EA8B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55241DD-C15D-3682-62C2-404D9E8E2125}"/>
              </a:ext>
            </a:extLst>
          </p:cNvPr>
          <p:cNvSpPr>
            <a:spLocks noGrp="1"/>
          </p:cNvSpPr>
          <p:nvPr>
            <p:ph type="sldNum" sz="quarter" idx="5"/>
          </p:nvPr>
        </p:nvSpPr>
        <p:spPr/>
        <p:txBody>
          <a:bodyPr/>
          <a:lstStyle/>
          <a:p>
            <a:fld id="{0F5038E3-B7CF-455E-96F4-A4DE1B143443}" type="slidenum">
              <a:rPr lang="fr-FR" smtClean="0"/>
              <a:t>22</a:t>
            </a:fld>
            <a:endParaRPr lang="fr-FR"/>
          </a:p>
        </p:txBody>
      </p:sp>
    </p:spTree>
    <p:extLst>
      <p:ext uri="{BB962C8B-B14F-4D97-AF65-F5344CB8AC3E}">
        <p14:creationId xmlns:p14="http://schemas.microsoft.com/office/powerpoint/2010/main" val="4582196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t>On finit le tapis avec les réglettes rose + jaune.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23</a:t>
            </a:fld>
            <a:endParaRPr lang="fr-FR"/>
          </a:p>
        </p:txBody>
      </p:sp>
    </p:spTree>
    <p:extLst>
      <p:ext uri="{BB962C8B-B14F-4D97-AF65-F5344CB8AC3E}">
        <p14:creationId xmlns:p14="http://schemas.microsoft.com/office/powerpoint/2010/main" val="21902827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AB4CE-9E59-BA68-9D51-692643526DF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9372572-B717-82EF-1FFE-2439999296E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05C9652-D86D-2F84-E630-FBDBC8AF6094}"/>
              </a:ext>
            </a:extLst>
          </p:cNvPr>
          <p:cNvSpPr>
            <a:spLocks noGrp="1"/>
          </p:cNvSpPr>
          <p:nvPr>
            <p:ph type="body" idx="1"/>
          </p:nvPr>
        </p:nvSpPr>
        <p:spPr/>
        <p:txBody>
          <a:bodyPr/>
          <a:lstStyle/>
          <a:p>
            <a:r>
              <a:rPr lang="fr-FR" sz="1200" b="0" i="1" kern="1200" baseline="0" dirty="0">
                <a:solidFill>
                  <a:schemeClr val="tx1"/>
                </a:solidFill>
                <a:latin typeface="+mn-lt"/>
                <a:ea typeface="+mn-ea"/>
                <a:cs typeface="+mn-cs"/>
              </a:rPr>
              <a:t>Maintenant, on va remplir ensemble la maison du 9 en s’aidant de notre tapis de réglettes. </a:t>
            </a:r>
          </a:p>
          <a:p>
            <a:r>
              <a:rPr lang="fr-FR" sz="1200" b="0" i="0" kern="1200" baseline="0" dirty="0">
                <a:solidFill>
                  <a:schemeClr val="tx1"/>
                </a:solidFill>
                <a:latin typeface="+mn-lt"/>
                <a:ea typeface="+mn-ea"/>
                <a:cs typeface="+mn-cs"/>
              </a:rPr>
              <a:t>C</a:t>
            </a:r>
            <a:r>
              <a:rPr lang="fr-FR" b="0" i="0" dirty="0"/>
              <a:t>ollectivement, les élèves donnent les décompositions à partir des réglettes en les traduisant en additions. </a:t>
            </a:r>
          </a:p>
          <a:p>
            <a:r>
              <a:rPr lang="fr-FR" b="0" i="1" dirty="0"/>
              <a:t>En premier, on n’avait rien et on a posé la réglette 9. On écrit 0 +</a:t>
            </a:r>
            <a:r>
              <a:rPr lang="fr-FR" i="1" dirty="0"/>
              <a:t> 9 et</a:t>
            </a:r>
            <a:r>
              <a:rPr lang="fr-FR" b="0" i="1" dirty="0"/>
              <a:t> en face, on écrit 9 + 0, parce qu’on sait que si on inverse l’ordre des réglettes, on obtient toujours la même longueur. </a:t>
            </a:r>
            <a:r>
              <a:rPr lang="fr-FR" b="0" i="0" dirty="0"/>
              <a:t>Compléter la 1</a:t>
            </a:r>
            <a:r>
              <a:rPr lang="fr-FR" b="0" i="0" baseline="30000" dirty="0"/>
              <a:t>re</a:t>
            </a:r>
            <a:r>
              <a:rPr lang="fr-FR" b="0" i="0" dirty="0"/>
              <a:t> ligne de la maison au tableau.</a:t>
            </a:r>
          </a:p>
          <a:p>
            <a:r>
              <a:rPr lang="fr-FR" b="0" i="1" dirty="0"/>
              <a:t>Puis on cherche l’addition qui correspond au train de réglettes blanche + marron. Quelle est </a:t>
            </a:r>
            <a:r>
              <a:rPr lang="fr-FR" i="1" dirty="0"/>
              <a:t>cette addition</a:t>
            </a:r>
            <a:r>
              <a:rPr lang="fr-FR" b="0" i="1" dirty="0"/>
              <a:t> ? C’est 1 + 8. Et on écrit en face l’addition obtenue en inversant les deux nombres (8 + 1). </a:t>
            </a:r>
            <a:r>
              <a:rPr lang="fr-FR" b="0" i="0" dirty="0"/>
              <a:t>Continuer de la même manière avec les autres lignes, jusqu’à 4 + 5 et 5 + 4.</a:t>
            </a:r>
          </a:p>
          <a:p>
            <a:r>
              <a:rPr lang="fr-FR" b="0" i="0" dirty="0"/>
              <a:t>Effacer le tableau avant de passer à la diapositive suivante. </a:t>
            </a:r>
            <a:endParaRPr lang="fr-FR" i="0" dirty="0"/>
          </a:p>
          <a:p>
            <a:endParaRPr lang="fr-FR" dirty="0"/>
          </a:p>
        </p:txBody>
      </p:sp>
      <p:sp>
        <p:nvSpPr>
          <p:cNvPr id="4" name="Espace réservé du numéro de diapositive 3">
            <a:extLst>
              <a:ext uri="{FF2B5EF4-FFF2-40B4-BE49-F238E27FC236}">
                <a16:creationId xmlns:a16="http://schemas.microsoft.com/office/drawing/2014/main" id="{21910352-C815-D3C6-C0E1-0D6216AEE174}"/>
              </a:ext>
            </a:extLst>
          </p:cNvPr>
          <p:cNvSpPr>
            <a:spLocks noGrp="1"/>
          </p:cNvSpPr>
          <p:nvPr>
            <p:ph type="sldNum" sz="quarter" idx="5"/>
          </p:nvPr>
        </p:nvSpPr>
        <p:spPr/>
        <p:txBody>
          <a:bodyPr/>
          <a:lstStyle/>
          <a:p>
            <a:fld id="{0F5038E3-B7CF-455E-96F4-A4DE1B143443}" type="slidenum">
              <a:rPr lang="fr-FR" smtClean="0"/>
              <a:t>24</a:t>
            </a:fld>
            <a:endParaRPr lang="fr-FR"/>
          </a:p>
        </p:txBody>
      </p:sp>
    </p:spTree>
    <p:extLst>
      <p:ext uri="{BB962C8B-B14F-4D97-AF65-F5344CB8AC3E}">
        <p14:creationId xmlns:p14="http://schemas.microsoft.com/office/powerpoint/2010/main" val="24274843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baseline="0" dirty="0">
                <a:solidFill>
                  <a:schemeClr val="tx1"/>
                </a:solidFill>
                <a:latin typeface="+mn-lt"/>
                <a:ea typeface="+mn-ea"/>
                <a:cs typeface="+mn-cs"/>
              </a:rPr>
              <a:t>Maintenant que nous avons rempli la maison du 9 ensemble au tableau, vous allez essayer de la remplir tout seuls. Vous pouvez vous aider du tapis de la réglette 9. </a:t>
            </a:r>
          </a:p>
          <a:p>
            <a:r>
              <a:rPr lang="fr-FR" sz="1200" b="0" i="0" kern="1200" baseline="0" dirty="0">
                <a:solidFill>
                  <a:schemeClr val="tx1"/>
                </a:solidFill>
                <a:latin typeface="+mn-lt"/>
                <a:ea typeface="+mn-ea"/>
                <a:cs typeface="+mn-cs"/>
              </a:rPr>
              <a:t>Distribuer la fiche photocopiable plastifiée à chaque élève. Laisser un temps de recherche individuel (1 ou 2 minutes). Si le temps le permet, corriger une nouvelle fois la maison (plus rapidement). </a:t>
            </a:r>
            <a:endParaRPr lang="fr-FR" sz="1200" b="0" i="1" kern="1200" baseline="0" dirty="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25</a:t>
            </a:fld>
            <a:endParaRPr lang="fr-FR"/>
          </a:p>
        </p:txBody>
      </p:sp>
    </p:spTree>
    <p:extLst>
      <p:ext uri="{BB962C8B-B14F-4D97-AF65-F5344CB8AC3E}">
        <p14:creationId xmlns:p14="http://schemas.microsoft.com/office/powerpoint/2010/main" val="31850431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Maintenant qu’on a construit le tapis et la maison des nombres 8 et 9, on va pouvoir compléter des additions à trous dont le résultat est 8 ou 9.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26</a:t>
            </a:fld>
            <a:endParaRPr lang="fr-FR"/>
          </a:p>
        </p:txBody>
      </p:sp>
    </p:spTree>
    <p:extLst>
      <p:ext uri="{BB962C8B-B14F-4D97-AF65-F5344CB8AC3E}">
        <p14:creationId xmlns:p14="http://schemas.microsoft.com/office/powerpoint/2010/main" val="4786413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Combien faut-il ajouter à 4 pour aller à 8 ? </a:t>
            </a:r>
          </a:p>
          <a:p>
            <a:r>
              <a:rPr lang="fr-FR" b="0" i="1" dirty="0"/>
              <a:t>Écris sur ton ardoise le nombre manquant. Utilise les réglettes si besoin.</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27</a:t>
            </a:fld>
            <a:endParaRPr lang="fr-FR"/>
          </a:p>
        </p:txBody>
      </p:sp>
    </p:spTree>
    <p:extLst>
      <p:ext uri="{BB962C8B-B14F-4D97-AF65-F5344CB8AC3E}">
        <p14:creationId xmlns:p14="http://schemas.microsoft.com/office/powerpoint/2010/main" val="39565285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Combien faut-il ajouter à 3 pour aller à 9 ? </a:t>
            </a:r>
          </a:p>
          <a:p>
            <a:r>
              <a:rPr lang="fr-FR" b="0" i="1" dirty="0"/>
              <a:t>Écris sur ton ardoise le nombre manquant. </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28</a:t>
            </a:fld>
            <a:endParaRPr lang="fr-FR"/>
          </a:p>
        </p:txBody>
      </p:sp>
    </p:spTree>
    <p:extLst>
      <p:ext uri="{BB962C8B-B14F-4D97-AF65-F5344CB8AC3E}">
        <p14:creationId xmlns:p14="http://schemas.microsoft.com/office/powerpoint/2010/main" val="24580087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Les réglettes ne sont désormais plus affichées. Vous pouvez utiliser vos réglettes pour trouver la réponse. </a:t>
            </a:r>
            <a:r>
              <a:rPr lang="fr-FR" b="0" i="0" dirty="0"/>
              <a:t>Les élèves doivent se débrouiller seuls pour illustrer l’opération à trou avec leurs réglettes</a:t>
            </a:r>
            <a:r>
              <a:rPr lang="fr-FR" b="0" i="1" dirty="0"/>
              <a:t>. Combien faut-il ajouter à 5 pour aller à 9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Écris sur ton ardoise le nombre manquant. </a:t>
            </a:r>
            <a:endParaRPr lang="fr-FR" b="0" i="0" dirty="0"/>
          </a:p>
          <a:p>
            <a:r>
              <a:rPr lang="fr-FR" b="0" i="0" dirty="0"/>
              <a:t>Corriger en interrogeant un élève puis en écrivant le 5 sur les pointillés. Si besoin, montrer le train des réglettes correspondant (jaune + rose est égale à la longueur bleue). </a:t>
            </a:r>
            <a:endParaRPr lang="fr-FR" i="0" dirty="0"/>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29</a:t>
            </a:fld>
            <a:endParaRPr lang="fr-FR"/>
          </a:p>
        </p:txBody>
      </p:sp>
    </p:spTree>
    <p:extLst>
      <p:ext uri="{BB962C8B-B14F-4D97-AF65-F5344CB8AC3E}">
        <p14:creationId xmlns:p14="http://schemas.microsoft.com/office/powerpoint/2010/main" val="2470743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t>Rappelez-vous de la valeur de chaque réglette. Vous allez en avoir besoin pour trouver toutes les additions qui font 8. Si vous ne les connaissez pas par cœur, vous pouvez vous regarder le poster des réglettes. </a:t>
            </a:r>
            <a:endParaRPr lang="fr-FR" sz="1200" i="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21749280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Combien faut-il ajouter à 8 pour aller à 9 ? </a:t>
            </a:r>
          </a:p>
          <a:p>
            <a:r>
              <a:rPr lang="fr-FR" b="0" i="1" dirty="0"/>
              <a:t>Écris sur ton ardoise le nombre manquant. </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30</a:t>
            </a:fld>
            <a:endParaRPr lang="fr-FR"/>
          </a:p>
        </p:txBody>
      </p:sp>
    </p:spTree>
    <p:extLst>
      <p:ext uri="{BB962C8B-B14F-4D97-AF65-F5344CB8AC3E}">
        <p14:creationId xmlns:p14="http://schemas.microsoft.com/office/powerpoint/2010/main" val="19081042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i="1" dirty="0">
                <a:effectLst/>
                <a:latin typeface="Calibri" panose="020F0502020204030204" pitchFamily="34" charset="0"/>
                <a:ea typeface="Calibri" panose="020F0502020204030204" pitchFamily="34" charset="0"/>
              </a:rPr>
              <a:t>Vous devez trouver des sommes qui font le nombre donné. Ce sont des nombres entre 10 et 20.</a:t>
            </a:r>
            <a:endParaRPr lang="fr-FR" sz="120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35</a:t>
            </a:fld>
            <a:endParaRPr lang="fr-FR"/>
          </a:p>
        </p:txBody>
      </p:sp>
    </p:spTree>
    <p:extLst>
      <p:ext uri="{BB962C8B-B14F-4D97-AF65-F5344CB8AC3E}">
        <p14:creationId xmlns:p14="http://schemas.microsoft.com/office/powerpoint/2010/main" val="1022231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Distribuer la leçon aux élèves et leur faire colorier les réglettes avant qu’ils la collent dans leur cahier.</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36</a:t>
            </a:fld>
            <a:endParaRPr lang="fr-FR"/>
          </a:p>
        </p:txBody>
      </p:sp>
    </p:spTree>
    <p:extLst>
      <p:ext uri="{BB962C8B-B14F-4D97-AF65-F5344CB8AC3E}">
        <p14:creationId xmlns:p14="http://schemas.microsoft.com/office/powerpoint/2010/main" val="10509419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37</a:t>
            </a:fld>
            <a:endParaRPr lang="fr-FR"/>
          </a:p>
        </p:txBody>
      </p:sp>
    </p:spTree>
    <p:extLst>
      <p:ext uri="{BB962C8B-B14F-4D97-AF65-F5344CB8AC3E}">
        <p14:creationId xmlns:p14="http://schemas.microsoft.com/office/powerpoint/2010/main" val="1921565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baseline="0" dirty="0">
                <a:solidFill>
                  <a:schemeClr val="tx1"/>
                </a:solidFill>
                <a:latin typeface="+mn-lt"/>
                <a:ea typeface="+mn-ea"/>
                <a:cs typeface="+mn-cs"/>
              </a:rPr>
              <a:t>Cherchez maintenant le tapis du 8, c’est-à-dire tous les trains de 2 réglettes qui font 8. </a:t>
            </a:r>
          </a:p>
          <a:p>
            <a:r>
              <a:rPr lang="fr-FR" sz="1200" b="0" i="0" kern="1200" baseline="0" dirty="0">
                <a:solidFill>
                  <a:schemeClr val="tx1"/>
                </a:solidFill>
                <a:latin typeface="+mn-lt"/>
                <a:ea typeface="+mn-ea"/>
                <a:cs typeface="+mn-cs"/>
              </a:rPr>
              <a:t>Laisser une minute ou deux de recherche. </a:t>
            </a:r>
          </a:p>
          <a:p>
            <a:r>
              <a:rPr lang="fr-FR" sz="1200" b="0" i="0" kern="1200" baseline="0" dirty="0">
                <a:solidFill>
                  <a:schemeClr val="tx1"/>
                </a:solidFill>
                <a:latin typeface="+mn-lt"/>
                <a:ea typeface="+mn-ea"/>
                <a:cs typeface="+mn-cs"/>
              </a:rPr>
              <a:t>C</a:t>
            </a:r>
            <a:r>
              <a:rPr lang="fr-FR" b="0" i="0" dirty="0"/>
              <a:t>orriger collectivement. Les élèves donnent les décompositions en utilisant les couleurs des réglettes.</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4185862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D56840-A163-04EA-B633-695B4061CFE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172700C-C0D1-7B51-7131-9E65EEFFE44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CE32A50-C5BE-A169-9959-4087A0ED6C62}"/>
              </a:ext>
            </a:extLst>
          </p:cNvPr>
          <p:cNvSpPr>
            <a:spLocks noGrp="1"/>
          </p:cNvSpPr>
          <p:nvPr>
            <p:ph type="body" idx="1"/>
          </p:nvPr>
        </p:nvSpPr>
        <p:spPr/>
        <p:txBody>
          <a:bodyPr/>
          <a:lstStyle/>
          <a:p>
            <a:r>
              <a:rPr lang="fr-FR" b="0" i="1" dirty="0"/>
              <a:t>Sous la réglette marron du 8, on place la réglette 1 (blanche) et on cherche la réglette qui convient pour faire 8. </a:t>
            </a:r>
          </a:p>
          <a:p>
            <a:r>
              <a:rPr lang="fr-FR" b="0" i="1" dirty="0"/>
              <a:t>Quelle réglette faut-il ajouter à la réglette blanche pour que le train soit de la même longueur que la réglette marron ? → </a:t>
            </a:r>
            <a:r>
              <a:rPr lang="fr-FR" b="0" i="0" dirty="0"/>
              <a:t>C’est la noire. </a:t>
            </a:r>
          </a:p>
          <a:p>
            <a:endParaRPr lang="fr-FR" dirty="0"/>
          </a:p>
        </p:txBody>
      </p:sp>
      <p:sp>
        <p:nvSpPr>
          <p:cNvPr id="4" name="Espace réservé du numéro de diapositive 3">
            <a:extLst>
              <a:ext uri="{FF2B5EF4-FFF2-40B4-BE49-F238E27FC236}">
                <a16:creationId xmlns:a16="http://schemas.microsoft.com/office/drawing/2014/main" id="{6145E892-8609-A171-118C-93E40252B350}"/>
              </a:ext>
            </a:extLst>
          </p:cNvPr>
          <p:cNvSpPr>
            <a:spLocks noGrp="1"/>
          </p:cNvSpPr>
          <p:nvPr>
            <p:ph type="sldNum" sz="quarter" idx="5"/>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3349235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Oui, le train blanc + noir est égal à la réglette marron. </a:t>
            </a:r>
          </a:p>
          <a:p>
            <a:r>
              <a:rPr lang="fr-FR" b="0" i="1" dirty="0"/>
              <a:t>Quelle réglette avez-vous placé dessous ?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1014976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FF6B-0B3C-D9B9-BAD7-9710A587F9C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5EA64CF-9532-8030-D3B2-91B761BB3B3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EE008E6-98E7-CE8E-6842-C04217FFB82C}"/>
              </a:ext>
            </a:extLst>
          </p:cNvPr>
          <p:cNvSpPr>
            <a:spLocks noGrp="1"/>
          </p:cNvSpPr>
          <p:nvPr>
            <p:ph type="body" idx="1"/>
          </p:nvPr>
        </p:nvSpPr>
        <p:spPr/>
        <p:txBody>
          <a:bodyPr/>
          <a:lstStyle/>
          <a:p>
            <a:r>
              <a:rPr lang="fr-FR" i="1" dirty="0"/>
              <a:t>Oui, on continue avec la réglette 2.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Quelle réglette faut-il ajouter à la réglette rouge pour que le train soit de la même longueur que la réglette marron ? → </a:t>
            </a:r>
            <a:r>
              <a:rPr lang="fr-FR" b="0" i="0" dirty="0"/>
              <a:t>C’est la vert foncé. </a:t>
            </a:r>
          </a:p>
          <a:p>
            <a:endParaRPr lang="fr-FR" dirty="0"/>
          </a:p>
        </p:txBody>
      </p:sp>
      <p:sp>
        <p:nvSpPr>
          <p:cNvPr id="4" name="Espace réservé du numéro de diapositive 3">
            <a:extLst>
              <a:ext uri="{FF2B5EF4-FFF2-40B4-BE49-F238E27FC236}">
                <a16:creationId xmlns:a16="http://schemas.microsoft.com/office/drawing/2014/main" id="{7372B35F-2DA0-DD12-0132-5010129F9E0F}"/>
              </a:ext>
            </a:extLst>
          </p:cNvPr>
          <p:cNvSpPr>
            <a:spLocks noGrp="1"/>
          </p:cNvSpPr>
          <p:nvPr>
            <p:ph type="sldNum" sz="quarter" idx="5"/>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4227642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Oui, le train rouge + vert foncé est égal à la réglette marron. </a:t>
            </a:r>
          </a:p>
          <a:p>
            <a:r>
              <a:rPr lang="fr-FR" i="0" dirty="0"/>
              <a:t>Poursuivre avec la même démarche pour le reste du tapis.</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3447362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75DB0-C35A-C2EF-EA4C-8531943E4BA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D21CC29-6E51-ADE9-6C56-246B0BA2B7A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D70C8D1-2916-A9AD-724D-A56C66AC32E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1BA8BAC-DDC8-427F-DC67-1AFA6F623C94}"/>
              </a:ext>
            </a:extLst>
          </p:cNvPr>
          <p:cNvSpPr>
            <a:spLocks noGrp="1"/>
          </p:cNvSpPr>
          <p:nvPr>
            <p:ph type="sldNum" sz="quarter" idx="5"/>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11296113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245769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38945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2052783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1515161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6275370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119318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spTree>
    <p:extLst>
      <p:ext uri="{BB962C8B-B14F-4D97-AF65-F5344CB8AC3E}">
        <p14:creationId xmlns:p14="http://schemas.microsoft.com/office/powerpoint/2010/main" val="25361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1"/>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53235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40475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1"/>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928445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0629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689630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30845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2481519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3960522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1099315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7" r:id="rId4"/>
    <p:sldLayoutId id="2147483668"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091729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1629836"/>
      </p:ext>
    </p:extLst>
  </p:cSld>
  <p:clrMap bg1="lt1" tx1="dk1" bg2="lt2" tx2="dk2" accent1="accent1" accent2="accent2" accent3="accent3" accent4="accent4" accent5="accent5" accent6="accent6" hlink="hlink" folHlink="folHlink"/>
  <p:sldLayoutIdLst>
    <p:sldLayoutId id="2147483699" r:id="rId1"/>
    <p:sldLayoutId id="214748370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9506384"/>
      </p:ext>
    </p:extLst>
  </p:cSld>
  <p:clrMap bg1="lt1" tx1="dk1" bg2="lt2" tx2="dk2" accent1="accent1" accent2="accent2" accent3="accent3" accent4="accent4" accent5="accent5" accent6="accent6" hlink="hlink" folHlink="folHlink"/>
  <p:sldLayoutIdLst>
    <p:sldLayoutId id="2147483704" r:id="rId1"/>
    <p:sldLayoutId id="214748370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6105291"/>
      </p:ext>
    </p:extLst>
  </p:cSld>
  <p:clrMap bg1="lt1" tx1="dk1" bg2="lt2" tx2="dk2" accent1="accent1" accent2="accent2" accent3="accent3" accent4="accent4" accent5="accent5" accent6="accent6" hlink="hlink" folHlink="folHlink"/>
  <p:sldLayoutIdLst>
    <p:sldLayoutId id="2147483709" r:id="rId1"/>
    <p:sldLayoutId id="214748371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graphisme, garçon&#10;&#10;Le contenu généré par l’IA peut être incorrect.">
            <a:extLst>
              <a:ext uri="{FF2B5EF4-FFF2-40B4-BE49-F238E27FC236}">
                <a16:creationId xmlns:a16="http://schemas.microsoft.com/office/drawing/2014/main" id="{48626D87-89F8-275A-9B67-C223172290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67145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aractère coloré, Rectangle&#10;&#10;Le contenu généré par l’IA peut être incorrect.">
            <a:extLst>
              <a:ext uri="{FF2B5EF4-FFF2-40B4-BE49-F238E27FC236}">
                <a16:creationId xmlns:a16="http://schemas.microsoft.com/office/drawing/2014/main" id="{1A74C532-DD38-F11A-FDB0-C3A8AE4D2A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2353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5F64B-D363-3AB8-7ECB-DE5491892564}"/>
            </a:ext>
          </a:extLst>
        </p:cNvPr>
        <p:cNvGrpSpPr/>
        <p:nvPr/>
      </p:nvGrpSpPr>
      <p:grpSpPr>
        <a:xfrm>
          <a:off x="0" y="0"/>
          <a:ext cx="0" cy="0"/>
          <a:chOff x="0" y="0"/>
          <a:chExt cx="0" cy="0"/>
        </a:xfrm>
      </p:grpSpPr>
      <p:pic>
        <p:nvPicPr>
          <p:cNvPr id="5" name="Image 4" descr="Une image contenant texte, capture d’écran, Caractère coloré, Rectangle&#10;&#10;Le contenu généré par l’IA peut être incorrect.">
            <a:extLst>
              <a:ext uri="{FF2B5EF4-FFF2-40B4-BE49-F238E27FC236}">
                <a16:creationId xmlns:a16="http://schemas.microsoft.com/office/drawing/2014/main" id="{BAC6F133-3DA3-1A72-DCDA-09D9B35976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375647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Caractère coloré, Rectangle&#10;&#10;Le contenu généré par l’IA peut être incorrect.">
            <a:extLst>
              <a:ext uri="{FF2B5EF4-FFF2-40B4-BE49-F238E27FC236}">
                <a16:creationId xmlns:a16="http://schemas.microsoft.com/office/drawing/2014/main" id="{215F48C3-F287-15B1-B780-9B48864FA6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52205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B4845-B57E-3127-04C2-5D2870457888}"/>
            </a:ext>
          </a:extLst>
        </p:cNvPr>
        <p:cNvGrpSpPr/>
        <p:nvPr/>
      </p:nvGrpSpPr>
      <p:grpSpPr>
        <a:xfrm>
          <a:off x="0" y="0"/>
          <a:ext cx="0" cy="0"/>
          <a:chOff x="0" y="0"/>
          <a:chExt cx="0" cy="0"/>
        </a:xfrm>
      </p:grpSpPr>
      <p:pic>
        <p:nvPicPr>
          <p:cNvPr id="17" name="Image 16" descr="Une image contenant texte, capture d’écran, diagramme, nombre&#10;&#10;Le contenu généré par l’IA peut être incorrect.">
            <a:extLst>
              <a:ext uri="{FF2B5EF4-FFF2-40B4-BE49-F238E27FC236}">
                <a16:creationId xmlns:a16="http://schemas.microsoft.com/office/drawing/2014/main" id="{052C51E5-F5B9-E74D-9FED-74B06C3BE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026931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nombre, Police&#10;&#10;Le contenu généré par l’IA peut être incorrect.">
            <a:extLst>
              <a:ext uri="{FF2B5EF4-FFF2-40B4-BE49-F238E27FC236}">
                <a16:creationId xmlns:a16="http://schemas.microsoft.com/office/drawing/2014/main" id="{DED2C5C6-9A20-B3A2-2E4C-596B4B0F93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45743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onception&#10;&#10;Le contenu généré par l’IA peut être incorrect.">
            <a:extLst>
              <a:ext uri="{FF2B5EF4-FFF2-40B4-BE49-F238E27FC236}">
                <a16:creationId xmlns:a16="http://schemas.microsoft.com/office/drawing/2014/main" id="{1E371165-1505-238B-5884-E5253B0A6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79862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A287F-6059-FABC-AA7B-475A381F7C7B}"/>
            </a:ext>
          </a:extLst>
        </p:cNvPr>
        <p:cNvGrpSpPr/>
        <p:nvPr/>
      </p:nvGrpSpPr>
      <p:grpSpPr>
        <a:xfrm>
          <a:off x="0" y="0"/>
          <a:ext cx="0" cy="0"/>
          <a:chOff x="0" y="0"/>
          <a:chExt cx="0" cy="0"/>
        </a:xfrm>
      </p:grpSpPr>
      <p:pic>
        <p:nvPicPr>
          <p:cNvPr id="4" name="Image 3" descr="Une image contenant texte, capture d’écran, Rectangle, logiciel&#10;&#10;Le contenu généré par l’IA peut être incorrect.">
            <a:extLst>
              <a:ext uri="{FF2B5EF4-FFF2-40B4-BE49-F238E27FC236}">
                <a16:creationId xmlns:a16="http://schemas.microsoft.com/office/drawing/2014/main" id="{7D723AEC-E839-9163-F626-6F76DC3A66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67220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Rectangle, conception&#10;&#10;Le contenu généré par l’IA peut être incorrect.">
            <a:extLst>
              <a:ext uri="{FF2B5EF4-FFF2-40B4-BE49-F238E27FC236}">
                <a16:creationId xmlns:a16="http://schemas.microsoft.com/office/drawing/2014/main" id="{0D9C2646-F590-24BE-E6B0-02A3A23B5E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658372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9EB93-8214-6D40-0998-FC0A3E5191E0}"/>
            </a:ext>
          </a:extLst>
        </p:cNvPr>
        <p:cNvGrpSpPr/>
        <p:nvPr/>
      </p:nvGrpSpPr>
      <p:grpSpPr>
        <a:xfrm>
          <a:off x="0" y="0"/>
          <a:ext cx="0" cy="0"/>
          <a:chOff x="0" y="0"/>
          <a:chExt cx="0" cy="0"/>
        </a:xfrm>
      </p:grpSpPr>
      <p:pic>
        <p:nvPicPr>
          <p:cNvPr id="4" name="Image 3" descr="Une image contenant texte, capture d’écran, Rectangle, conception&#10;&#10;Le contenu généré par l’IA peut être incorrect.">
            <a:extLst>
              <a:ext uri="{FF2B5EF4-FFF2-40B4-BE49-F238E27FC236}">
                <a16:creationId xmlns:a16="http://schemas.microsoft.com/office/drawing/2014/main" id="{A8D319C4-FA59-3F63-287B-BD26CFFB85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53044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Rectangle, conception&#10;&#10;Le contenu généré par l’IA peut être incorrect.">
            <a:extLst>
              <a:ext uri="{FF2B5EF4-FFF2-40B4-BE49-F238E27FC236}">
                <a16:creationId xmlns:a16="http://schemas.microsoft.com/office/drawing/2014/main" id="{8C8D5C94-CBC4-3C70-28FC-16743FBF81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51616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descr="Une image contenant texte, capture d’écran, Caractère coloré, diagramme&#10;&#10;Le contenu généré par l’IA peut être incorrect.">
            <a:extLst>
              <a:ext uri="{FF2B5EF4-FFF2-40B4-BE49-F238E27FC236}">
                <a16:creationId xmlns:a16="http://schemas.microsoft.com/office/drawing/2014/main" id="{720F33B6-0C6B-E70F-B8C2-D525362084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195479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B316B-424E-03B8-6CE3-A1ED98845E32}"/>
            </a:ext>
          </a:extLst>
        </p:cNvPr>
        <p:cNvGrpSpPr/>
        <p:nvPr/>
      </p:nvGrpSpPr>
      <p:grpSpPr>
        <a:xfrm>
          <a:off x="0" y="0"/>
          <a:ext cx="0" cy="0"/>
          <a:chOff x="0" y="0"/>
          <a:chExt cx="0" cy="0"/>
        </a:xfrm>
      </p:grpSpPr>
      <p:pic>
        <p:nvPicPr>
          <p:cNvPr id="4" name="Image 3" descr="Une image contenant texte, capture d’écran, Rectangle, conception&#10;&#10;Le contenu généré par l’IA peut être incorrect.">
            <a:extLst>
              <a:ext uri="{FF2B5EF4-FFF2-40B4-BE49-F238E27FC236}">
                <a16:creationId xmlns:a16="http://schemas.microsoft.com/office/drawing/2014/main" id="{DE55B9B4-D059-5B43-B2DE-8696999123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082769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Rectangle, Caractère coloré&#10;&#10;Le contenu généré par l’IA peut être incorrect.">
            <a:extLst>
              <a:ext uri="{FF2B5EF4-FFF2-40B4-BE49-F238E27FC236}">
                <a16:creationId xmlns:a16="http://schemas.microsoft.com/office/drawing/2014/main" id="{E61A6BDD-A381-FF60-62D6-070BD886CC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449816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18C49-676A-6295-22C9-776599135A87}"/>
            </a:ext>
          </a:extLst>
        </p:cNvPr>
        <p:cNvGrpSpPr/>
        <p:nvPr/>
      </p:nvGrpSpPr>
      <p:grpSpPr>
        <a:xfrm>
          <a:off x="0" y="0"/>
          <a:ext cx="0" cy="0"/>
          <a:chOff x="0" y="0"/>
          <a:chExt cx="0" cy="0"/>
        </a:xfrm>
      </p:grpSpPr>
      <p:pic>
        <p:nvPicPr>
          <p:cNvPr id="5" name="Image 4" descr="Une image contenant texte, capture d’écran, Caractère coloré, Rectangle&#10;&#10;Le contenu généré par l’IA peut être incorrect.">
            <a:extLst>
              <a:ext uri="{FF2B5EF4-FFF2-40B4-BE49-F238E27FC236}">
                <a16:creationId xmlns:a16="http://schemas.microsoft.com/office/drawing/2014/main" id="{4F69EA29-FD31-DCAE-6493-0BF1DE908D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65464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Caractère coloré, Rectangle&#10;&#10;Le contenu généré par l’IA peut être incorrect.">
            <a:extLst>
              <a:ext uri="{FF2B5EF4-FFF2-40B4-BE49-F238E27FC236}">
                <a16:creationId xmlns:a16="http://schemas.microsoft.com/office/drawing/2014/main" id="{766F5DFE-E16F-3794-8C94-0F5ADA159E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36876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6DFAC-6690-3FEB-AD06-4A7EBFED81B3}"/>
            </a:ext>
          </a:extLst>
        </p:cNvPr>
        <p:cNvGrpSpPr/>
        <p:nvPr/>
      </p:nvGrpSpPr>
      <p:grpSpPr>
        <a:xfrm>
          <a:off x="0" y="0"/>
          <a:ext cx="0" cy="0"/>
          <a:chOff x="0" y="0"/>
          <a:chExt cx="0" cy="0"/>
        </a:xfrm>
      </p:grpSpPr>
      <p:pic>
        <p:nvPicPr>
          <p:cNvPr id="16" name="Image 15" descr="Une image contenant texte, capture d’écran, Caractère coloré, Rectangle&#10;&#10;Le contenu généré par l’IA peut être incorrect.">
            <a:extLst>
              <a:ext uri="{FF2B5EF4-FFF2-40B4-BE49-F238E27FC236}">
                <a16:creationId xmlns:a16="http://schemas.microsoft.com/office/drawing/2014/main" id="{4E5CC53A-F382-352A-9D87-08DBA6B325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727324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nombre&#10;&#10;Le contenu généré par l’IA peut être incorrect.">
            <a:extLst>
              <a:ext uri="{FF2B5EF4-FFF2-40B4-BE49-F238E27FC236}">
                <a16:creationId xmlns:a16="http://schemas.microsoft.com/office/drawing/2014/main" id="{C729E8DE-C9EA-2C21-5750-F4C2B0A7B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315513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69C2B7B6-FFFA-0FEE-B576-5BDFD2BCDD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706634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conception&#10;&#10;Le contenu généré par l’IA peut être incorrect.">
            <a:extLst>
              <a:ext uri="{FF2B5EF4-FFF2-40B4-BE49-F238E27FC236}">
                <a16:creationId xmlns:a16="http://schemas.microsoft.com/office/drawing/2014/main" id="{F92C05F4-76F6-2935-DEF5-9AF25A93CC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388186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Police, nombre&#10;&#10;Le contenu généré par l’IA peut être incorrect.">
            <a:extLst>
              <a:ext uri="{FF2B5EF4-FFF2-40B4-BE49-F238E27FC236}">
                <a16:creationId xmlns:a16="http://schemas.microsoft.com/office/drawing/2014/main" id="{F6A41CE0-C996-6582-63EA-7CC8556151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513803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conception&#10;&#10;Le contenu généré par l’IA peut être incorrect.">
            <a:extLst>
              <a:ext uri="{FF2B5EF4-FFF2-40B4-BE49-F238E27FC236}">
                <a16:creationId xmlns:a16="http://schemas.microsoft.com/office/drawing/2014/main" id="{41E98282-A441-F7DD-7531-A50A53AB21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50950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 24" descr="Une image contenant texte, capture d’écran, Caractère coloré, diagramme&#10;&#10;Le contenu généré par l’IA peut être incorrect.">
            <a:extLst>
              <a:ext uri="{FF2B5EF4-FFF2-40B4-BE49-F238E27FC236}">
                <a16:creationId xmlns:a16="http://schemas.microsoft.com/office/drawing/2014/main" id="{B0F64B8C-4BAF-6408-6777-458B33184E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563094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conception&#10;&#10;Le contenu généré par l’IA peut être incorrect.">
            <a:extLst>
              <a:ext uri="{FF2B5EF4-FFF2-40B4-BE49-F238E27FC236}">
                <a16:creationId xmlns:a16="http://schemas.microsoft.com/office/drawing/2014/main" id="{63F7916E-37A9-DD0C-2D12-E88C2EE038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83768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logiciel, Icône d’ordinateur&#10;&#10;Le contenu généré par l’IA peut être incorrect.">
            <a:extLst>
              <a:ext uri="{FF2B5EF4-FFF2-40B4-BE49-F238E27FC236}">
                <a16:creationId xmlns:a16="http://schemas.microsoft.com/office/drawing/2014/main" id="{662AE1C9-F3F7-A80D-0741-575BD94660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679912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nombre, calendrier&#10;&#10;Le contenu généré par l’IA peut être incorrect.">
            <a:extLst>
              <a:ext uri="{FF2B5EF4-FFF2-40B4-BE49-F238E27FC236}">
                <a16:creationId xmlns:a16="http://schemas.microsoft.com/office/drawing/2014/main" id="{7507276E-5A32-2BB0-72F4-CBC8AF04CA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829477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Caractère coloré, logiciel&#10;&#10;Le contenu généré par l’IA peut être incorrect.">
            <a:extLst>
              <a:ext uri="{FF2B5EF4-FFF2-40B4-BE49-F238E27FC236}">
                <a16:creationId xmlns:a16="http://schemas.microsoft.com/office/drawing/2014/main" id="{120F3C55-4696-FBEB-E42D-E53810E12B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094667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logiciel, Icône d’ordinateur&#10;&#10;Le contenu généré par l’IA peut être incorrect.">
            <a:extLst>
              <a:ext uri="{FF2B5EF4-FFF2-40B4-BE49-F238E27FC236}">
                <a16:creationId xmlns:a16="http://schemas.microsoft.com/office/drawing/2014/main" id="{DE0E11AF-72FA-99C3-6104-2A1E7F5638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296969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nombre, logiciel&#10;&#10;Le contenu généré par l’IA peut être incorrect.">
            <a:extLst>
              <a:ext uri="{FF2B5EF4-FFF2-40B4-BE49-F238E27FC236}">
                <a16:creationId xmlns:a16="http://schemas.microsoft.com/office/drawing/2014/main" id="{7FAA5D16-C47A-564E-E152-04FCA4BF45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222043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conception&#10;&#10;Le contenu généré par l’IA peut être incorrect.">
            <a:extLst>
              <a:ext uri="{FF2B5EF4-FFF2-40B4-BE49-F238E27FC236}">
                <a16:creationId xmlns:a16="http://schemas.microsoft.com/office/drawing/2014/main" id="{E2F2B242-A085-C0E0-3CAD-C408A6B40C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810922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nombre, diagramme&#10;&#10;Le contenu généré par l’IA peut être incorrect.">
            <a:extLst>
              <a:ext uri="{FF2B5EF4-FFF2-40B4-BE49-F238E27FC236}">
                <a16:creationId xmlns:a16="http://schemas.microsoft.com/office/drawing/2014/main" id="{5F52229B-C0C8-2BBD-1580-C29D1F5483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27920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Rectangle&#10;&#10;Le contenu généré par l’IA peut être incorrect.">
            <a:extLst>
              <a:ext uri="{FF2B5EF4-FFF2-40B4-BE49-F238E27FC236}">
                <a16:creationId xmlns:a16="http://schemas.microsoft.com/office/drawing/2014/main" id="{615CBF2F-04BC-A5A1-CDA3-C8A38A4EBC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743522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7CBF4-9478-471B-9E3B-AFF0AAC94A9A}"/>
            </a:ext>
          </a:extLst>
        </p:cNvPr>
        <p:cNvGrpSpPr/>
        <p:nvPr/>
      </p:nvGrpSpPr>
      <p:grpSpPr>
        <a:xfrm>
          <a:off x="0" y="0"/>
          <a:ext cx="0" cy="0"/>
          <a:chOff x="0" y="0"/>
          <a:chExt cx="0" cy="0"/>
        </a:xfrm>
      </p:grpSpPr>
      <p:pic>
        <p:nvPicPr>
          <p:cNvPr id="4" name="Image 3" descr="Une image contenant texte, capture d’écran, Rectangle, conception&#10;&#10;Le contenu généré par l’IA peut être incorrect.">
            <a:extLst>
              <a:ext uri="{FF2B5EF4-FFF2-40B4-BE49-F238E27FC236}">
                <a16:creationId xmlns:a16="http://schemas.microsoft.com/office/drawing/2014/main" id="{3E939648-C202-3657-0402-A5D3953F58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81881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onception&#10;&#10;Le contenu généré par l’IA peut être incorrect.">
            <a:extLst>
              <a:ext uri="{FF2B5EF4-FFF2-40B4-BE49-F238E27FC236}">
                <a16:creationId xmlns:a16="http://schemas.microsoft.com/office/drawing/2014/main" id="{B044B310-3AE2-0199-BACB-989980F824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76650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F2CE4-6BE9-6A90-30C7-43D83FB6E79A}"/>
            </a:ext>
          </a:extLst>
        </p:cNvPr>
        <p:cNvGrpSpPr/>
        <p:nvPr/>
      </p:nvGrpSpPr>
      <p:grpSpPr>
        <a:xfrm>
          <a:off x="0" y="0"/>
          <a:ext cx="0" cy="0"/>
          <a:chOff x="0" y="0"/>
          <a:chExt cx="0" cy="0"/>
        </a:xfrm>
      </p:grpSpPr>
      <p:pic>
        <p:nvPicPr>
          <p:cNvPr id="4" name="Image 3" descr="Une image contenant texte, capture d’écran, conception&#10;&#10;Le contenu généré par l’IA peut être incorrect.">
            <a:extLst>
              <a:ext uri="{FF2B5EF4-FFF2-40B4-BE49-F238E27FC236}">
                <a16:creationId xmlns:a16="http://schemas.microsoft.com/office/drawing/2014/main" id="{A3F3EECA-9707-CFB9-28F6-A23885AD2F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70106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onception&#10;&#10;Le contenu généré par l’IA peut être incorrect.">
            <a:extLst>
              <a:ext uri="{FF2B5EF4-FFF2-40B4-BE49-F238E27FC236}">
                <a16:creationId xmlns:a16="http://schemas.microsoft.com/office/drawing/2014/main" id="{5C0C6D2A-1A73-3E1E-805C-B69168ADEB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834851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2D9E9-AB18-57F9-47C2-1F99EA27D234}"/>
            </a:ext>
          </a:extLst>
        </p:cNvPr>
        <p:cNvGrpSpPr/>
        <p:nvPr/>
      </p:nvGrpSpPr>
      <p:grpSpPr>
        <a:xfrm>
          <a:off x="0" y="0"/>
          <a:ext cx="0" cy="0"/>
          <a:chOff x="0" y="0"/>
          <a:chExt cx="0" cy="0"/>
        </a:xfrm>
      </p:grpSpPr>
      <p:pic>
        <p:nvPicPr>
          <p:cNvPr id="4" name="Image 3" descr="Une image contenant texte, capture d’écran, conception&#10;&#10;Le contenu généré par l’IA peut être incorrect.">
            <a:extLst>
              <a:ext uri="{FF2B5EF4-FFF2-40B4-BE49-F238E27FC236}">
                <a16:creationId xmlns:a16="http://schemas.microsoft.com/office/drawing/2014/main" id="{9BF7F324-174A-96DE-0AD3-711E74412B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43548641"/>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D1979698DF1E409B2B7EB07AB6DCB7" ma:contentTypeVersion="11" ma:contentTypeDescription="Crée un document." ma:contentTypeScope="" ma:versionID="ec0aa7ed66a7a26c77cccaf660251685">
  <xsd:schema xmlns:xsd="http://www.w3.org/2001/XMLSchema" xmlns:xs="http://www.w3.org/2001/XMLSchema" xmlns:p="http://schemas.microsoft.com/office/2006/metadata/properties" xmlns:ns2="23cf7a0d-57af-4434-867c-c099e6f87b4a" targetNamespace="http://schemas.microsoft.com/office/2006/metadata/properties" ma:root="true" ma:fieldsID="845a7ad382637897703b55a84309d506" ns2:_="">
    <xsd:import namespace="23cf7a0d-57af-4434-867c-c099e6f87b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cf7a0d-57af-4434-867c-c099e6f87b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3cf7a0d-57af-4434-867c-c099e6f87b4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2593522-73CF-4A7F-AA0C-C1C037136E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cf7a0d-57af-4434-867c-c099e6f87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24AE4C3-73E3-4681-9A1F-05DCAE7C04B2}">
  <ds:schemaRefs>
    <ds:schemaRef ds:uri="http://schemas.microsoft.com/sharepoint/v3/contenttype/forms"/>
  </ds:schemaRefs>
</ds:datastoreItem>
</file>

<file path=customXml/itemProps3.xml><?xml version="1.0" encoding="utf-8"?>
<ds:datastoreItem xmlns:ds="http://schemas.openxmlformats.org/officeDocument/2006/customXml" ds:itemID="{EAC71FFA-E8D4-45A7-B53D-9EC090DD7389}">
  <ds:schemaRefs>
    <ds:schemaRef ds:uri="http://purl.org/dc/elements/1.1/"/>
    <ds:schemaRef ds:uri="http://schemas.microsoft.com/office/infopath/2007/PartnerControls"/>
    <ds:schemaRef ds:uri="http://purl.org/dc/terms/"/>
    <ds:schemaRef ds:uri="http://schemas.microsoft.com/office/2006/metadata/properties"/>
    <ds:schemaRef ds:uri="http://schemas.microsoft.com/office/2006/documentManagement/types"/>
    <ds:schemaRef ds:uri="http://schemas.openxmlformats.org/package/2006/metadata/core-properties"/>
    <ds:schemaRef ds:uri="bfd01c09-4c2c-4413-a701-52472ac34042"/>
    <ds:schemaRef ds:uri="05e35dcb-3e29-4319-8895-1aefbc7b9c14"/>
    <ds:schemaRef ds:uri="http://www.w3.org/XML/1998/namespace"/>
    <ds:schemaRef ds:uri="http://purl.org/dc/dcmitype/"/>
    <ds:schemaRef ds:uri="cd84cc96-e4f0-4e7f-873a-a508fb658c41"/>
    <ds:schemaRef ds:uri="27f64e36-29aa-44d5-a3e0-06242cad7d4d"/>
    <ds:schemaRef ds:uri="23cf7a0d-57af-4434-867c-c099e6f87b4a"/>
  </ds:schemaRefs>
</ds:datastoreItem>
</file>

<file path=docProps/app.xml><?xml version="1.0" encoding="utf-8"?>
<Properties xmlns="http://schemas.openxmlformats.org/officeDocument/2006/extended-properties" xmlns:vt="http://schemas.openxmlformats.org/officeDocument/2006/docPropsVTypes">
  <Template>Office Theme</Template>
  <TotalTime>4843</TotalTime>
  <Words>1199</Words>
  <Application>Microsoft Office PowerPoint</Application>
  <PresentationFormat>Affichage à l'écran (4:3)</PresentationFormat>
  <Paragraphs>86</Paragraphs>
  <Slides>37</Slides>
  <Notes>33</Notes>
  <HiddenSlides>0</HiddenSlides>
  <MMClips>0</MMClips>
  <ScaleCrop>false</ScaleCrop>
  <HeadingPairs>
    <vt:vector size="6" baseType="variant">
      <vt:variant>
        <vt:lpstr>Polices utilisées</vt:lpstr>
      </vt:variant>
      <vt:variant>
        <vt:i4>4</vt:i4>
      </vt:variant>
      <vt:variant>
        <vt:lpstr>Thème</vt:lpstr>
      </vt:variant>
      <vt:variant>
        <vt:i4>5</vt:i4>
      </vt:variant>
      <vt:variant>
        <vt:lpstr>Titres des diapositives</vt:lpstr>
      </vt:variant>
      <vt:variant>
        <vt:i4>37</vt:i4>
      </vt:variant>
    </vt:vector>
  </HeadingPairs>
  <TitlesOfParts>
    <vt:vector size="46" baseType="lpstr">
      <vt:lpstr>Calibri Light</vt:lpstr>
      <vt:lpstr>Verdana</vt:lpstr>
      <vt:lpstr>Calibri</vt:lpstr>
      <vt:lpstr>Arial</vt:lpstr>
      <vt:lpstr>Thème Office</vt:lpstr>
      <vt:lpstr>4_Thème Office</vt:lpstr>
      <vt:lpstr>1_Thème Office</vt:lpstr>
      <vt:lpstr>2_Thème Office</vt:lpstr>
      <vt:lpstr>3_Thème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EDITIONS HATIER</dc:creator>
  <cp:lastModifiedBy>BELLEMIN SANDRA</cp:lastModifiedBy>
  <cp:revision>41</cp:revision>
  <dcterms:created xsi:type="dcterms:W3CDTF">2022-01-07T11:15:07Z</dcterms:created>
  <dcterms:modified xsi:type="dcterms:W3CDTF">2025-03-19T11:22:24Z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0x010100B5D1979698DF1E409B2B7EB07AB6DCB7</vt:lpwstr>
  </property>
  <property fmtid="{D5CDD505-2E9C-101B-9397-08002B2CF9AE}" pid="3" name="MediaServiceImageTags">
    <vt:lpwstr/>
  </property>
</Properties>
</file>