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693" r:id="rId5"/>
    <p:sldMasterId id="2147483698" r:id="rId6"/>
    <p:sldMasterId id="2147483703" r:id="rId7"/>
    <p:sldMasterId id="2147483708" r:id="rId8"/>
  </p:sldMasterIdLst>
  <p:notesMasterIdLst>
    <p:notesMasterId r:id="rId47"/>
  </p:notesMasterIdLst>
  <p:handoutMasterIdLst>
    <p:handoutMasterId r:id="rId48"/>
  </p:handoutMasterIdLst>
  <p:sldIdLst>
    <p:sldId id="276" r:id="rId9"/>
    <p:sldId id="283" r:id="rId10"/>
    <p:sldId id="284" r:id="rId11"/>
    <p:sldId id="285" r:id="rId12"/>
    <p:sldId id="309" r:id="rId13"/>
    <p:sldId id="310" r:id="rId14"/>
    <p:sldId id="286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8" r:id="rId24"/>
    <p:sldId id="327" r:id="rId25"/>
    <p:sldId id="329" r:id="rId26"/>
    <p:sldId id="330" r:id="rId27"/>
    <p:sldId id="331" r:id="rId28"/>
    <p:sldId id="332" r:id="rId29"/>
    <p:sldId id="333" r:id="rId30"/>
    <p:sldId id="334" r:id="rId31"/>
    <p:sldId id="335" r:id="rId32"/>
    <p:sldId id="336" r:id="rId33"/>
    <p:sldId id="337" r:id="rId34"/>
    <p:sldId id="338" r:id="rId35"/>
    <p:sldId id="339" r:id="rId36"/>
    <p:sldId id="340" r:id="rId37"/>
    <p:sldId id="341" r:id="rId38"/>
    <p:sldId id="342" r:id="rId39"/>
    <p:sldId id="343" r:id="rId40"/>
    <p:sldId id="344" r:id="rId41"/>
    <p:sldId id="345" r:id="rId42"/>
    <p:sldId id="346" r:id="rId43"/>
    <p:sldId id="281" r:id="rId44"/>
    <p:sldId id="347" r:id="rId45"/>
    <p:sldId id="348" r:id="rId46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3C2CF67-9BF0-36C3-EEE1-09B84C3469D6}" name="BELLEMIN SANDRA" initials="SB" userId="S::SBELLEMIN@editions-hatier.fr::5fe4e071-d3f4-40df-970f-ee8fcf898346" providerId="AD"/>
  <p188:author id="{CB410498-00AA-A716-1E6C-E42B11846246}" name="jennifer riviere" initials="jr" userId="77148290420568c5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5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omenriah" initials="om" lastIdx="2" clrIdx="1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3" name="pauline.negrellion" initials="pa" lastIdx="6" clrIdx="2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4" name="riviere.jennifer" initials="ri" lastIdx="6" clrIdx="3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61C4D1"/>
    <a:srgbClr val="FFD333"/>
    <a:srgbClr val="EC527E"/>
    <a:srgbClr val="A39491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307BDA-CAC7-4B17-B031-AE146B986150}" v="38" dt="2025-03-19T09:38:51.7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52746" autoAdjust="0"/>
  </p:normalViewPr>
  <p:slideViewPr>
    <p:cSldViewPr snapToGrid="0">
      <p:cViewPr>
        <p:scale>
          <a:sx n="50" d="100"/>
          <a:sy n="50" d="100"/>
        </p:scale>
        <p:origin x="178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2.fntdata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commentAuthors" Target="commentAuthors.xml"/><Relationship Id="rId58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font" Target="fonts/font1.fntdata"/><Relationship Id="rId57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font" Target="fonts/font4.fntdata"/><Relationship Id="rId60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handoutMaster" Target="handoutMasters/handoutMaster1.xml"/><Relationship Id="rId56" Type="http://schemas.openxmlformats.org/officeDocument/2006/relationships/theme" Target="theme/theme1.xml"/><Relationship Id="rId8" Type="http://schemas.openxmlformats.org/officeDocument/2006/relationships/slideMaster" Target="slideMasters/slideMaster5.xml"/><Relationship Id="rId51" Type="http://schemas.openxmlformats.org/officeDocument/2006/relationships/font" Target="fonts/font3.fntdata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ifer riviere" userId="77148290420568c5" providerId="LiveId" clId="{D92C2666-F013-40FA-B37A-BF8F95A1C051}"/>
    <pc:docChg chg="undo custSel modSld">
      <pc:chgData name="jennifer riviere" userId="77148290420568c5" providerId="LiveId" clId="{D92C2666-F013-40FA-B37A-BF8F95A1C051}" dt="2025-02-17T18:52:57.614" v="115" actId="20577"/>
      <pc:docMkLst>
        <pc:docMk/>
      </pc:docMkLst>
      <pc:sldChg chg="modNotesTx">
        <pc:chgData name="jennifer riviere" userId="77148290420568c5" providerId="LiveId" clId="{D92C2666-F013-40FA-B37A-BF8F95A1C051}" dt="2025-02-17T18:44:31.467" v="7" actId="20577"/>
        <pc:sldMkLst>
          <pc:docMk/>
          <pc:sldMk cId="4261440904" sldId="286"/>
        </pc:sldMkLst>
      </pc:sldChg>
      <pc:sldChg chg="modNotesTx">
        <pc:chgData name="jennifer riviere" userId="77148290420568c5" providerId="LiveId" clId="{D92C2666-F013-40FA-B37A-BF8F95A1C051}" dt="2025-02-17T18:44:41.743" v="15" actId="20577"/>
        <pc:sldMkLst>
          <pc:docMk/>
          <pc:sldMk cId="1826287744" sldId="319"/>
        </pc:sldMkLst>
      </pc:sldChg>
      <pc:sldChg chg="modNotesTx">
        <pc:chgData name="jennifer riviere" userId="77148290420568c5" providerId="LiveId" clId="{D92C2666-F013-40FA-B37A-BF8F95A1C051}" dt="2025-02-17T18:49:18.705" v="29" actId="6549"/>
        <pc:sldMkLst>
          <pc:docMk/>
          <pc:sldMk cId="699711439" sldId="323"/>
        </pc:sldMkLst>
      </pc:sldChg>
      <pc:sldChg chg="modNotesTx">
        <pc:chgData name="jennifer riviere" userId="77148290420568c5" providerId="LiveId" clId="{D92C2666-F013-40FA-B37A-BF8F95A1C051}" dt="2025-02-17T18:49:32.867" v="40" actId="20577"/>
        <pc:sldMkLst>
          <pc:docMk/>
          <pc:sldMk cId="1626918472" sldId="325"/>
        </pc:sldMkLst>
      </pc:sldChg>
      <pc:sldChg chg="modNotesTx">
        <pc:chgData name="jennifer riviere" userId="77148290420568c5" providerId="LiveId" clId="{D92C2666-F013-40FA-B37A-BF8F95A1C051}" dt="2025-02-17T18:49:43.290" v="56" actId="20577"/>
        <pc:sldMkLst>
          <pc:docMk/>
          <pc:sldMk cId="2577283714" sldId="326"/>
        </pc:sldMkLst>
      </pc:sldChg>
      <pc:sldChg chg="modNotesTx">
        <pc:chgData name="jennifer riviere" userId="77148290420568c5" providerId="LiveId" clId="{D92C2666-F013-40FA-B37A-BF8F95A1C051}" dt="2025-02-17T18:50:01.463" v="74" actId="20577"/>
        <pc:sldMkLst>
          <pc:docMk/>
          <pc:sldMk cId="4210468704" sldId="328"/>
        </pc:sldMkLst>
      </pc:sldChg>
      <pc:sldChg chg="modNotesTx">
        <pc:chgData name="jennifer riviere" userId="77148290420568c5" providerId="LiveId" clId="{D92C2666-F013-40FA-B37A-BF8F95A1C051}" dt="2025-02-17T18:52:25.470" v="110" actId="20577"/>
        <pc:sldMkLst>
          <pc:docMk/>
          <pc:sldMk cId="525640441" sldId="331"/>
        </pc:sldMkLst>
      </pc:sldChg>
      <pc:sldChg chg="modNotesTx">
        <pc:chgData name="jennifer riviere" userId="77148290420568c5" providerId="LiveId" clId="{D92C2666-F013-40FA-B37A-BF8F95A1C051}" dt="2025-02-17T18:52:38.366" v="111"/>
        <pc:sldMkLst>
          <pc:docMk/>
          <pc:sldMk cId="1335944055" sldId="333"/>
        </pc:sldMkLst>
      </pc:sldChg>
      <pc:sldChg chg="modNotesTx">
        <pc:chgData name="jennifer riviere" userId="77148290420568c5" providerId="LiveId" clId="{D92C2666-F013-40FA-B37A-BF8F95A1C051}" dt="2025-02-17T18:52:49.322" v="112"/>
        <pc:sldMkLst>
          <pc:docMk/>
          <pc:sldMk cId="4064135356" sldId="336"/>
        </pc:sldMkLst>
      </pc:sldChg>
      <pc:sldChg chg="modNotesTx">
        <pc:chgData name="jennifer riviere" userId="77148290420568c5" providerId="LiveId" clId="{D92C2666-F013-40FA-B37A-BF8F95A1C051}" dt="2025-02-17T18:52:57.614" v="115" actId="20577"/>
        <pc:sldMkLst>
          <pc:docMk/>
          <pc:sldMk cId="3424157639" sldId="337"/>
        </pc:sldMkLst>
      </pc:sldChg>
    </pc:docChg>
  </pc:docChgLst>
  <pc:docChgLst>
    <pc:chgData name="BELLEMIN SANDRA" userId="5fe4e071-d3f4-40df-970f-ee8fcf898346" providerId="ADAL" clId="{52017590-11A7-432C-BA16-7C10DE036264}"/>
    <pc:docChg chg="undo custSel modSld">
      <pc:chgData name="BELLEMIN SANDRA" userId="5fe4e071-d3f4-40df-970f-ee8fcf898346" providerId="ADAL" clId="{52017590-11A7-432C-BA16-7C10DE036264}" dt="2025-02-25T10:04:15.557" v="72"/>
      <pc:docMkLst>
        <pc:docMk/>
      </pc:docMkLst>
      <pc:sldChg chg="modNotesTx">
        <pc:chgData name="BELLEMIN SANDRA" userId="5fe4e071-d3f4-40df-970f-ee8fcf898346" providerId="ADAL" clId="{52017590-11A7-432C-BA16-7C10DE036264}" dt="2025-02-25T09:56:47.075" v="56" actId="6549"/>
        <pc:sldMkLst>
          <pc:docMk/>
          <pc:sldMk cId="2907392601" sldId="285"/>
        </pc:sldMkLst>
      </pc:sldChg>
      <pc:sldChg chg="modNotesTx">
        <pc:chgData name="BELLEMIN SANDRA" userId="5fe4e071-d3f4-40df-970f-ee8fcf898346" providerId="ADAL" clId="{52017590-11A7-432C-BA16-7C10DE036264}" dt="2025-02-21T15:23:59.078" v="27" actId="20577"/>
        <pc:sldMkLst>
          <pc:docMk/>
          <pc:sldMk cId="1105353068" sldId="309"/>
        </pc:sldMkLst>
      </pc:sldChg>
      <pc:sldChg chg="modNotesTx">
        <pc:chgData name="BELLEMIN SANDRA" userId="5fe4e071-d3f4-40df-970f-ee8fcf898346" providerId="ADAL" clId="{52017590-11A7-432C-BA16-7C10DE036264}" dt="2025-02-21T15:24:37.043" v="42" actId="20577"/>
        <pc:sldMkLst>
          <pc:docMk/>
          <pc:sldMk cId="3282057928" sldId="322"/>
        </pc:sldMkLst>
      </pc:sldChg>
      <pc:sldChg chg="modNotesTx">
        <pc:chgData name="BELLEMIN SANDRA" userId="5fe4e071-d3f4-40df-970f-ee8fcf898346" providerId="ADAL" clId="{52017590-11A7-432C-BA16-7C10DE036264}" dt="2025-02-21T15:26:15.461" v="51" actId="20577"/>
        <pc:sldMkLst>
          <pc:docMk/>
          <pc:sldMk cId="525640441" sldId="331"/>
        </pc:sldMkLst>
      </pc:sldChg>
      <pc:sldChg chg="modNotesTx">
        <pc:chgData name="BELLEMIN SANDRA" userId="5fe4e071-d3f4-40df-970f-ee8fcf898346" providerId="ADAL" clId="{52017590-11A7-432C-BA16-7C10DE036264}" dt="2025-02-25T10:02:39.450" v="64" actId="20577"/>
        <pc:sldMkLst>
          <pc:docMk/>
          <pc:sldMk cId="2017904824" sldId="335"/>
        </pc:sldMkLst>
      </pc:sldChg>
      <pc:sldChg chg="modNotesTx">
        <pc:chgData name="BELLEMIN SANDRA" userId="5fe4e071-d3f4-40df-970f-ee8fcf898346" providerId="ADAL" clId="{52017590-11A7-432C-BA16-7C10DE036264}" dt="2025-02-25T10:02:46.361" v="69" actId="20577"/>
        <pc:sldMkLst>
          <pc:docMk/>
          <pc:sldMk cId="4064135356" sldId="336"/>
        </pc:sldMkLst>
      </pc:sldChg>
      <pc:sldChg chg="modNotesTx">
        <pc:chgData name="BELLEMIN SANDRA" userId="5fe4e071-d3f4-40df-970f-ee8fcf898346" providerId="ADAL" clId="{52017590-11A7-432C-BA16-7C10DE036264}" dt="2025-02-25T10:04:15.557" v="72"/>
        <pc:sldMkLst>
          <pc:docMk/>
          <pc:sldMk cId="4198845969" sldId="341"/>
        </pc:sldMkLst>
      </pc:sldChg>
    </pc:docChg>
  </pc:docChgLst>
  <pc:docChgLst>
    <pc:chgData name="jennifer riviere" userId="77148290420568c5" providerId="LiveId" clId="{16EE683A-5DA7-469D-A51A-51BA7729F70C}"/>
    <pc:docChg chg="modSld">
      <pc:chgData name="jennifer riviere" userId="77148290420568c5" providerId="LiveId" clId="{16EE683A-5DA7-469D-A51A-51BA7729F70C}" dt="2025-02-18T17:21:07.305" v="0" actId="114"/>
      <pc:docMkLst>
        <pc:docMk/>
      </pc:docMkLst>
      <pc:sldChg chg="modNotesTx">
        <pc:chgData name="jennifer riviere" userId="77148290420568c5" providerId="LiveId" clId="{16EE683A-5DA7-469D-A51A-51BA7729F70C}" dt="2025-02-18T17:21:07.305" v="0" actId="114"/>
        <pc:sldMkLst>
          <pc:docMk/>
          <pc:sldMk cId="1335944055" sldId="333"/>
        </pc:sldMkLst>
      </pc:sldChg>
    </pc:docChg>
  </pc:docChgLst>
  <pc:docChgLst>
    <pc:chgData name="CARATY CORINNE" userId="8ff7d65e-e73f-48f4-8c35-2e9a1daaa9ff" providerId="ADAL" clId="{D54C9CAD-83FA-48A2-8E50-7AA4DAD4DB31}"/>
    <pc:docChg chg="modSld">
      <pc:chgData name="CARATY CORINNE" userId="8ff7d65e-e73f-48f4-8c35-2e9a1daaa9ff" providerId="ADAL" clId="{D54C9CAD-83FA-48A2-8E50-7AA4DAD4DB31}" dt="2022-09-06T11:44:54.447" v="1" actId="1076"/>
      <pc:docMkLst>
        <pc:docMk/>
      </pc:docMkLst>
      <pc:sldChg chg="addSp modSp mod">
        <pc:chgData name="CARATY CORINNE" userId="8ff7d65e-e73f-48f4-8c35-2e9a1daaa9ff" providerId="ADAL" clId="{D54C9CAD-83FA-48A2-8E50-7AA4DAD4DB31}" dt="2022-09-06T11:44:54.447" v="1" actId="1076"/>
        <pc:sldMkLst>
          <pc:docMk/>
          <pc:sldMk cId="1167145136" sldId="276"/>
        </pc:sldMkLst>
      </pc:sldChg>
    </pc:docChg>
  </pc:docChgLst>
  <pc:docChgLst>
    <pc:chgData name="BELLEMIN SANDRA" userId="5fe4e071-d3f4-40df-970f-ee8fcf898346" providerId="ADAL" clId="{C237B227-A11F-4B13-9613-076D219A68EE}"/>
    <pc:docChg chg="undo custSel modSld">
      <pc:chgData name="BELLEMIN SANDRA" userId="5fe4e071-d3f4-40df-970f-ee8fcf898346" providerId="ADAL" clId="{C237B227-A11F-4B13-9613-076D219A68EE}" dt="2024-08-22T14:06:32.610" v="57" actId="1036"/>
      <pc:docMkLst>
        <pc:docMk/>
      </pc:docMkLst>
      <pc:sldChg chg="addSp delSp modSp mod">
        <pc:chgData name="BELLEMIN SANDRA" userId="5fe4e071-d3f4-40df-970f-ee8fcf898346" providerId="ADAL" clId="{C237B227-A11F-4B13-9613-076D219A68EE}" dt="2024-08-22T13:40:17.712" v="37" actId="1076"/>
        <pc:sldMkLst>
          <pc:docMk/>
          <pc:sldMk cId="4105960658" sldId="281"/>
        </pc:sldMkLst>
      </pc:sldChg>
      <pc:sldChg chg="modSp mod">
        <pc:chgData name="BELLEMIN SANDRA" userId="5fe4e071-d3f4-40df-970f-ee8fcf898346" providerId="ADAL" clId="{C237B227-A11F-4B13-9613-076D219A68EE}" dt="2024-08-22T13:03:50.157" v="0" actId="2711"/>
        <pc:sldMkLst>
          <pc:docMk/>
          <pc:sldMk cId="2907392601" sldId="285"/>
        </pc:sldMkLst>
      </pc:sldChg>
      <pc:sldChg chg="modSp mod">
        <pc:chgData name="BELLEMIN SANDRA" userId="5fe4e071-d3f4-40df-970f-ee8fcf898346" providerId="ADAL" clId="{C237B227-A11F-4B13-9613-076D219A68EE}" dt="2024-08-22T13:04:07.538" v="3" actId="2711"/>
        <pc:sldMkLst>
          <pc:docMk/>
          <pc:sldMk cId="4261440904" sldId="286"/>
        </pc:sldMkLst>
      </pc:sldChg>
      <pc:sldChg chg="modSp mod">
        <pc:chgData name="BELLEMIN SANDRA" userId="5fe4e071-d3f4-40df-970f-ee8fcf898346" providerId="ADAL" clId="{C237B227-A11F-4B13-9613-076D219A68EE}" dt="2024-08-22T13:03:55.363" v="1" actId="2711"/>
        <pc:sldMkLst>
          <pc:docMk/>
          <pc:sldMk cId="1105353068" sldId="309"/>
        </pc:sldMkLst>
      </pc:sldChg>
      <pc:sldChg chg="modSp mod">
        <pc:chgData name="BELLEMIN SANDRA" userId="5fe4e071-d3f4-40df-970f-ee8fcf898346" providerId="ADAL" clId="{C237B227-A11F-4B13-9613-076D219A68EE}" dt="2024-08-22T13:04:01.250" v="2" actId="2711"/>
        <pc:sldMkLst>
          <pc:docMk/>
          <pc:sldMk cId="1639151845" sldId="310"/>
        </pc:sldMkLst>
      </pc:sldChg>
      <pc:sldChg chg="modSp mod">
        <pc:chgData name="BELLEMIN SANDRA" userId="5fe4e071-d3f4-40df-970f-ee8fcf898346" providerId="ADAL" clId="{C237B227-A11F-4B13-9613-076D219A68EE}" dt="2024-08-22T13:04:12.249" v="4" actId="2711"/>
        <pc:sldMkLst>
          <pc:docMk/>
          <pc:sldMk cId="1826287744" sldId="319"/>
        </pc:sldMkLst>
      </pc:sldChg>
      <pc:sldChg chg="modSp mod">
        <pc:chgData name="BELLEMIN SANDRA" userId="5fe4e071-d3f4-40df-970f-ee8fcf898346" providerId="ADAL" clId="{C237B227-A11F-4B13-9613-076D219A68EE}" dt="2024-08-22T13:32:11.373" v="5" actId="2711"/>
        <pc:sldMkLst>
          <pc:docMk/>
          <pc:sldMk cId="3282057928" sldId="322"/>
        </pc:sldMkLst>
      </pc:sldChg>
      <pc:sldChg chg="modSp mod">
        <pc:chgData name="BELLEMIN SANDRA" userId="5fe4e071-d3f4-40df-970f-ee8fcf898346" providerId="ADAL" clId="{C237B227-A11F-4B13-9613-076D219A68EE}" dt="2024-08-22T13:32:19.771" v="6" actId="2711"/>
        <pc:sldMkLst>
          <pc:docMk/>
          <pc:sldMk cId="699711439" sldId="323"/>
        </pc:sldMkLst>
      </pc:sldChg>
      <pc:sldChg chg="modSp mod">
        <pc:chgData name="BELLEMIN SANDRA" userId="5fe4e071-d3f4-40df-970f-ee8fcf898346" providerId="ADAL" clId="{C237B227-A11F-4B13-9613-076D219A68EE}" dt="2024-08-22T13:32:27.233" v="7" actId="2711"/>
        <pc:sldMkLst>
          <pc:docMk/>
          <pc:sldMk cId="3594469750" sldId="324"/>
        </pc:sldMkLst>
      </pc:sldChg>
      <pc:sldChg chg="modSp mod">
        <pc:chgData name="BELLEMIN SANDRA" userId="5fe4e071-d3f4-40df-970f-ee8fcf898346" providerId="ADAL" clId="{C237B227-A11F-4B13-9613-076D219A68EE}" dt="2024-08-22T13:32:32.907" v="8" actId="2711"/>
        <pc:sldMkLst>
          <pc:docMk/>
          <pc:sldMk cId="1626918472" sldId="325"/>
        </pc:sldMkLst>
      </pc:sldChg>
      <pc:sldChg chg="modSp mod">
        <pc:chgData name="BELLEMIN SANDRA" userId="5fe4e071-d3f4-40df-970f-ee8fcf898346" providerId="ADAL" clId="{C237B227-A11F-4B13-9613-076D219A68EE}" dt="2024-08-22T13:32:37.696" v="9" actId="2711"/>
        <pc:sldMkLst>
          <pc:docMk/>
          <pc:sldMk cId="2577283714" sldId="326"/>
        </pc:sldMkLst>
      </pc:sldChg>
      <pc:sldChg chg="modSp mod">
        <pc:chgData name="BELLEMIN SANDRA" userId="5fe4e071-d3f4-40df-970f-ee8fcf898346" providerId="ADAL" clId="{C237B227-A11F-4B13-9613-076D219A68EE}" dt="2024-08-22T13:32:46.380" v="10" actId="2711"/>
        <pc:sldMkLst>
          <pc:docMk/>
          <pc:sldMk cId="3958848525" sldId="327"/>
        </pc:sldMkLst>
      </pc:sldChg>
      <pc:sldChg chg="modSp mod">
        <pc:chgData name="BELLEMIN SANDRA" userId="5fe4e071-d3f4-40df-970f-ee8fcf898346" providerId="ADAL" clId="{C237B227-A11F-4B13-9613-076D219A68EE}" dt="2024-08-22T13:32:55.878" v="11" actId="2711"/>
        <pc:sldMkLst>
          <pc:docMk/>
          <pc:sldMk cId="6185628" sldId="329"/>
        </pc:sldMkLst>
      </pc:sldChg>
      <pc:sldChg chg="modSp mod">
        <pc:chgData name="BELLEMIN SANDRA" userId="5fe4e071-d3f4-40df-970f-ee8fcf898346" providerId="ADAL" clId="{C237B227-A11F-4B13-9613-076D219A68EE}" dt="2024-08-22T13:33:02.086" v="12" actId="2711"/>
        <pc:sldMkLst>
          <pc:docMk/>
          <pc:sldMk cId="2640167330" sldId="330"/>
        </pc:sldMkLst>
      </pc:sldChg>
      <pc:sldChg chg="modSp mod">
        <pc:chgData name="BELLEMIN SANDRA" userId="5fe4e071-d3f4-40df-970f-ee8fcf898346" providerId="ADAL" clId="{C237B227-A11F-4B13-9613-076D219A68EE}" dt="2024-08-22T13:33:08.860" v="13" actId="2711"/>
        <pc:sldMkLst>
          <pc:docMk/>
          <pc:sldMk cId="525640441" sldId="331"/>
        </pc:sldMkLst>
      </pc:sldChg>
      <pc:sldChg chg="modSp mod">
        <pc:chgData name="BELLEMIN SANDRA" userId="5fe4e071-d3f4-40df-970f-ee8fcf898346" providerId="ADAL" clId="{C237B227-A11F-4B13-9613-076D219A68EE}" dt="2024-08-22T13:33:14.080" v="14" actId="2711"/>
        <pc:sldMkLst>
          <pc:docMk/>
          <pc:sldMk cId="424525419" sldId="332"/>
        </pc:sldMkLst>
      </pc:sldChg>
      <pc:sldChg chg="modSp mod">
        <pc:chgData name="BELLEMIN SANDRA" userId="5fe4e071-d3f4-40df-970f-ee8fcf898346" providerId="ADAL" clId="{C237B227-A11F-4B13-9613-076D219A68EE}" dt="2024-08-22T13:33:24.363" v="17" actId="2711"/>
        <pc:sldMkLst>
          <pc:docMk/>
          <pc:sldMk cId="1335944055" sldId="333"/>
        </pc:sldMkLst>
      </pc:sldChg>
      <pc:sldChg chg="modSp mod">
        <pc:chgData name="BELLEMIN SANDRA" userId="5fe4e071-d3f4-40df-970f-ee8fcf898346" providerId="ADAL" clId="{C237B227-A11F-4B13-9613-076D219A68EE}" dt="2024-08-22T13:33:29.680" v="18" actId="2711"/>
        <pc:sldMkLst>
          <pc:docMk/>
          <pc:sldMk cId="2293015796" sldId="334"/>
        </pc:sldMkLst>
      </pc:sldChg>
      <pc:sldChg chg="modSp mod">
        <pc:chgData name="BELLEMIN SANDRA" userId="5fe4e071-d3f4-40df-970f-ee8fcf898346" providerId="ADAL" clId="{C237B227-A11F-4B13-9613-076D219A68EE}" dt="2024-08-22T13:33:36.296" v="19" actId="2711"/>
        <pc:sldMkLst>
          <pc:docMk/>
          <pc:sldMk cId="2017904824" sldId="335"/>
        </pc:sldMkLst>
      </pc:sldChg>
      <pc:sldChg chg="modSp mod">
        <pc:chgData name="BELLEMIN SANDRA" userId="5fe4e071-d3f4-40df-970f-ee8fcf898346" providerId="ADAL" clId="{C237B227-A11F-4B13-9613-076D219A68EE}" dt="2024-08-22T13:33:42.808" v="20" actId="2711"/>
        <pc:sldMkLst>
          <pc:docMk/>
          <pc:sldMk cId="4064135356" sldId="336"/>
        </pc:sldMkLst>
      </pc:sldChg>
      <pc:sldChg chg="modSp mod">
        <pc:chgData name="BELLEMIN SANDRA" userId="5fe4e071-d3f4-40df-970f-ee8fcf898346" providerId="ADAL" clId="{C237B227-A11F-4B13-9613-076D219A68EE}" dt="2024-08-22T13:33:49.307" v="21" actId="2711"/>
        <pc:sldMkLst>
          <pc:docMk/>
          <pc:sldMk cId="3424157639" sldId="337"/>
        </pc:sldMkLst>
      </pc:sldChg>
      <pc:sldChg chg="modSp mod">
        <pc:chgData name="BELLEMIN SANDRA" userId="5fe4e071-d3f4-40df-970f-ee8fcf898346" providerId="ADAL" clId="{C237B227-A11F-4B13-9613-076D219A68EE}" dt="2024-08-22T13:33:53.611" v="22" actId="2711"/>
        <pc:sldMkLst>
          <pc:docMk/>
          <pc:sldMk cId="2231384640" sldId="338"/>
        </pc:sldMkLst>
      </pc:sldChg>
      <pc:sldChg chg="modSp mod">
        <pc:chgData name="BELLEMIN SANDRA" userId="5fe4e071-d3f4-40df-970f-ee8fcf898346" providerId="ADAL" clId="{C237B227-A11F-4B13-9613-076D219A68EE}" dt="2024-08-22T13:34:00.313" v="23" actId="2711"/>
        <pc:sldMkLst>
          <pc:docMk/>
          <pc:sldMk cId="765029705" sldId="339"/>
        </pc:sldMkLst>
      </pc:sldChg>
      <pc:sldChg chg="modSp mod">
        <pc:chgData name="BELLEMIN SANDRA" userId="5fe4e071-d3f4-40df-970f-ee8fcf898346" providerId="ADAL" clId="{C237B227-A11F-4B13-9613-076D219A68EE}" dt="2024-08-22T13:34:05.854" v="24" actId="2711"/>
        <pc:sldMkLst>
          <pc:docMk/>
          <pc:sldMk cId="3637989080" sldId="340"/>
        </pc:sldMkLst>
      </pc:sldChg>
      <pc:sldChg chg="modSp mod">
        <pc:chgData name="BELLEMIN SANDRA" userId="5fe4e071-d3f4-40df-970f-ee8fcf898346" providerId="ADAL" clId="{C237B227-A11F-4B13-9613-076D219A68EE}" dt="2024-08-22T13:34:11.502" v="25" actId="2711"/>
        <pc:sldMkLst>
          <pc:docMk/>
          <pc:sldMk cId="4198845969" sldId="341"/>
        </pc:sldMkLst>
      </pc:sldChg>
      <pc:sldChg chg="modSp mod">
        <pc:chgData name="BELLEMIN SANDRA" userId="5fe4e071-d3f4-40df-970f-ee8fcf898346" providerId="ADAL" clId="{C237B227-A11F-4B13-9613-076D219A68EE}" dt="2024-08-22T13:34:28.092" v="26" actId="2711"/>
        <pc:sldMkLst>
          <pc:docMk/>
          <pc:sldMk cId="3987358339" sldId="342"/>
        </pc:sldMkLst>
      </pc:sldChg>
      <pc:sldChg chg="modSp mod">
        <pc:chgData name="BELLEMIN SANDRA" userId="5fe4e071-d3f4-40df-970f-ee8fcf898346" providerId="ADAL" clId="{C237B227-A11F-4B13-9613-076D219A68EE}" dt="2024-08-22T13:38:28.988" v="27" actId="2711"/>
        <pc:sldMkLst>
          <pc:docMk/>
          <pc:sldMk cId="1978076517" sldId="343"/>
        </pc:sldMkLst>
      </pc:sldChg>
      <pc:sldChg chg="modSp mod">
        <pc:chgData name="BELLEMIN SANDRA" userId="5fe4e071-d3f4-40df-970f-ee8fcf898346" providerId="ADAL" clId="{C237B227-A11F-4B13-9613-076D219A68EE}" dt="2024-08-22T13:38:34.669" v="28" actId="2711"/>
        <pc:sldMkLst>
          <pc:docMk/>
          <pc:sldMk cId="3974015659" sldId="344"/>
        </pc:sldMkLst>
      </pc:sldChg>
      <pc:sldChg chg="modSp mod">
        <pc:chgData name="BELLEMIN SANDRA" userId="5fe4e071-d3f4-40df-970f-ee8fcf898346" providerId="ADAL" clId="{C237B227-A11F-4B13-9613-076D219A68EE}" dt="2024-08-22T13:38:39.985" v="29" actId="2711"/>
        <pc:sldMkLst>
          <pc:docMk/>
          <pc:sldMk cId="4239616665" sldId="345"/>
        </pc:sldMkLst>
      </pc:sldChg>
      <pc:sldChg chg="modSp mod">
        <pc:chgData name="BELLEMIN SANDRA" userId="5fe4e071-d3f4-40df-970f-ee8fcf898346" providerId="ADAL" clId="{C237B227-A11F-4B13-9613-076D219A68EE}" dt="2024-08-22T13:38:55.154" v="30" actId="2711"/>
        <pc:sldMkLst>
          <pc:docMk/>
          <pc:sldMk cId="3762108990" sldId="346"/>
        </pc:sldMkLst>
      </pc:sldChg>
      <pc:sldChg chg="addSp modSp mod">
        <pc:chgData name="BELLEMIN SANDRA" userId="5fe4e071-d3f4-40df-970f-ee8fcf898346" providerId="ADAL" clId="{C237B227-A11F-4B13-9613-076D219A68EE}" dt="2024-08-22T14:06:21.089" v="49" actId="1038"/>
        <pc:sldMkLst>
          <pc:docMk/>
          <pc:sldMk cId="2476390197" sldId="347"/>
        </pc:sldMkLst>
      </pc:sldChg>
      <pc:sldChg chg="addSp modSp mod">
        <pc:chgData name="BELLEMIN SANDRA" userId="5fe4e071-d3f4-40df-970f-ee8fcf898346" providerId="ADAL" clId="{C237B227-A11F-4B13-9613-076D219A68EE}" dt="2024-08-22T14:06:32.610" v="57" actId="1036"/>
        <pc:sldMkLst>
          <pc:docMk/>
          <pc:sldMk cId="91650850" sldId="348"/>
        </pc:sldMkLst>
      </pc:sldChg>
    </pc:docChg>
  </pc:docChgLst>
  <pc:docChgLst>
    <pc:chgData name="BELLEMIN SANDRA" userId="5fe4e071-d3f4-40df-970f-ee8fcf898346" providerId="ADAL" clId="{CC307BDA-CAC7-4B17-B031-AE146B986150}"/>
    <pc:docChg chg="undo custSel modSld modMainMaster">
      <pc:chgData name="BELLEMIN SANDRA" userId="5fe4e071-d3f4-40df-970f-ee8fcf898346" providerId="ADAL" clId="{CC307BDA-CAC7-4B17-B031-AE146B986150}" dt="2025-03-19T09:40:12.274" v="165" actId="2711"/>
      <pc:docMkLst>
        <pc:docMk/>
      </pc:docMkLst>
      <pc:sldChg chg="addSp delSp modSp mod modClrScheme chgLayout modNotesTx">
        <pc:chgData name="BELLEMIN SANDRA" userId="5fe4e071-d3f4-40df-970f-ee8fcf898346" providerId="ADAL" clId="{CC307BDA-CAC7-4B17-B031-AE146B986150}" dt="2025-03-19T09:40:12.274" v="165" actId="2711"/>
        <pc:sldMkLst>
          <pc:docMk/>
          <pc:sldMk cId="1167145136" sldId="276"/>
        </pc:sldMkLst>
        <pc:spChg chg="del">
          <ac:chgData name="BELLEMIN SANDRA" userId="5fe4e071-d3f4-40df-970f-ee8fcf898346" providerId="ADAL" clId="{CC307BDA-CAC7-4B17-B031-AE146B986150}" dt="2025-03-19T09:36:59.343" v="70" actId="478"/>
          <ac:spMkLst>
            <pc:docMk/>
            <pc:sldMk cId="1167145136" sldId="276"/>
            <ac:spMk id="2" creationId="{713776E6-FDAB-4DC4-9050-5852F249B93E}"/>
          </ac:spMkLst>
        </pc:spChg>
        <pc:spChg chg="del">
          <ac:chgData name="BELLEMIN SANDRA" userId="5fe4e071-d3f4-40df-970f-ee8fcf898346" providerId="ADAL" clId="{CC307BDA-CAC7-4B17-B031-AE146B986150}" dt="2025-03-19T09:36:59.343" v="70" actId="478"/>
          <ac:spMkLst>
            <pc:docMk/>
            <pc:sldMk cId="1167145136" sldId="276"/>
            <ac:spMk id="3" creationId="{013A2E0A-CD12-462B-B4A8-9DB595DB6E28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1167145136" sldId="276"/>
            <ac:spMk id="5" creationId="{F7987021-D807-F1F2-6628-8B1FA3E3DB7B}"/>
          </ac:spMkLst>
        </pc:spChg>
        <pc:picChg chg="add mod">
          <ac:chgData name="BELLEMIN SANDRA" userId="5fe4e071-d3f4-40df-970f-ee8fcf898346" providerId="ADAL" clId="{CC307BDA-CAC7-4B17-B031-AE146B986150}" dt="2025-03-19T09:37:35.586" v="74" actId="27614"/>
          <ac:picMkLst>
            <pc:docMk/>
            <pc:sldMk cId="1167145136" sldId="276"/>
            <ac:picMk id="7" creationId="{66441E54-ECF2-FB67-BC6F-23148AC71DFA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8:48.905" v="156" actId="27614"/>
        <pc:sldMkLst>
          <pc:docMk/>
          <pc:sldMk cId="4105960658" sldId="281"/>
        </pc:sldMkLst>
        <pc:spChg chg="del">
          <ac:chgData name="BELLEMIN SANDRA" userId="5fe4e071-d3f4-40df-970f-ee8fcf898346" providerId="ADAL" clId="{CC307BDA-CAC7-4B17-B031-AE146B986150}" dt="2025-03-19T09:35:36.124" v="34" actId="478"/>
          <ac:spMkLst>
            <pc:docMk/>
            <pc:sldMk cId="4105960658" sldId="281"/>
            <ac:spMk id="2" creationId="{16FD0F0A-140F-417C-AECB-B36188A6B251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4105960658" sldId="281"/>
            <ac:spMk id="5" creationId="{6ECDB6F6-50A6-9207-E8E2-F076B28629AE}"/>
          </ac:spMkLst>
        </pc:spChg>
        <pc:picChg chg="del">
          <ac:chgData name="BELLEMIN SANDRA" userId="5fe4e071-d3f4-40df-970f-ee8fcf898346" providerId="ADAL" clId="{CC307BDA-CAC7-4B17-B031-AE146B986150}" dt="2025-03-19T09:35:34.800" v="33" actId="478"/>
          <ac:picMkLst>
            <pc:docMk/>
            <pc:sldMk cId="4105960658" sldId="281"/>
            <ac:picMk id="4" creationId="{ABBB389F-EAB9-6EA4-AE3A-D351DCA473A5}"/>
          </ac:picMkLst>
        </pc:picChg>
        <pc:picChg chg="add mod">
          <ac:chgData name="BELLEMIN SANDRA" userId="5fe4e071-d3f4-40df-970f-ee8fcf898346" providerId="ADAL" clId="{CC307BDA-CAC7-4B17-B031-AE146B986150}" dt="2025-03-19T09:38:48.905" v="156" actId="27614"/>
          <ac:picMkLst>
            <pc:docMk/>
            <pc:sldMk cId="4105960658" sldId="281"/>
            <ac:picMk id="7" creationId="{9C4B75B7-C0F7-14FC-61B4-1FBB93F55F8D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7:37.313" v="76" actId="27614"/>
        <pc:sldMkLst>
          <pc:docMk/>
          <pc:sldMk cId="4230602754" sldId="283"/>
        </pc:sldMkLst>
        <pc:spChg chg="del">
          <ac:chgData name="BELLEMIN SANDRA" userId="5fe4e071-d3f4-40df-970f-ee8fcf898346" providerId="ADAL" clId="{CC307BDA-CAC7-4B17-B031-AE146B986150}" dt="2025-03-19T09:36:57.001" v="69" actId="478"/>
          <ac:spMkLst>
            <pc:docMk/>
            <pc:sldMk cId="4230602754" sldId="283"/>
            <ac:spMk id="3" creationId="{058C82CF-CA3B-4986-977C-F9CF1D0EFF2D}"/>
          </ac:spMkLst>
        </pc:spChg>
        <pc:spChg chg="add del mod">
          <ac:chgData name="BELLEMIN SANDRA" userId="5fe4e071-d3f4-40df-970f-ee8fcf898346" providerId="ADAL" clId="{CC307BDA-CAC7-4B17-B031-AE146B986150}" dt="2025-03-19T09:36:57.001" v="69" actId="478"/>
          <ac:spMkLst>
            <pc:docMk/>
            <pc:sldMk cId="4230602754" sldId="283"/>
            <ac:spMk id="4" creationId="{5D9FCFC4-0C4B-002F-6868-C090179E49E1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4230602754" sldId="283"/>
            <ac:spMk id="6" creationId="{50D2F5E8-3489-1ED6-8B2D-C158F69CB2DD}"/>
          </ac:spMkLst>
        </pc:spChg>
        <pc:spChg chg="del">
          <ac:chgData name="BELLEMIN SANDRA" userId="5fe4e071-d3f4-40df-970f-ee8fcf898346" providerId="ADAL" clId="{CC307BDA-CAC7-4B17-B031-AE146B986150}" dt="2025-03-19T09:36:55.838" v="68" actId="478"/>
          <ac:spMkLst>
            <pc:docMk/>
            <pc:sldMk cId="4230602754" sldId="283"/>
            <ac:spMk id="7" creationId="{CEF46A1B-5768-44BE-B4E8-52BB212F4CB0}"/>
          </ac:spMkLst>
        </pc:spChg>
        <pc:picChg chg="add mod">
          <ac:chgData name="BELLEMIN SANDRA" userId="5fe4e071-d3f4-40df-970f-ee8fcf898346" providerId="ADAL" clId="{CC307BDA-CAC7-4B17-B031-AE146B986150}" dt="2025-03-19T09:37:37.313" v="76" actId="27614"/>
          <ac:picMkLst>
            <pc:docMk/>
            <pc:sldMk cId="4230602754" sldId="283"/>
            <ac:picMk id="9" creationId="{42F87E03-B15B-54C0-44AD-489AB1A8CA1E}"/>
          </ac:picMkLst>
        </pc:picChg>
      </pc:sldChg>
      <pc:sldChg chg="addSp delSp modSp mod chgLayout">
        <pc:chgData name="BELLEMIN SANDRA" userId="5fe4e071-d3f4-40df-970f-ee8fcf898346" providerId="ADAL" clId="{CC307BDA-CAC7-4B17-B031-AE146B986150}" dt="2025-03-19T09:37:39.234" v="78" actId="27614"/>
        <pc:sldMkLst>
          <pc:docMk/>
          <pc:sldMk cId="2291686104" sldId="284"/>
        </pc:sldMkLst>
        <pc:spChg chg="del">
          <ac:chgData name="BELLEMIN SANDRA" userId="5fe4e071-d3f4-40df-970f-ee8fcf898346" providerId="ADAL" clId="{CC307BDA-CAC7-4B17-B031-AE146B986150}" dt="2025-03-19T09:36:53.886" v="67" actId="478"/>
          <ac:spMkLst>
            <pc:docMk/>
            <pc:sldMk cId="2291686104" sldId="284"/>
            <ac:spMk id="3" creationId="{B4E1EC1B-0901-4D49-9E80-C65E3905ADBF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2291686104" sldId="284"/>
            <ac:spMk id="4" creationId="{D6B6405B-4243-6182-430C-7806AFD23E45}"/>
          </ac:spMkLst>
        </pc:spChg>
        <pc:picChg chg="add mod">
          <ac:chgData name="BELLEMIN SANDRA" userId="5fe4e071-d3f4-40df-970f-ee8fcf898346" providerId="ADAL" clId="{CC307BDA-CAC7-4B17-B031-AE146B986150}" dt="2025-03-19T09:37:39.234" v="78" actId="27614"/>
          <ac:picMkLst>
            <pc:docMk/>
            <pc:sldMk cId="2291686104" sldId="284"/>
            <ac:picMk id="6" creationId="{86DF99B9-65A6-74B6-E619-397DFF00179C}"/>
          </ac:picMkLst>
        </pc:picChg>
        <pc:picChg chg="del">
          <ac:chgData name="BELLEMIN SANDRA" userId="5fe4e071-d3f4-40df-970f-ee8fcf898346" providerId="ADAL" clId="{CC307BDA-CAC7-4B17-B031-AE146B986150}" dt="2025-03-19T09:36:53.886" v="67" actId="478"/>
          <ac:picMkLst>
            <pc:docMk/>
            <pc:sldMk cId="2291686104" sldId="284"/>
            <ac:picMk id="8" creationId="{493BC37C-E3AE-4080-A1BE-A5A96A902A89}"/>
          </ac:picMkLst>
        </pc:picChg>
      </pc:sldChg>
      <pc:sldChg chg="addSp delSp modSp mod chgLayout modNotesTx">
        <pc:chgData name="BELLEMIN SANDRA" userId="5fe4e071-d3f4-40df-970f-ee8fcf898346" providerId="ADAL" clId="{CC307BDA-CAC7-4B17-B031-AE146B986150}" dt="2025-03-19T09:37:40.744" v="80" actId="27614"/>
        <pc:sldMkLst>
          <pc:docMk/>
          <pc:sldMk cId="2907392601" sldId="285"/>
        </pc:sldMkLst>
        <pc:spChg chg="del">
          <ac:chgData name="BELLEMIN SANDRA" userId="5fe4e071-d3f4-40df-970f-ee8fcf898346" providerId="ADAL" clId="{CC307BDA-CAC7-4B17-B031-AE146B986150}" dt="2025-03-19T09:36:52.190" v="66" actId="478"/>
          <ac:spMkLst>
            <pc:docMk/>
            <pc:sldMk cId="2907392601" sldId="285"/>
            <ac:spMk id="3" creationId="{231B3C66-177F-46DE-965F-F65DC23B3227}"/>
          </ac:spMkLst>
        </pc:spChg>
        <pc:spChg chg="del">
          <ac:chgData name="BELLEMIN SANDRA" userId="5fe4e071-d3f4-40df-970f-ee8fcf898346" providerId="ADAL" clId="{CC307BDA-CAC7-4B17-B031-AE146B986150}" dt="2025-03-19T09:36:52.190" v="66" actId="478"/>
          <ac:spMkLst>
            <pc:docMk/>
            <pc:sldMk cId="2907392601" sldId="285"/>
            <ac:spMk id="4" creationId="{4A104017-6AE4-434F-BE28-478DD5FEFBF5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2907392601" sldId="285"/>
            <ac:spMk id="5" creationId="{5382E401-397E-F2FF-9690-DF38C76DA920}"/>
          </ac:spMkLst>
        </pc:spChg>
        <pc:picChg chg="add mod">
          <ac:chgData name="BELLEMIN SANDRA" userId="5fe4e071-d3f4-40df-970f-ee8fcf898346" providerId="ADAL" clId="{CC307BDA-CAC7-4B17-B031-AE146B986150}" dt="2025-03-19T09:37:40.744" v="80" actId="27614"/>
          <ac:picMkLst>
            <pc:docMk/>
            <pc:sldMk cId="2907392601" sldId="285"/>
            <ac:picMk id="7" creationId="{36929B09-F80D-BF94-204F-59B84B0D3CDA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7:47.002" v="87" actId="962"/>
        <pc:sldMkLst>
          <pc:docMk/>
          <pc:sldMk cId="4261440904" sldId="286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4261440904" sldId="286"/>
            <ac:spMk id="3" creationId="{470D5FC4-A614-83C1-29E9-8A0E9B4C896A}"/>
          </ac:spMkLst>
        </pc:spChg>
        <pc:spChg chg="del">
          <ac:chgData name="BELLEMIN SANDRA" userId="5fe4e071-d3f4-40df-970f-ee8fcf898346" providerId="ADAL" clId="{CC307BDA-CAC7-4B17-B031-AE146B986150}" dt="2025-03-19T09:36:47.464" v="63" actId="478"/>
          <ac:spMkLst>
            <pc:docMk/>
            <pc:sldMk cId="4261440904" sldId="286"/>
            <ac:spMk id="5" creationId="{81130A6D-9D75-4772-935C-17037AC1EF47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4261440904" sldId="286"/>
            <ac:spMk id="6" creationId="{93A98AD3-8B3D-BE85-F12B-EB8D224A4CA8}"/>
          </ac:spMkLst>
        </pc:spChg>
        <pc:spChg chg="del">
          <ac:chgData name="BELLEMIN SANDRA" userId="5fe4e071-d3f4-40df-970f-ee8fcf898346" providerId="ADAL" clId="{CC307BDA-CAC7-4B17-B031-AE146B986150}" dt="2025-03-19T09:36:47.464" v="63" actId="478"/>
          <ac:spMkLst>
            <pc:docMk/>
            <pc:sldMk cId="4261440904" sldId="286"/>
            <ac:spMk id="7" creationId="{F280D154-C373-481D-BAA8-0D7433A24EF9}"/>
          </ac:spMkLst>
        </pc:spChg>
        <pc:picChg chg="del">
          <ac:chgData name="BELLEMIN SANDRA" userId="5fe4e071-d3f4-40df-970f-ee8fcf898346" providerId="ADAL" clId="{CC307BDA-CAC7-4B17-B031-AE146B986150}" dt="2025-03-19T09:36:47.464" v="63" actId="478"/>
          <ac:picMkLst>
            <pc:docMk/>
            <pc:sldMk cId="4261440904" sldId="286"/>
            <ac:picMk id="8" creationId="{FF930710-B405-408F-96CF-51B34F3151D4}"/>
          </ac:picMkLst>
        </pc:picChg>
        <pc:picChg chg="add mod">
          <ac:chgData name="BELLEMIN SANDRA" userId="5fe4e071-d3f4-40df-970f-ee8fcf898346" providerId="ADAL" clId="{CC307BDA-CAC7-4B17-B031-AE146B986150}" dt="2025-03-19T09:37:47.002" v="87" actId="962"/>
          <ac:picMkLst>
            <pc:docMk/>
            <pc:sldMk cId="4261440904" sldId="286"/>
            <ac:picMk id="10" creationId="{7C3A031F-3521-8753-88E2-77A63769519B}"/>
          </ac:picMkLst>
        </pc:picChg>
        <pc:picChg chg="del">
          <ac:chgData name="BELLEMIN SANDRA" userId="5fe4e071-d3f4-40df-970f-ee8fcf898346" providerId="ADAL" clId="{CC307BDA-CAC7-4B17-B031-AE146B986150}" dt="2025-03-19T09:36:47.464" v="63" actId="478"/>
          <ac:picMkLst>
            <pc:docMk/>
            <pc:sldMk cId="4261440904" sldId="286"/>
            <ac:picMk id="11" creationId="{9D46ABB2-6548-4DE0-92A8-7CF0403899AA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7:42.205" v="81"/>
        <pc:sldMkLst>
          <pc:docMk/>
          <pc:sldMk cId="1105353068" sldId="309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1105353068" sldId="309"/>
            <ac:spMk id="3" creationId="{2A974553-AEF8-5A00-ECDD-50E3BCCCA949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1105353068" sldId="309"/>
            <ac:spMk id="5" creationId="{75AC51AF-2B71-522D-22E8-4F2BE083A05F}"/>
          </ac:spMkLst>
        </pc:spChg>
        <pc:spChg chg="del">
          <ac:chgData name="BELLEMIN SANDRA" userId="5fe4e071-d3f4-40df-970f-ee8fcf898346" providerId="ADAL" clId="{CC307BDA-CAC7-4B17-B031-AE146B986150}" dt="2025-03-19T09:36:50.713" v="65" actId="478"/>
          <ac:spMkLst>
            <pc:docMk/>
            <pc:sldMk cId="1105353068" sldId="309"/>
            <ac:spMk id="11" creationId="{993DB6DF-E1A8-4D9C-9FB2-838A275D04C2}"/>
          </ac:spMkLst>
        </pc:spChg>
        <pc:spChg chg="del">
          <ac:chgData name="BELLEMIN SANDRA" userId="5fe4e071-d3f4-40df-970f-ee8fcf898346" providerId="ADAL" clId="{CC307BDA-CAC7-4B17-B031-AE146B986150}" dt="2025-03-19T09:36:50.713" v="65" actId="478"/>
          <ac:spMkLst>
            <pc:docMk/>
            <pc:sldMk cId="1105353068" sldId="309"/>
            <ac:spMk id="12" creationId="{EC889BD7-32E0-40D2-824B-FF09C8E4A25A}"/>
          </ac:spMkLst>
        </pc:spChg>
        <pc:spChg chg="del">
          <ac:chgData name="BELLEMIN SANDRA" userId="5fe4e071-d3f4-40df-970f-ee8fcf898346" providerId="ADAL" clId="{CC307BDA-CAC7-4B17-B031-AE146B986150}" dt="2025-03-19T09:36:50.713" v="65" actId="478"/>
          <ac:spMkLst>
            <pc:docMk/>
            <pc:sldMk cId="1105353068" sldId="309"/>
            <ac:spMk id="17" creationId="{638D7E6C-DF6D-4605-8FB0-DF70B786E510}"/>
          </ac:spMkLst>
        </pc:spChg>
        <pc:grpChg chg="del">
          <ac:chgData name="BELLEMIN SANDRA" userId="5fe4e071-d3f4-40df-970f-ee8fcf898346" providerId="ADAL" clId="{CC307BDA-CAC7-4B17-B031-AE146B986150}" dt="2025-03-19T09:36:50.713" v="65" actId="478"/>
          <ac:grpSpMkLst>
            <pc:docMk/>
            <pc:sldMk cId="1105353068" sldId="309"/>
            <ac:grpSpMk id="14" creationId="{28D2E7F2-04B5-410E-95A0-2BB8C69B2531}"/>
          </ac:grpSpMkLst>
        </pc:grpChg>
        <pc:picChg chg="add mod">
          <ac:chgData name="BELLEMIN SANDRA" userId="5fe4e071-d3f4-40df-970f-ee8fcf898346" providerId="ADAL" clId="{CC307BDA-CAC7-4B17-B031-AE146B986150}" dt="2025-03-19T09:37:42.205" v="81"/>
          <ac:picMkLst>
            <pc:docMk/>
            <pc:sldMk cId="1105353068" sldId="309"/>
            <ac:picMk id="7" creationId="{D36EAF4E-90E4-A7C4-EC78-8FA01464D6BC}"/>
          </ac:picMkLst>
        </pc:picChg>
        <pc:picChg chg="del">
          <ac:chgData name="BELLEMIN SANDRA" userId="5fe4e071-d3f4-40df-970f-ee8fcf898346" providerId="ADAL" clId="{CC307BDA-CAC7-4B17-B031-AE146B986150}" dt="2025-03-19T09:36:50.713" v="65" actId="478"/>
          <ac:picMkLst>
            <pc:docMk/>
            <pc:sldMk cId="1105353068" sldId="309"/>
            <ac:picMk id="13" creationId="{D0C24B1F-6DC9-402C-9965-2946EC12F6E4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7:44.485" v="84" actId="962"/>
        <pc:sldMkLst>
          <pc:docMk/>
          <pc:sldMk cId="1639151845" sldId="310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1639151845" sldId="310"/>
            <ac:spMk id="3" creationId="{CBB9C68A-F9A6-FEFF-7595-94B30C99663F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1639151845" sldId="310"/>
            <ac:spMk id="5" creationId="{72934A12-9D0E-A0D5-B317-2BE6561ADFB2}"/>
          </ac:spMkLst>
        </pc:spChg>
        <pc:spChg chg="del">
          <ac:chgData name="BELLEMIN SANDRA" userId="5fe4e071-d3f4-40df-970f-ee8fcf898346" providerId="ADAL" clId="{CC307BDA-CAC7-4B17-B031-AE146B986150}" dt="2025-03-19T09:36:49.160" v="64" actId="478"/>
          <ac:spMkLst>
            <pc:docMk/>
            <pc:sldMk cId="1639151845" sldId="310"/>
            <ac:spMk id="9" creationId="{2860D8C8-7706-4176-9AC9-A84761E25C94}"/>
          </ac:spMkLst>
        </pc:spChg>
        <pc:spChg chg="del">
          <ac:chgData name="BELLEMIN SANDRA" userId="5fe4e071-d3f4-40df-970f-ee8fcf898346" providerId="ADAL" clId="{CC307BDA-CAC7-4B17-B031-AE146B986150}" dt="2025-03-19T09:36:49.160" v="64" actId="478"/>
          <ac:spMkLst>
            <pc:docMk/>
            <pc:sldMk cId="1639151845" sldId="310"/>
            <ac:spMk id="11" creationId="{993DB6DF-E1A8-4D9C-9FB2-838A275D04C2}"/>
          </ac:spMkLst>
        </pc:spChg>
        <pc:spChg chg="del">
          <ac:chgData name="BELLEMIN SANDRA" userId="5fe4e071-d3f4-40df-970f-ee8fcf898346" providerId="ADAL" clId="{CC307BDA-CAC7-4B17-B031-AE146B986150}" dt="2025-03-19T09:36:49.160" v="64" actId="478"/>
          <ac:spMkLst>
            <pc:docMk/>
            <pc:sldMk cId="1639151845" sldId="310"/>
            <ac:spMk id="12" creationId="{EC889BD7-32E0-40D2-824B-FF09C8E4A25A}"/>
          </ac:spMkLst>
        </pc:spChg>
        <pc:spChg chg="del">
          <ac:chgData name="BELLEMIN SANDRA" userId="5fe4e071-d3f4-40df-970f-ee8fcf898346" providerId="ADAL" clId="{CC307BDA-CAC7-4B17-B031-AE146B986150}" dt="2025-03-19T09:36:49.160" v="64" actId="478"/>
          <ac:spMkLst>
            <pc:docMk/>
            <pc:sldMk cId="1639151845" sldId="310"/>
            <ac:spMk id="17" creationId="{73919B35-4D58-48C3-8CFF-43CB8877C16F}"/>
          </ac:spMkLst>
        </pc:spChg>
        <pc:grpChg chg="del">
          <ac:chgData name="BELLEMIN SANDRA" userId="5fe4e071-d3f4-40df-970f-ee8fcf898346" providerId="ADAL" clId="{CC307BDA-CAC7-4B17-B031-AE146B986150}" dt="2025-03-19T09:36:49.160" v="64" actId="478"/>
          <ac:grpSpMkLst>
            <pc:docMk/>
            <pc:sldMk cId="1639151845" sldId="310"/>
            <ac:grpSpMk id="14" creationId="{28D2E7F2-04B5-410E-95A0-2BB8C69B2531}"/>
          </ac:grpSpMkLst>
        </pc:grpChg>
        <pc:picChg chg="add mod">
          <ac:chgData name="BELLEMIN SANDRA" userId="5fe4e071-d3f4-40df-970f-ee8fcf898346" providerId="ADAL" clId="{CC307BDA-CAC7-4B17-B031-AE146B986150}" dt="2025-03-19T09:37:44.485" v="84" actId="962"/>
          <ac:picMkLst>
            <pc:docMk/>
            <pc:sldMk cId="1639151845" sldId="310"/>
            <ac:picMk id="7" creationId="{E2C243D5-B18F-2A27-C883-BE77B406A8C7}"/>
          </ac:picMkLst>
        </pc:picChg>
        <pc:picChg chg="del">
          <ac:chgData name="BELLEMIN SANDRA" userId="5fe4e071-d3f4-40df-970f-ee8fcf898346" providerId="ADAL" clId="{CC307BDA-CAC7-4B17-B031-AE146B986150}" dt="2025-03-19T09:36:49.160" v="64" actId="478"/>
          <ac:picMkLst>
            <pc:docMk/>
            <pc:sldMk cId="1639151845" sldId="310"/>
            <ac:picMk id="13" creationId="{D0C24B1F-6DC9-402C-9965-2946EC12F6E4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7:49.666" v="89" actId="27614"/>
        <pc:sldMkLst>
          <pc:docMk/>
          <pc:sldMk cId="1826287744" sldId="319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1826287744" sldId="319"/>
            <ac:spMk id="3" creationId="{FCE629DB-6508-5031-DE79-A4A2425965B8}"/>
          </ac:spMkLst>
        </pc:spChg>
        <pc:spChg chg="del">
          <ac:chgData name="BELLEMIN SANDRA" userId="5fe4e071-d3f4-40df-970f-ee8fcf898346" providerId="ADAL" clId="{CC307BDA-CAC7-4B17-B031-AE146B986150}" dt="2025-03-19T09:36:45.555" v="62" actId="478"/>
          <ac:spMkLst>
            <pc:docMk/>
            <pc:sldMk cId="1826287744" sldId="319"/>
            <ac:spMk id="8" creationId="{3D7BCEEF-6FD2-4AC4-B240-F9F6929EBE6B}"/>
          </ac:spMkLst>
        </pc:spChg>
        <pc:spChg chg="del">
          <ac:chgData name="BELLEMIN SANDRA" userId="5fe4e071-d3f4-40df-970f-ee8fcf898346" providerId="ADAL" clId="{CC307BDA-CAC7-4B17-B031-AE146B986150}" dt="2025-03-19T09:36:45.555" v="62" actId="478"/>
          <ac:spMkLst>
            <pc:docMk/>
            <pc:sldMk cId="1826287744" sldId="319"/>
            <ac:spMk id="21" creationId="{92A5FD8A-6260-47D0-BAEE-86A4510861D5}"/>
          </ac:spMkLst>
        </pc:spChg>
        <pc:grpChg chg="del">
          <ac:chgData name="BELLEMIN SANDRA" userId="5fe4e071-d3f4-40df-970f-ee8fcf898346" providerId="ADAL" clId="{CC307BDA-CAC7-4B17-B031-AE146B986150}" dt="2025-03-19T09:36:45.555" v="62" actId="478"/>
          <ac:grpSpMkLst>
            <pc:docMk/>
            <pc:sldMk cId="1826287744" sldId="319"/>
            <ac:grpSpMk id="25" creationId="{B412C429-A0D8-49F9-B0D1-EF3CB7D98B8B}"/>
          </ac:grpSpMkLst>
        </pc:grpChg>
        <pc:picChg chg="del">
          <ac:chgData name="BELLEMIN SANDRA" userId="5fe4e071-d3f4-40df-970f-ee8fcf898346" providerId="ADAL" clId="{CC307BDA-CAC7-4B17-B031-AE146B986150}" dt="2025-03-19T09:36:45.555" v="62" actId="478"/>
          <ac:picMkLst>
            <pc:docMk/>
            <pc:sldMk cId="1826287744" sldId="319"/>
            <ac:picMk id="5" creationId="{97A30B0F-3391-43D9-8CFF-3706538A7EE2}"/>
          </ac:picMkLst>
        </pc:picChg>
        <pc:picChg chg="del">
          <ac:chgData name="BELLEMIN SANDRA" userId="5fe4e071-d3f4-40df-970f-ee8fcf898346" providerId="ADAL" clId="{CC307BDA-CAC7-4B17-B031-AE146B986150}" dt="2025-03-19T09:36:45.555" v="62" actId="478"/>
          <ac:picMkLst>
            <pc:docMk/>
            <pc:sldMk cId="1826287744" sldId="319"/>
            <ac:picMk id="6" creationId="{E852F317-D941-4C04-9882-F9190007A39A}"/>
          </ac:picMkLst>
        </pc:picChg>
        <pc:picChg chg="add mod">
          <ac:chgData name="BELLEMIN SANDRA" userId="5fe4e071-d3f4-40df-970f-ee8fcf898346" providerId="ADAL" clId="{CC307BDA-CAC7-4B17-B031-AE146B986150}" dt="2025-03-19T09:37:49.666" v="89" actId="27614"/>
          <ac:picMkLst>
            <pc:docMk/>
            <pc:sldMk cId="1826287744" sldId="319"/>
            <ac:picMk id="7" creationId="{90DFDB7D-2BD9-CBED-B00A-AA23309887B7}"/>
          </ac:picMkLst>
        </pc:picChg>
      </pc:sldChg>
      <pc:sldChg chg="addSp delSp modSp mod modClrScheme chgLayout modNotesTx">
        <pc:chgData name="BELLEMIN SANDRA" userId="5fe4e071-d3f4-40df-970f-ee8fcf898346" providerId="ADAL" clId="{CC307BDA-CAC7-4B17-B031-AE146B986150}" dt="2025-03-19T09:39:56.288" v="164" actId="2711"/>
        <pc:sldMkLst>
          <pc:docMk/>
          <pc:sldMk cId="3854031523" sldId="320"/>
        </pc:sldMkLst>
        <pc:spChg chg="del">
          <ac:chgData name="BELLEMIN SANDRA" userId="5fe4e071-d3f4-40df-970f-ee8fcf898346" providerId="ADAL" clId="{CC307BDA-CAC7-4B17-B031-AE146B986150}" dt="2025-03-19T09:36:43.304" v="61" actId="478"/>
          <ac:spMkLst>
            <pc:docMk/>
            <pc:sldMk cId="3854031523" sldId="320"/>
            <ac:spMk id="3" creationId="{058C82CF-CA3B-4986-977C-F9CF1D0EFF2D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3854031523" sldId="320"/>
            <ac:spMk id="4" creationId="{1355DB58-A7CF-AC4B-5B18-58B68E8B513B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3854031523" sldId="320"/>
            <ac:spMk id="6" creationId="{2F87A21E-DF3C-960A-10D6-9600BA10820E}"/>
          </ac:spMkLst>
        </pc:spChg>
        <pc:spChg chg="del">
          <ac:chgData name="BELLEMIN SANDRA" userId="5fe4e071-d3f4-40df-970f-ee8fcf898346" providerId="ADAL" clId="{CC307BDA-CAC7-4B17-B031-AE146B986150}" dt="2025-03-19T09:36:43.304" v="61" actId="478"/>
          <ac:spMkLst>
            <pc:docMk/>
            <pc:sldMk cId="3854031523" sldId="320"/>
            <ac:spMk id="7" creationId="{CEF46A1B-5768-44BE-B4E8-52BB212F4CB0}"/>
          </ac:spMkLst>
        </pc:spChg>
        <pc:picChg chg="add mod">
          <ac:chgData name="BELLEMIN SANDRA" userId="5fe4e071-d3f4-40df-970f-ee8fcf898346" providerId="ADAL" clId="{CC307BDA-CAC7-4B17-B031-AE146B986150}" dt="2025-03-19T09:37:51.238" v="91" actId="27614"/>
          <ac:picMkLst>
            <pc:docMk/>
            <pc:sldMk cId="3854031523" sldId="320"/>
            <ac:picMk id="9" creationId="{50748D41-8503-A69F-5FE7-252392972DAF}"/>
          </ac:picMkLst>
        </pc:picChg>
      </pc:sldChg>
      <pc:sldChg chg="addSp delSp modSp mod chgLayout">
        <pc:chgData name="BELLEMIN SANDRA" userId="5fe4e071-d3f4-40df-970f-ee8fcf898346" providerId="ADAL" clId="{CC307BDA-CAC7-4B17-B031-AE146B986150}" dt="2025-03-19T09:37:53.023" v="93" actId="27614"/>
        <pc:sldMkLst>
          <pc:docMk/>
          <pc:sldMk cId="3662020771" sldId="321"/>
        </pc:sldMkLst>
        <pc:spChg chg="del">
          <ac:chgData name="BELLEMIN SANDRA" userId="5fe4e071-d3f4-40df-970f-ee8fcf898346" providerId="ADAL" clId="{CC307BDA-CAC7-4B17-B031-AE146B986150}" dt="2025-03-19T09:36:41.422" v="60" actId="478"/>
          <ac:spMkLst>
            <pc:docMk/>
            <pc:sldMk cId="3662020771" sldId="321"/>
            <ac:spMk id="3" creationId="{B4E1EC1B-0901-4D49-9E80-C65E3905ADBF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3662020771" sldId="321"/>
            <ac:spMk id="4" creationId="{816605F4-1708-5E95-F4BB-B0F4F4F55C34}"/>
          </ac:spMkLst>
        </pc:spChg>
        <pc:picChg chg="del">
          <ac:chgData name="BELLEMIN SANDRA" userId="5fe4e071-d3f4-40df-970f-ee8fcf898346" providerId="ADAL" clId="{CC307BDA-CAC7-4B17-B031-AE146B986150}" dt="2025-03-19T09:36:41.422" v="60" actId="478"/>
          <ac:picMkLst>
            <pc:docMk/>
            <pc:sldMk cId="3662020771" sldId="321"/>
            <ac:picMk id="6" creationId="{3E33EF66-8F96-43B5-B6EC-6AD22695E8AE}"/>
          </ac:picMkLst>
        </pc:picChg>
        <pc:picChg chg="add mod">
          <ac:chgData name="BELLEMIN SANDRA" userId="5fe4e071-d3f4-40df-970f-ee8fcf898346" providerId="ADAL" clId="{CC307BDA-CAC7-4B17-B031-AE146B986150}" dt="2025-03-19T09:37:53.023" v="93" actId="27614"/>
          <ac:picMkLst>
            <pc:docMk/>
            <pc:sldMk cId="3662020771" sldId="321"/>
            <ac:picMk id="7" creationId="{DEDC45ED-A0DB-1F67-3D34-9EC5509B7D04}"/>
          </ac:picMkLst>
        </pc:picChg>
      </pc:sldChg>
      <pc:sldChg chg="addSp delSp modSp mod chgLayout modNotesTx">
        <pc:chgData name="BELLEMIN SANDRA" userId="5fe4e071-d3f4-40df-970f-ee8fcf898346" providerId="ADAL" clId="{CC307BDA-CAC7-4B17-B031-AE146B986150}" dt="2025-03-19T09:37:54.687" v="95" actId="27614"/>
        <pc:sldMkLst>
          <pc:docMk/>
          <pc:sldMk cId="3282057928" sldId="322"/>
        </pc:sldMkLst>
        <pc:spChg chg="del">
          <ac:chgData name="BELLEMIN SANDRA" userId="5fe4e071-d3f4-40df-970f-ee8fcf898346" providerId="ADAL" clId="{CC307BDA-CAC7-4B17-B031-AE146B986150}" dt="2025-03-19T09:36:34.718" v="59" actId="478"/>
          <ac:spMkLst>
            <pc:docMk/>
            <pc:sldMk cId="3282057928" sldId="322"/>
            <ac:spMk id="3" creationId="{231B3C66-177F-46DE-965F-F65DC23B3227}"/>
          </ac:spMkLst>
        </pc:spChg>
        <pc:spChg chg="del">
          <ac:chgData name="BELLEMIN SANDRA" userId="5fe4e071-d3f4-40df-970f-ee8fcf898346" providerId="ADAL" clId="{CC307BDA-CAC7-4B17-B031-AE146B986150}" dt="2025-03-19T09:36:34.718" v="59" actId="478"/>
          <ac:spMkLst>
            <pc:docMk/>
            <pc:sldMk cId="3282057928" sldId="322"/>
            <ac:spMk id="4" creationId="{4A104017-6AE4-434F-BE28-478DD5FEFBF5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3282057928" sldId="322"/>
            <ac:spMk id="5" creationId="{7A910972-12DD-4B3A-AE2E-E204F366519E}"/>
          </ac:spMkLst>
        </pc:spChg>
        <pc:picChg chg="add mod">
          <ac:chgData name="BELLEMIN SANDRA" userId="5fe4e071-d3f4-40df-970f-ee8fcf898346" providerId="ADAL" clId="{CC307BDA-CAC7-4B17-B031-AE146B986150}" dt="2025-03-19T09:37:54.687" v="95" actId="27614"/>
          <ac:picMkLst>
            <pc:docMk/>
            <pc:sldMk cId="3282057928" sldId="322"/>
            <ac:picMk id="7" creationId="{5F576EB0-A402-802D-E966-B98EF68D47DF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7:56.389" v="98" actId="962"/>
        <pc:sldMkLst>
          <pc:docMk/>
          <pc:sldMk cId="699711439" sldId="323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699711439" sldId="323"/>
            <ac:spMk id="3" creationId="{FBD3F08B-C14C-82E5-8F05-C9A5FBAF16F2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699711439" sldId="323"/>
            <ac:spMk id="5" creationId="{61A132ED-C1FF-720D-D220-943845765F62}"/>
          </ac:spMkLst>
        </pc:spChg>
        <pc:spChg chg="del">
          <ac:chgData name="BELLEMIN SANDRA" userId="5fe4e071-d3f4-40df-970f-ee8fcf898346" providerId="ADAL" clId="{CC307BDA-CAC7-4B17-B031-AE146B986150}" dt="2025-03-19T09:36:32.177" v="58" actId="478"/>
          <ac:spMkLst>
            <pc:docMk/>
            <pc:sldMk cId="699711439" sldId="323"/>
            <ac:spMk id="9" creationId="{855FB739-4FDB-43AC-9C1D-30C54FC89A1A}"/>
          </ac:spMkLst>
        </pc:spChg>
        <pc:spChg chg="del">
          <ac:chgData name="BELLEMIN SANDRA" userId="5fe4e071-d3f4-40df-970f-ee8fcf898346" providerId="ADAL" clId="{CC307BDA-CAC7-4B17-B031-AE146B986150}" dt="2025-03-19T09:36:32.177" v="58" actId="478"/>
          <ac:spMkLst>
            <pc:docMk/>
            <pc:sldMk cId="699711439" sldId="323"/>
            <ac:spMk id="10" creationId="{08220C09-7AB4-4EDE-8069-5D6B0A322783}"/>
          </ac:spMkLst>
        </pc:spChg>
        <pc:spChg chg="del">
          <ac:chgData name="BELLEMIN SANDRA" userId="5fe4e071-d3f4-40df-970f-ee8fcf898346" providerId="ADAL" clId="{CC307BDA-CAC7-4B17-B031-AE146B986150}" dt="2025-03-19T09:36:32.177" v="58" actId="478"/>
          <ac:spMkLst>
            <pc:docMk/>
            <pc:sldMk cId="699711439" sldId="323"/>
            <ac:spMk id="11" creationId="{993DB6DF-E1A8-4D9C-9FB2-838A275D04C2}"/>
          </ac:spMkLst>
        </pc:spChg>
        <pc:spChg chg="del">
          <ac:chgData name="BELLEMIN SANDRA" userId="5fe4e071-d3f4-40df-970f-ee8fcf898346" providerId="ADAL" clId="{CC307BDA-CAC7-4B17-B031-AE146B986150}" dt="2025-03-19T09:36:32.177" v="58" actId="478"/>
          <ac:spMkLst>
            <pc:docMk/>
            <pc:sldMk cId="699711439" sldId="323"/>
            <ac:spMk id="12" creationId="{EC889BD7-32E0-40D2-824B-FF09C8E4A25A}"/>
          </ac:spMkLst>
        </pc:spChg>
        <pc:spChg chg="del">
          <ac:chgData name="BELLEMIN SANDRA" userId="5fe4e071-d3f4-40df-970f-ee8fcf898346" providerId="ADAL" clId="{CC307BDA-CAC7-4B17-B031-AE146B986150}" dt="2025-03-19T09:36:32.177" v="58" actId="478"/>
          <ac:spMkLst>
            <pc:docMk/>
            <pc:sldMk cId="699711439" sldId="323"/>
            <ac:spMk id="17" creationId="{638D7E6C-DF6D-4605-8FB0-DF70B786E510}"/>
          </ac:spMkLst>
        </pc:spChg>
        <pc:grpChg chg="del">
          <ac:chgData name="BELLEMIN SANDRA" userId="5fe4e071-d3f4-40df-970f-ee8fcf898346" providerId="ADAL" clId="{CC307BDA-CAC7-4B17-B031-AE146B986150}" dt="2025-03-19T09:36:32.177" v="58" actId="478"/>
          <ac:grpSpMkLst>
            <pc:docMk/>
            <pc:sldMk cId="699711439" sldId="323"/>
            <ac:grpSpMk id="14" creationId="{28D2E7F2-04B5-410E-95A0-2BB8C69B2531}"/>
          </ac:grpSpMkLst>
        </pc:grpChg>
        <pc:picChg chg="add mod">
          <ac:chgData name="BELLEMIN SANDRA" userId="5fe4e071-d3f4-40df-970f-ee8fcf898346" providerId="ADAL" clId="{CC307BDA-CAC7-4B17-B031-AE146B986150}" dt="2025-03-19T09:37:56.389" v="98" actId="962"/>
          <ac:picMkLst>
            <pc:docMk/>
            <pc:sldMk cId="699711439" sldId="323"/>
            <ac:picMk id="7" creationId="{37506027-EFCA-E90D-06BB-3F8B6F1D5D65}"/>
          </ac:picMkLst>
        </pc:picChg>
        <pc:picChg chg="del">
          <ac:chgData name="BELLEMIN SANDRA" userId="5fe4e071-d3f4-40df-970f-ee8fcf898346" providerId="ADAL" clId="{CC307BDA-CAC7-4B17-B031-AE146B986150}" dt="2025-03-19T09:36:32.177" v="58" actId="478"/>
          <ac:picMkLst>
            <pc:docMk/>
            <pc:sldMk cId="699711439" sldId="323"/>
            <ac:picMk id="13" creationId="{D0C24B1F-6DC9-402C-9965-2946EC12F6E4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7:58.809" v="100" actId="27614"/>
        <pc:sldMkLst>
          <pc:docMk/>
          <pc:sldMk cId="3594469750" sldId="324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3594469750" sldId="324"/>
            <ac:spMk id="3" creationId="{429A4AFC-CE8D-3C9F-D53A-EF60E4D5FC2D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3594469750" sldId="324"/>
            <ac:spMk id="5" creationId="{3FECA724-345D-98EA-8F02-3BEAFBF2E8BC}"/>
          </ac:spMkLst>
        </pc:spChg>
        <pc:spChg chg="del">
          <ac:chgData name="BELLEMIN SANDRA" userId="5fe4e071-d3f4-40df-970f-ee8fcf898346" providerId="ADAL" clId="{CC307BDA-CAC7-4B17-B031-AE146B986150}" dt="2025-03-19T09:36:29.986" v="57" actId="478"/>
          <ac:spMkLst>
            <pc:docMk/>
            <pc:sldMk cId="3594469750" sldId="324"/>
            <ac:spMk id="9" creationId="{855FB739-4FDB-43AC-9C1D-30C54FC89A1A}"/>
          </ac:spMkLst>
        </pc:spChg>
        <pc:spChg chg="del">
          <ac:chgData name="BELLEMIN SANDRA" userId="5fe4e071-d3f4-40df-970f-ee8fcf898346" providerId="ADAL" clId="{CC307BDA-CAC7-4B17-B031-AE146B986150}" dt="2025-03-19T09:36:29.986" v="57" actId="478"/>
          <ac:spMkLst>
            <pc:docMk/>
            <pc:sldMk cId="3594469750" sldId="324"/>
            <ac:spMk id="10" creationId="{08220C09-7AB4-4EDE-8069-5D6B0A322783}"/>
          </ac:spMkLst>
        </pc:spChg>
        <pc:spChg chg="del">
          <ac:chgData name="BELLEMIN SANDRA" userId="5fe4e071-d3f4-40df-970f-ee8fcf898346" providerId="ADAL" clId="{CC307BDA-CAC7-4B17-B031-AE146B986150}" dt="2025-03-19T09:36:29.986" v="57" actId="478"/>
          <ac:spMkLst>
            <pc:docMk/>
            <pc:sldMk cId="3594469750" sldId="324"/>
            <ac:spMk id="11" creationId="{993DB6DF-E1A8-4D9C-9FB2-838A275D04C2}"/>
          </ac:spMkLst>
        </pc:spChg>
        <pc:spChg chg="del">
          <ac:chgData name="BELLEMIN SANDRA" userId="5fe4e071-d3f4-40df-970f-ee8fcf898346" providerId="ADAL" clId="{CC307BDA-CAC7-4B17-B031-AE146B986150}" dt="2025-03-19T09:36:29.986" v="57" actId="478"/>
          <ac:spMkLst>
            <pc:docMk/>
            <pc:sldMk cId="3594469750" sldId="324"/>
            <ac:spMk id="12" creationId="{EC889BD7-32E0-40D2-824B-FF09C8E4A25A}"/>
          </ac:spMkLst>
        </pc:spChg>
        <pc:spChg chg="del">
          <ac:chgData name="BELLEMIN SANDRA" userId="5fe4e071-d3f4-40df-970f-ee8fcf898346" providerId="ADAL" clId="{CC307BDA-CAC7-4B17-B031-AE146B986150}" dt="2025-03-19T09:36:29.986" v="57" actId="478"/>
          <ac:spMkLst>
            <pc:docMk/>
            <pc:sldMk cId="3594469750" sldId="324"/>
            <ac:spMk id="17" creationId="{638D7E6C-DF6D-4605-8FB0-DF70B786E510}"/>
          </ac:spMkLst>
        </pc:spChg>
        <pc:grpChg chg="del">
          <ac:chgData name="BELLEMIN SANDRA" userId="5fe4e071-d3f4-40df-970f-ee8fcf898346" providerId="ADAL" clId="{CC307BDA-CAC7-4B17-B031-AE146B986150}" dt="2025-03-19T09:36:29.986" v="57" actId="478"/>
          <ac:grpSpMkLst>
            <pc:docMk/>
            <pc:sldMk cId="3594469750" sldId="324"/>
            <ac:grpSpMk id="14" creationId="{28D2E7F2-04B5-410E-95A0-2BB8C69B2531}"/>
          </ac:grpSpMkLst>
        </pc:grpChg>
        <pc:picChg chg="add mod">
          <ac:chgData name="BELLEMIN SANDRA" userId="5fe4e071-d3f4-40df-970f-ee8fcf898346" providerId="ADAL" clId="{CC307BDA-CAC7-4B17-B031-AE146B986150}" dt="2025-03-19T09:37:58.809" v="100" actId="27614"/>
          <ac:picMkLst>
            <pc:docMk/>
            <pc:sldMk cId="3594469750" sldId="324"/>
            <ac:picMk id="7" creationId="{FF9CA0BF-DA17-5074-E309-5488F3B367B5}"/>
          </ac:picMkLst>
        </pc:picChg>
        <pc:picChg chg="del">
          <ac:chgData name="BELLEMIN SANDRA" userId="5fe4e071-d3f4-40df-970f-ee8fcf898346" providerId="ADAL" clId="{CC307BDA-CAC7-4B17-B031-AE146B986150}" dt="2025-03-19T09:36:29.986" v="57" actId="478"/>
          <ac:picMkLst>
            <pc:docMk/>
            <pc:sldMk cId="3594469750" sldId="324"/>
            <ac:picMk id="13" creationId="{D0C24B1F-6DC9-402C-9965-2946EC12F6E4}"/>
          </ac:picMkLst>
        </pc:picChg>
        <pc:cxnChg chg="del">
          <ac:chgData name="BELLEMIN SANDRA" userId="5fe4e071-d3f4-40df-970f-ee8fcf898346" providerId="ADAL" clId="{CC307BDA-CAC7-4B17-B031-AE146B986150}" dt="2025-03-19T09:36:29.986" v="57" actId="478"/>
          <ac:cxnSpMkLst>
            <pc:docMk/>
            <pc:sldMk cId="3594469750" sldId="324"/>
            <ac:cxnSpMk id="23" creationId="{8F6DD35A-E334-4586-920B-74D2F00394F0}"/>
          </ac:cxnSpMkLst>
        </pc:cxnChg>
      </pc:sldChg>
      <pc:sldChg chg="addSp delSp modSp mod modClrScheme chgLayout">
        <pc:chgData name="BELLEMIN SANDRA" userId="5fe4e071-d3f4-40df-970f-ee8fcf898346" providerId="ADAL" clId="{CC307BDA-CAC7-4B17-B031-AE146B986150}" dt="2025-03-19T09:38:00.002" v="103" actId="962"/>
        <pc:sldMkLst>
          <pc:docMk/>
          <pc:sldMk cId="1626918472" sldId="325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1626918472" sldId="325"/>
            <ac:spMk id="3" creationId="{8867B581-EBDC-188B-C777-5C70419A39A0}"/>
          </ac:spMkLst>
        </pc:spChg>
        <pc:spChg chg="del">
          <ac:chgData name="BELLEMIN SANDRA" userId="5fe4e071-d3f4-40df-970f-ee8fcf898346" providerId="ADAL" clId="{CC307BDA-CAC7-4B17-B031-AE146B986150}" dt="2025-03-19T09:36:27.657" v="56" actId="478"/>
          <ac:spMkLst>
            <pc:docMk/>
            <pc:sldMk cId="1626918472" sldId="325"/>
            <ac:spMk id="5" creationId="{81130A6D-9D75-4772-935C-17037AC1EF47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1626918472" sldId="325"/>
            <ac:spMk id="7" creationId="{9213793E-70F2-8AD5-6CF3-D42D918359CC}"/>
          </ac:spMkLst>
        </pc:spChg>
        <pc:spChg chg="del">
          <ac:chgData name="BELLEMIN SANDRA" userId="5fe4e071-d3f4-40df-970f-ee8fcf898346" providerId="ADAL" clId="{CC307BDA-CAC7-4B17-B031-AE146B986150}" dt="2025-03-19T09:36:27.657" v="56" actId="478"/>
          <ac:spMkLst>
            <pc:docMk/>
            <pc:sldMk cId="1626918472" sldId="325"/>
            <ac:spMk id="15" creationId="{E5A54DC7-3BC5-4894-9217-34181BDB8CD1}"/>
          </ac:spMkLst>
        </pc:spChg>
        <pc:picChg chg="del">
          <ac:chgData name="BELLEMIN SANDRA" userId="5fe4e071-d3f4-40df-970f-ee8fcf898346" providerId="ADAL" clId="{CC307BDA-CAC7-4B17-B031-AE146B986150}" dt="2025-03-19T09:36:27.657" v="56" actId="478"/>
          <ac:picMkLst>
            <pc:docMk/>
            <pc:sldMk cId="1626918472" sldId="325"/>
            <ac:picMk id="6" creationId="{B19B09EF-FC75-4D6E-B91C-875366D61EC3}"/>
          </ac:picMkLst>
        </pc:picChg>
        <pc:picChg chg="add mod">
          <ac:chgData name="BELLEMIN SANDRA" userId="5fe4e071-d3f4-40df-970f-ee8fcf898346" providerId="ADAL" clId="{CC307BDA-CAC7-4B17-B031-AE146B986150}" dt="2025-03-19T09:38:00.002" v="103" actId="962"/>
          <ac:picMkLst>
            <pc:docMk/>
            <pc:sldMk cId="1626918472" sldId="325"/>
            <ac:picMk id="9" creationId="{8E1EC400-E0B5-A8AF-06D5-990435757F02}"/>
          </ac:picMkLst>
        </pc:picChg>
        <pc:picChg chg="del">
          <ac:chgData name="BELLEMIN SANDRA" userId="5fe4e071-d3f4-40df-970f-ee8fcf898346" providerId="ADAL" clId="{CC307BDA-CAC7-4B17-B031-AE146B986150}" dt="2025-03-19T09:36:27.657" v="56" actId="478"/>
          <ac:picMkLst>
            <pc:docMk/>
            <pc:sldMk cId="1626918472" sldId="325"/>
            <ac:picMk id="11" creationId="{9D46ABB2-6548-4DE0-92A8-7CF0403899AA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8:02.636" v="105" actId="27614"/>
        <pc:sldMkLst>
          <pc:docMk/>
          <pc:sldMk cId="2577283714" sldId="326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2577283714" sldId="326"/>
            <ac:spMk id="3" creationId="{AADE7CC0-C441-E5C4-7040-583294992696}"/>
          </ac:spMkLst>
        </pc:spChg>
        <pc:spChg chg="del">
          <ac:chgData name="BELLEMIN SANDRA" userId="5fe4e071-d3f4-40df-970f-ee8fcf898346" providerId="ADAL" clId="{CC307BDA-CAC7-4B17-B031-AE146B986150}" dt="2025-03-19T09:36:25.849" v="55" actId="478"/>
          <ac:spMkLst>
            <pc:docMk/>
            <pc:sldMk cId="2577283714" sldId="326"/>
            <ac:spMk id="5" creationId="{81130A6D-9D75-4772-935C-17037AC1EF47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2577283714" sldId="326"/>
            <ac:spMk id="17" creationId="{BBB06B0C-8925-E812-CE61-B9109CE2522A}"/>
          </ac:spMkLst>
        </pc:spChg>
        <pc:spChg chg="del">
          <ac:chgData name="BELLEMIN SANDRA" userId="5fe4e071-d3f4-40df-970f-ee8fcf898346" providerId="ADAL" clId="{CC307BDA-CAC7-4B17-B031-AE146B986150}" dt="2025-03-19T09:36:25.849" v="55" actId="478"/>
          <ac:spMkLst>
            <pc:docMk/>
            <pc:sldMk cId="2577283714" sldId="326"/>
            <ac:spMk id="21" creationId="{26363E50-0826-4AA4-A1F1-69F26DFFC35D}"/>
          </ac:spMkLst>
        </pc:spChg>
        <pc:grpChg chg="del">
          <ac:chgData name="BELLEMIN SANDRA" userId="5fe4e071-d3f4-40df-970f-ee8fcf898346" providerId="ADAL" clId="{CC307BDA-CAC7-4B17-B031-AE146B986150}" dt="2025-03-19T09:36:25.849" v="55" actId="478"/>
          <ac:grpSpMkLst>
            <pc:docMk/>
            <pc:sldMk cId="2577283714" sldId="326"/>
            <ac:grpSpMk id="4" creationId="{14041B80-1207-4786-895B-0C52AD0BC853}"/>
          </ac:grpSpMkLst>
        </pc:grpChg>
        <pc:grpChg chg="del">
          <ac:chgData name="BELLEMIN SANDRA" userId="5fe4e071-d3f4-40df-970f-ee8fcf898346" providerId="ADAL" clId="{CC307BDA-CAC7-4B17-B031-AE146B986150}" dt="2025-03-19T09:36:25.849" v="55" actId="478"/>
          <ac:grpSpMkLst>
            <pc:docMk/>
            <pc:sldMk cId="2577283714" sldId="326"/>
            <ac:grpSpMk id="10" creationId="{209E016C-4E93-41B6-BB68-710228AFE5D9}"/>
          </ac:grpSpMkLst>
        </pc:grpChg>
        <pc:grpChg chg="del">
          <ac:chgData name="BELLEMIN SANDRA" userId="5fe4e071-d3f4-40df-970f-ee8fcf898346" providerId="ADAL" clId="{CC307BDA-CAC7-4B17-B031-AE146B986150}" dt="2025-03-19T09:36:25.849" v="55" actId="478"/>
          <ac:grpSpMkLst>
            <pc:docMk/>
            <pc:sldMk cId="2577283714" sldId="326"/>
            <ac:grpSpMk id="14" creationId="{5040AEB6-87C6-443E-908D-04C6824E3944}"/>
          </ac:grpSpMkLst>
        </pc:grpChg>
        <pc:picChg chg="del">
          <ac:chgData name="BELLEMIN SANDRA" userId="5fe4e071-d3f4-40df-970f-ee8fcf898346" providerId="ADAL" clId="{CC307BDA-CAC7-4B17-B031-AE146B986150}" dt="2025-03-19T09:36:25.849" v="55" actId="478"/>
          <ac:picMkLst>
            <pc:docMk/>
            <pc:sldMk cId="2577283714" sldId="326"/>
            <ac:picMk id="6" creationId="{B19B09EF-FC75-4D6E-B91C-875366D61EC3}"/>
          </ac:picMkLst>
        </pc:picChg>
        <pc:picChg chg="del">
          <ac:chgData name="BELLEMIN SANDRA" userId="5fe4e071-d3f4-40df-970f-ee8fcf898346" providerId="ADAL" clId="{CC307BDA-CAC7-4B17-B031-AE146B986150}" dt="2025-03-19T09:36:25.849" v="55" actId="478"/>
          <ac:picMkLst>
            <pc:docMk/>
            <pc:sldMk cId="2577283714" sldId="326"/>
            <ac:picMk id="11" creationId="{9D46ABB2-6548-4DE0-92A8-7CF0403899AA}"/>
          </ac:picMkLst>
        </pc:picChg>
        <pc:picChg chg="add mod">
          <ac:chgData name="BELLEMIN SANDRA" userId="5fe4e071-d3f4-40df-970f-ee8fcf898346" providerId="ADAL" clId="{CC307BDA-CAC7-4B17-B031-AE146B986150}" dt="2025-03-19T09:38:02.636" v="105" actId="27614"/>
          <ac:picMkLst>
            <pc:docMk/>
            <pc:sldMk cId="2577283714" sldId="326"/>
            <ac:picMk id="19" creationId="{C8B75D63-EDE0-33D6-18B9-EAF8E3A7268C}"/>
          </ac:picMkLst>
        </pc:picChg>
      </pc:sldChg>
      <pc:sldChg chg="addSp delSp modSp mod chgLayout">
        <pc:chgData name="BELLEMIN SANDRA" userId="5fe4e071-d3f4-40df-970f-ee8fcf898346" providerId="ADAL" clId="{CC307BDA-CAC7-4B17-B031-AE146B986150}" dt="2025-03-19T09:38:09.443" v="110" actId="962"/>
        <pc:sldMkLst>
          <pc:docMk/>
          <pc:sldMk cId="3958848525" sldId="327"/>
        </pc:sldMkLst>
        <pc:spChg chg="del">
          <ac:chgData name="BELLEMIN SANDRA" userId="5fe4e071-d3f4-40df-970f-ee8fcf898346" providerId="ADAL" clId="{CC307BDA-CAC7-4B17-B031-AE146B986150}" dt="2025-03-19T09:36:21.437" v="53" actId="478"/>
          <ac:spMkLst>
            <pc:docMk/>
            <pc:sldMk cId="3958848525" sldId="327"/>
            <ac:spMk id="3" creationId="{231B3C66-177F-46DE-965F-F65DC23B3227}"/>
          </ac:spMkLst>
        </pc:spChg>
        <pc:spChg chg="del">
          <ac:chgData name="BELLEMIN SANDRA" userId="5fe4e071-d3f4-40df-970f-ee8fcf898346" providerId="ADAL" clId="{CC307BDA-CAC7-4B17-B031-AE146B986150}" dt="2025-03-19T09:36:21.437" v="53" actId="478"/>
          <ac:spMkLst>
            <pc:docMk/>
            <pc:sldMk cId="3958848525" sldId="327"/>
            <ac:spMk id="7" creationId="{9AE5BF10-6FED-4C31-B89C-172487EF123B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3958848525" sldId="327"/>
            <ac:spMk id="10" creationId="{69098D36-AB25-3501-FA83-24F1B9DC0C4B}"/>
          </ac:spMkLst>
        </pc:spChg>
        <pc:grpChg chg="del">
          <ac:chgData name="BELLEMIN SANDRA" userId="5fe4e071-d3f4-40df-970f-ee8fcf898346" providerId="ADAL" clId="{CC307BDA-CAC7-4B17-B031-AE146B986150}" dt="2025-03-19T09:36:21.437" v="53" actId="478"/>
          <ac:grpSpMkLst>
            <pc:docMk/>
            <pc:sldMk cId="3958848525" sldId="327"/>
            <ac:grpSpMk id="8" creationId="{F5A76B29-F685-4C85-AC9D-3B27BB14B314}"/>
          </ac:grpSpMkLst>
        </pc:grpChg>
        <pc:picChg chg="add mod">
          <ac:chgData name="BELLEMIN SANDRA" userId="5fe4e071-d3f4-40df-970f-ee8fcf898346" providerId="ADAL" clId="{CC307BDA-CAC7-4B17-B031-AE146B986150}" dt="2025-03-19T09:38:09.443" v="110" actId="962"/>
          <ac:picMkLst>
            <pc:docMk/>
            <pc:sldMk cId="3958848525" sldId="327"/>
            <ac:picMk id="12" creationId="{A620B74F-4EBB-4278-466F-21C463DE1FD5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8:06.887" v="107" actId="27614"/>
        <pc:sldMkLst>
          <pc:docMk/>
          <pc:sldMk cId="4210468704" sldId="328"/>
        </pc:sldMkLst>
        <pc:spChg chg="del">
          <ac:chgData name="BELLEMIN SANDRA" userId="5fe4e071-d3f4-40df-970f-ee8fcf898346" providerId="ADAL" clId="{CC307BDA-CAC7-4B17-B031-AE146B986150}" dt="2025-03-19T09:36:23.320" v="54" actId="478"/>
          <ac:spMkLst>
            <pc:docMk/>
            <pc:sldMk cId="4210468704" sldId="328"/>
            <ac:spMk id="3" creationId="{F7E886FA-0355-4E66-B9CE-0F6C840493CA}"/>
          </ac:spMkLst>
        </pc:spChg>
        <pc:spChg chg="del">
          <ac:chgData name="BELLEMIN SANDRA" userId="5fe4e071-d3f4-40df-970f-ee8fcf898346" providerId="ADAL" clId="{CC307BDA-CAC7-4B17-B031-AE146B986150}" dt="2025-03-19T09:36:23.320" v="54" actId="478"/>
          <ac:spMkLst>
            <pc:docMk/>
            <pc:sldMk cId="4210468704" sldId="328"/>
            <ac:spMk id="4" creationId="{C0426CFA-C760-47B2-ACB7-0108F816C8A1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4210468704" sldId="328"/>
            <ac:spMk id="7" creationId="{DBDA0208-ED55-6D46-2E9F-8FD7D7617C5F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4210468704" sldId="328"/>
            <ac:spMk id="10" creationId="{3D31822A-DCE8-CDCF-7579-8D0B78E9041B}"/>
          </ac:spMkLst>
        </pc:spChg>
        <pc:picChg chg="del">
          <ac:chgData name="BELLEMIN SANDRA" userId="5fe4e071-d3f4-40df-970f-ee8fcf898346" providerId="ADAL" clId="{CC307BDA-CAC7-4B17-B031-AE146B986150}" dt="2025-03-19T09:36:23.320" v="54" actId="478"/>
          <ac:picMkLst>
            <pc:docMk/>
            <pc:sldMk cId="4210468704" sldId="328"/>
            <ac:picMk id="5" creationId="{FF69C28B-9234-400C-A597-07DDFDBBD7D3}"/>
          </ac:picMkLst>
        </pc:picChg>
        <pc:picChg chg="del">
          <ac:chgData name="BELLEMIN SANDRA" userId="5fe4e071-d3f4-40df-970f-ee8fcf898346" providerId="ADAL" clId="{CC307BDA-CAC7-4B17-B031-AE146B986150}" dt="2025-03-19T09:36:23.320" v="54" actId="478"/>
          <ac:picMkLst>
            <pc:docMk/>
            <pc:sldMk cId="4210468704" sldId="328"/>
            <ac:picMk id="6" creationId="{58D67262-FE56-48F3-8536-FCB1A0C479E1}"/>
          </ac:picMkLst>
        </pc:picChg>
        <pc:picChg chg="del">
          <ac:chgData name="BELLEMIN SANDRA" userId="5fe4e071-d3f4-40df-970f-ee8fcf898346" providerId="ADAL" clId="{CC307BDA-CAC7-4B17-B031-AE146B986150}" dt="2025-03-19T09:36:23.320" v="54" actId="478"/>
          <ac:picMkLst>
            <pc:docMk/>
            <pc:sldMk cId="4210468704" sldId="328"/>
            <ac:picMk id="8" creationId="{B206ED5C-6A34-4214-8CEE-9592DEC11A2C}"/>
          </ac:picMkLst>
        </pc:picChg>
        <pc:picChg chg="add mod">
          <ac:chgData name="BELLEMIN SANDRA" userId="5fe4e071-d3f4-40df-970f-ee8fcf898346" providerId="ADAL" clId="{CC307BDA-CAC7-4B17-B031-AE146B986150}" dt="2025-03-19T09:38:06.887" v="107" actId="27614"/>
          <ac:picMkLst>
            <pc:docMk/>
            <pc:sldMk cId="4210468704" sldId="328"/>
            <ac:picMk id="12" creationId="{1BACF397-0848-CBDE-4C6C-EFF3F5D33A3F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8:12.087" v="112" actId="27614"/>
        <pc:sldMkLst>
          <pc:docMk/>
          <pc:sldMk cId="6185628" sldId="329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6185628" sldId="329"/>
            <ac:spMk id="3" creationId="{81AE1CC0-8804-B633-0E82-02CF6507B45A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6185628" sldId="329"/>
            <ac:spMk id="5" creationId="{6EEA56BF-D8B4-B6EA-60B5-A0F1EDF8B770}"/>
          </ac:spMkLst>
        </pc:spChg>
        <pc:spChg chg="del">
          <ac:chgData name="BELLEMIN SANDRA" userId="5fe4e071-d3f4-40df-970f-ee8fcf898346" providerId="ADAL" clId="{CC307BDA-CAC7-4B17-B031-AE146B986150}" dt="2025-03-19T09:36:19.368" v="52" actId="478"/>
          <ac:spMkLst>
            <pc:docMk/>
            <pc:sldMk cId="6185628" sldId="329"/>
            <ac:spMk id="11" creationId="{993DB6DF-E1A8-4D9C-9FB2-838A275D04C2}"/>
          </ac:spMkLst>
        </pc:spChg>
        <pc:spChg chg="del">
          <ac:chgData name="BELLEMIN SANDRA" userId="5fe4e071-d3f4-40df-970f-ee8fcf898346" providerId="ADAL" clId="{CC307BDA-CAC7-4B17-B031-AE146B986150}" dt="2025-03-19T09:36:19.368" v="52" actId="478"/>
          <ac:spMkLst>
            <pc:docMk/>
            <pc:sldMk cId="6185628" sldId="329"/>
            <ac:spMk id="12" creationId="{EC889BD7-32E0-40D2-824B-FF09C8E4A25A}"/>
          </ac:spMkLst>
        </pc:spChg>
        <pc:spChg chg="del">
          <ac:chgData name="BELLEMIN SANDRA" userId="5fe4e071-d3f4-40df-970f-ee8fcf898346" providerId="ADAL" clId="{CC307BDA-CAC7-4B17-B031-AE146B986150}" dt="2025-03-19T09:36:19.368" v="52" actId="478"/>
          <ac:spMkLst>
            <pc:docMk/>
            <pc:sldMk cId="6185628" sldId="329"/>
            <ac:spMk id="18" creationId="{E30E37C5-9BC3-4733-8F89-4AD710930186}"/>
          </ac:spMkLst>
        </pc:spChg>
        <pc:grpChg chg="del">
          <ac:chgData name="BELLEMIN SANDRA" userId="5fe4e071-d3f4-40df-970f-ee8fcf898346" providerId="ADAL" clId="{CC307BDA-CAC7-4B17-B031-AE146B986150}" dt="2025-03-19T09:36:19.368" v="52" actId="478"/>
          <ac:grpSpMkLst>
            <pc:docMk/>
            <pc:sldMk cId="6185628" sldId="329"/>
            <ac:grpSpMk id="14" creationId="{28D2E7F2-04B5-410E-95A0-2BB8C69B2531}"/>
          </ac:grpSpMkLst>
        </pc:grpChg>
        <pc:picChg chg="add mod">
          <ac:chgData name="BELLEMIN SANDRA" userId="5fe4e071-d3f4-40df-970f-ee8fcf898346" providerId="ADAL" clId="{CC307BDA-CAC7-4B17-B031-AE146B986150}" dt="2025-03-19T09:38:12.087" v="112" actId="27614"/>
          <ac:picMkLst>
            <pc:docMk/>
            <pc:sldMk cId="6185628" sldId="329"/>
            <ac:picMk id="7" creationId="{05A5123F-063D-F165-3DD5-73C665487DE4}"/>
          </ac:picMkLst>
        </pc:picChg>
        <pc:picChg chg="del">
          <ac:chgData name="BELLEMIN SANDRA" userId="5fe4e071-d3f4-40df-970f-ee8fcf898346" providerId="ADAL" clId="{CC307BDA-CAC7-4B17-B031-AE146B986150}" dt="2025-03-19T09:36:19.368" v="52" actId="478"/>
          <ac:picMkLst>
            <pc:docMk/>
            <pc:sldMk cId="6185628" sldId="329"/>
            <ac:picMk id="13" creationId="{D0C24B1F-6DC9-402C-9965-2946EC12F6E4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8:15.635" v="115" actId="27614"/>
        <pc:sldMkLst>
          <pc:docMk/>
          <pc:sldMk cId="2640167330" sldId="330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2640167330" sldId="330"/>
            <ac:spMk id="3" creationId="{3EFFAE1C-9293-833B-2320-117204C0A4F6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2640167330" sldId="330"/>
            <ac:spMk id="5" creationId="{9F01FF74-4345-F483-ECB4-0C44111E0CED}"/>
          </ac:spMkLst>
        </pc:spChg>
        <pc:spChg chg="del">
          <ac:chgData name="BELLEMIN SANDRA" userId="5fe4e071-d3f4-40df-970f-ee8fcf898346" providerId="ADAL" clId="{CC307BDA-CAC7-4B17-B031-AE146B986150}" dt="2025-03-19T09:36:17.367" v="51" actId="478"/>
          <ac:spMkLst>
            <pc:docMk/>
            <pc:sldMk cId="2640167330" sldId="330"/>
            <ac:spMk id="9" creationId="{2860D8C8-7706-4176-9AC9-A84761E25C94}"/>
          </ac:spMkLst>
        </pc:spChg>
        <pc:spChg chg="del">
          <ac:chgData name="BELLEMIN SANDRA" userId="5fe4e071-d3f4-40df-970f-ee8fcf898346" providerId="ADAL" clId="{CC307BDA-CAC7-4B17-B031-AE146B986150}" dt="2025-03-19T09:36:17.367" v="51" actId="478"/>
          <ac:spMkLst>
            <pc:docMk/>
            <pc:sldMk cId="2640167330" sldId="330"/>
            <ac:spMk id="10" creationId="{A1E919D9-8CEB-4952-A1CE-FC17BA8FBFFE}"/>
          </ac:spMkLst>
        </pc:spChg>
        <pc:spChg chg="del">
          <ac:chgData name="BELLEMIN SANDRA" userId="5fe4e071-d3f4-40df-970f-ee8fcf898346" providerId="ADAL" clId="{CC307BDA-CAC7-4B17-B031-AE146B986150}" dt="2025-03-19T09:36:17.367" v="51" actId="478"/>
          <ac:spMkLst>
            <pc:docMk/>
            <pc:sldMk cId="2640167330" sldId="330"/>
            <ac:spMk id="11" creationId="{993DB6DF-E1A8-4D9C-9FB2-838A275D04C2}"/>
          </ac:spMkLst>
        </pc:spChg>
        <pc:spChg chg="del">
          <ac:chgData name="BELLEMIN SANDRA" userId="5fe4e071-d3f4-40df-970f-ee8fcf898346" providerId="ADAL" clId="{CC307BDA-CAC7-4B17-B031-AE146B986150}" dt="2025-03-19T09:36:17.367" v="51" actId="478"/>
          <ac:spMkLst>
            <pc:docMk/>
            <pc:sldMk cId="2640167330" sldId="330"/>
            <ac:spMk id="12" creationId="{EC889BD7-32E0-40D2-824B-FF09C8E4A25A}"/>
          </ac:spMkLst>
        </pc:spChg>
        <pc:spChg chg="del">
          <ac:chgData name="BELLEMIN SANDRA" userId="5fe4e071-d3f4-40df-970f-ee8fcf898346" providerId="ADAL" clId="{CC307BDA-CAC7-4B17-B031-AE146B986150}" dt="2025-03-19T09:36:17.367" v="51" actId="478"/>
          <ac:spMkLst>
            <pc:docMk/>
            <pc:sldMk cId="2640167330" sldId="330"/>
            <ac:spMk id="18" creationId="{03C6140F-F776-432C-96F4-0603D265A092}"/>
          </ac:spMkLst>
        </pc:spChg>
        <pc:grpChg chg="del">
          <ac:chgData name="BELLEMIN SANDRA" userId="5fe4e071-d3f4-40df-970f-ee8fcf898346" providerId="ADAL" clId="{CC307BDA-CAC7-4B17-B031-AE146B986150}" dt="2025-03-19T09:36:17.367" v="51" actId="478"/>
          <ac:grpSpMkLst>
            <pc:docMk/>
            <pc:sldMk cId="2640167330" sldId="330"/>
            <ac:grpSpMk id="14" creationId="{28D2E7F2-04B5-410E-95A0-2BB8C69B2531}"/>
          </ac:grpSpMkLst>
        </pc:grpChg>
        <pc:picChg chg="add mod">
          <ac:chgData name="BELLEMIN SANDRA" userId="5fe4e071-d3f4-40df-970f-ee8fcf898346" providerId="ADAL" clId="{CC307BDA-CAC7-4B17-B031-AE146B986150}" dt="2025-03-19T09:38:15.635" v="115" actId="27614"/>
          <ac:picMkLst>
            <pc:docMk/>
            <pc:sldMk cId="2640167330" sldId="330"/>
            <ac:picMk id="7" creationId="{B945992D-BCE9-CB39-5B25-72CA9EDDD911}"/>
          </ac:picMkLst>
        </pc:picChg>
        <pc:picChg chg="del">
          <ac:chgData name="BELLEMIN SANDRA" userId="5fe4e071-d3f4-40df-970f-ee8fcf898346" providerId="ADAL" clId="{CC307BDA-CAC7-4B17-B031-AE146B986150}" dt="2025-03-19T09:36:17.367" v="51" actId="478"/>
          <ac:picMkLst>
            <pc:docMk/>
            <pc:sldMk cId="2640167330" sldId="330"/>
            <ac:picMk id="13" creationId="{D0C24B1F-6DC9-402C-9965-2946EC12F6E4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8:15.957" v="117" actId="27614"/>
        <pc:sldMkLst>
          <pc:docMk/>
          <pc:sldMk cId="525640441" sldId="331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525640441" sldId="331"/>
            <ac:spMk id="3" creationId="{3E37BF5B-8300-9D07-D403-8D68B7F2FBBE}"/>
          </ac:spMkLst>
        </pc:spChg>
        <pc:spChg chg="del">
          <ac:chgData name="BELLEMIN SANDRA" userId="5fe4e071-d3f4-40df-970f-ee8fcf898346" providerId="ADAL" clId="{CC307BDA-CAC7-4B17-B031-AE146B986150}" dt="2025-03-19T09:36:13.383" v="50" actId="478"/>
          <ac:spMkLst>
            <pc:docMk/>
            <pc:sldMk cId="525640441" sldId="331"/>
            <ac:spMk id="8" creationId="{3D7BCEEF-6FD2-4AC4-B240-F9F6929EBE6B}"/>
          </ac:spMkLst>
        </pc:spChg>
        <pc:spChg chg="del">
          <ac:chgData name="BELLEMIN SANDRA" userId="5fe4e071-d3f4-40df-970f-ee8fcf898346" providerId="ADAL" clId="{CC307BDA-CAC7-4B17-B031-AE146B986150}" dt="2025-03-19T09:36:13.383" v="50" actId="478"/>
          <ac:spMkLst>
            <pc:docMk/>
            <pc:sldMk cId="525640441" sldId="331"/>
            <ac:spMk id="14" creationId="{1D2CB752-C40B-41A1-9AF3-F06E8FA0FC5A}"/>
          </ac:spMkLst>
        </pc:spChg>
        <pc:grpChg chg="del">
          <ac:chgData name="BELLEMIN SANDRA" userId="5fe4e071-d3f4-40df-970f-ee8fcf898346" providerId="ADAL" clId="{CC307BDA-CAC7-4B17-B031-AE146B986150}" dt="2025-03-19T09:36:13.383" v="50" actId="478"/>
          <ac:grpSpMkLst>
            <pc:docMk/>
            <pc:sldMk cId="525640441" sldId="331"/>
            <ac:grpSpMk id="9" creationId="{796E9365-D454-4976-86E2-2273F0FF8D00}"/>
          </ac:grpSpMkLst>
        </pc:grpChg>
        <pc:grpChg chg="del">
          <ac:chgData name="BELLEMIN SANDRA" userId="5fe4e071-d3f4-40df-970f-ee8fcf898346" providerId="ADAL" clId="{CC307BDA-CAC7-4B17-B031-AE146B986150}" dt="2025-03-19T09:36:13.383" v="50" actId="478"/>
          <ac:grpSpMkLst>
            <pc:docMk/>
            <pc:sldMk cId="525640441" sldId="331"/>
            <ac:grpSpMk id="25" creationId="{B412C429-A0D8-49F9-B0D1-EF3CB7D98B8B}"/>
          </ac:grpSpMkLst>
        </pc:grpChg>
        <pc:picChg chg="del">
          <ac:chgData name="BELLEMIN SANDRA" userId="5fe4e071-d3f4-40df-970f-ee8fcf898346" providerId="ADAL" clId="{CC307BDA-CAC7-4B17-B031-AE146B986150}" dt="2025-03-19T09:36:13.383" v="50" actId="478"/>
          <ac:picMkLst>
            <pc:docMk/>
            <pc:sldMk cId="525640441" sldId="331"/>
            <ac:picMk id="5" creationId="{97A30B0F-3391-43D9-8CFF-3706538A7EE2}"/>
          </ac:picMkLst>
        </pc:picChg>
        <pc:picChg chg="del">
          <ac:chgData name="BELLEMIN SANDRA" userId="5fe4e071-d3f4-40df-970f-ee8fcf898346" providerId="ADAL" clId="{CC307BDA-CAC7-4B17-B031-AE146B986150}" dt="2025-03-19T09:36:13.383" v="50" actId="478"/>
          <ac:picMkLst>
            <pc:docMk/>
            <pc:sldMk cId="525640441" sldId="331"/>
            <ac:picMk id="6" creationId="{E852F317-D941-4C04-9882-F9190007A39A}"/>
          </ac:picMkLst>
        </pc:picChg>
        <pc:picChg chg="add mod">
          <ac:chgData name="BELLEMIN SANDRA" userId="5fe4e071-d3f4-40df-970f-ee8fcf898346" providerId="ADAL" clId="{CC307BDA-CAC7-4B17-B031-AE146B986150}" dt="2025-03-19T09:38:15.957" v="117" actId="27614"/>
          <ac:picMkLst>
            <pc:docMk/>
            <pc:sldMk cId="525640441" sldId="331"/>
            <ac:picMk id="7" creationId="{DEBD974A-8922-34D6-87F5-327CD4CDAC90}"/>
          </ac:picMkLst>
        </pc:picChg>
      </pc:sldChg>
      <pc:sldChg chg="addSp delSp modSp mod chgLayout">
        <pc:chgData name="BELLEMIN SANDRA" userId="5fe4e071-d3f4-40df-970f-ee8fcf898346" providerId="ADAL" clId="{CC307BDA-CAC7-4B17-B031-AE146B986150}" dt="2025-03-19T09:38:17.482" v="120" actId="962"/>
        <pc:sldMkLst>
          <pc:docMk/>
          <pc:sldMk cId="424525419" sldId="332"/>
        </pc:sldMkLst>
        <pc:spChg chg="del">
          <ac:chgData name="BELLEMIN SANDRA" userId="5fe4e071-d3f4-40df-970f-ee8fcf898346" providerId="ADAL" clId="{CC307BDA-CAC7-4B17-B031-AE146B986150}" dt="2025-03-19T09:36:11.469" v="49" actId="478"/>
          <ac:spMkLst>
            <pc:docMk/>
            <pc:sldMk cId="424525419" sldId="332"/>
            <ac:spMk id="3" creationId="{231B3C66-177F-46DE-965F-F65DC23B3227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424525419" sldId="332"/>
            <ac:spMk id="4" creationId="{9F4B4DC2-9217-699F-80A6-34651DF6B237}"/>
          </ac:spMkLst>
        </pc:spChg>
        <pc:spChg chg="del">
          <ac:chgData name="BELLEMIN SANDRA" userId="5fe4e071-d3f4-40df-970f-ee8fcf898346" providerId="ADAL" clId="{CC307BDA-CAC7-4B17-B031-AE146B986150}" dt="2025-03-19T09:36:11.469" v="49" actId="478"/>
          <ac:spMkLst>
            <pc:docMk/>
            <pc:sldMk cId="424525419" sldId="332"/>
            <ac:spMk id="6" creationId="{EBF6C3F6-4C3F-4E51-9174-1ECC36DDA601}"/>
          </ac:spMkLst>
        </pc:spChg>
        <pc:grpChg chg="del">
          <ac:chgData name="BELLEMIN SANDRA" userId="5fe4e071-d3f4-40df-970f-ee8fcf898346" providerId="ADAL" clId="{CC307BDA-CAC7-4B17-B031-AE146B986150}" dt="2025-03-19T09:36:11.469" v="49" actId="478"/>
          <ac:grpSpMkLst>
            <pc:docMk/>
            <pc:sldMk cId="424525419" sldId="332"/>
            <ac:grpSpMk id="8" creationId="{28B57C32-F811-4131-BE5D-2C590161AAFE}"/>
          </ac:grpSpMkLst>
        </pc:grpChg>
        <pc:picChg chg="add mod">
          <ac:chgData name="BELLEMIN SANDRA" userId="5fe4e071-d3f4-40df-970f-ee8fcf898346" providerId="ADAL" clId="{CC307BDA-CAC7-4B17-B031-AE146B986150}" dt="2025-03-19T09:38:17.482" v="120" actId="962"/>
          <ac:picMkLst>
            <pc:docMk/>
            <pc:sldMk cId="424525419" sldId="332"/>
            <ac:picMk id="7" creationId="{4C2B8735-FC1D-32F9-2FB1-8C16729A9A90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8:19.139" v="122" actId="27614"/>
        <pc:sldMkLst>
          <pc:docMk/>
          <pc:sldMk cId="1335944055" sldId="333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1335944055" sldId="333"/>
            <ac:spMk id="3" creationId="{427345C0-EB7F-0D14-F8C1-61E007F479C0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1335944055" sldId="333"/>
            <ac:spMk id="5" creationId="{5564459E-0EBC-7A56-0533-0C180FE9CC81}"/>
          </ac:spMkLst>
        </pc:spChg>
        <pc:spChg chg="del">
          <ac:chgData name="BELLEMIN SANDRA" userId="5fe4e071-d3f4-40df-970f-ee8fcf898346" providerId="ADAL" clId="{CC307BDA-CAC7-4B17-B031-AE146B986150}" dt="2025-03-19T09:36:07.991" v="48" actId="478"/>
          <ac:spMkLst>
            <pc:docMk/>
            <pc:sldMk cId="1335944055" sldId="333"/>
            <ac:spMk id="9" creationId="{855FB739-4FDB-43AC-9C1D-30C54FC89A1A}"/>
          </ac:spMkLst>
        </pc:spChg>
        <pc:spChg chg="del">
          <ac:chgData name="BELLEMIN SANDRA" userId="5fe4e071-d3f4-40df-970f-ee8fcf898346" providerId="ADAL" clId="{CC307BDA-CAC7-4B17-B031-AE146B986150}" dt="2025-03-19T09:36:07.991" v="48" actId="478"/>
          <ac:spMkLst>
            <pc:docMk/>
            <pc:sldMk cId="1335944055" sldId="333"/>
            <ac:spMk id="11" creationId="{993DB6DF-E1A8-4D9C-9FB2-838A275D04C2}"/>
          </ac:spMkLst>
        </pc:spChg>
        <pc:spChg chg="del">
          <ac:chgData name="BELLEMIN SANDRA" userId="5fe4e071-d3f4-40df-970f-ee8fcf898346" providerId="ADAL" clId="{CC307BDA-CAC7-4B17-B031-AE146B986150}" dt="2025-03-19T09:36:07.991" v="48" actId="478"/>
          <ac:spMkLst>
            <pc:docMk/>
            <pc:sldMk cId="1335944055" sldId="333"/>
            <ac:spMk id="12" creationId="{EC889BD7-32E0-40D2-824B-FF09C8E4A25A}"/>
          </ac:spMkLst>
        </pc:spChg>
        <pc:spChg chg="del">
          <ac:chgData name="BELLEMIN SANDRA" userId="5fe4e071-d3f4-40df-970f-ee8fcf898346" providerId="ADAL" clId="{CC307BDA-CAC7-4B17-B031-AE146B986150}" dt="2025-03-19T09:36:07.991" v="48" actId="478"/>
          <ac:spMkLst>
            <pc:docMk/>
            <pc:sldMk cId="1335944055" sldId="333"/>
            <ac:spMk id="18" creationId="{92E526D7-BCAE-47BF-B7FC-88091A4CF6A7}"/>
          </ac:spMkLst>
        </pc:spChg>
        <pc:grpChg chg="del">
          <ac:chgData name="BELLEMIN SANDRA" userId="5fe4e071-d3f4-40df-970f-ee8fcf898346" providerId="ADAL" clId="{CC307BDA-CAC7-4B17-B031-AE146B986150}" dt="2025-03-19T09:36:07.991" v="48" actId="478"/>
          <ac:grpSpMkLst>
            <pc:docMk/>
            <pc:sldMk cId="1335944055" sldId="333"/>
            <ac:grpSpMk id="14" creationId="{28D2E7F2-04B5-410E-95A0-2BB8C69B2531}"/>
          </ac:grpSpMkLst>
        </pc:grpChg>
        <pc:picChg chg="add mod">
          <ac:chgData name="BELLEMIN SANDRA" userId="5fe4e071-d3f4-40df-970f-ee8fcf898346" providerId="ADAL" clId="{CC307BDA-CAC7-4B17-B031-AE146B986150}" dt="2025-03-19T09:38:19.139" v="122" actId="27614"/>
          <ac:picMkLst>
            <pc:docMk/>
            <pc:sldMk cId="1335944055" sldId="333"/>
            <ac:picMk id="7" creationId="{F0FCF652-A9CF-BA89-032B-7CE9E4C7658F}"/>
          </ac:picMkLst>
        </pc:picChg>
        <pc:picChg chg="del">
          <ac:chgData name="BELLEMIN SANDRA" userId="5fe4e071-d3f4-40df-970f-ee8fcf898346" providerId="ADAL" clId="{CC307BDA-CAC7-4B17-B031-AE146B986150}" dt="2025-03-19T09:36:07.991" v="48" actId="478"/>
          <ac:picMkLst>
            <pc:docMk/>
            <pc:sldMk cId="1335944055" sldId="333"/>
            <ac:picMk id="13" creationId="{D0C24B1F-6DC9-402C-9965-2946EC12F6E4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8:20.668" v="125" actId="962"/>
        <pc:sldMkLst>
          <pc:docMk/>
          <pc:sldMk cId="2293015796" sldId="334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2293015796" sldId="334"/>
            <ac:spMk id="3" creationId="{2456E046-F3D4-066F-9270-67B10F1BF42B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2293015796" sldId="334"/>
            <ac:spMk id="5" creationId="{477E020C-B7DF-1911-40F7-C654EE35EA7F}"/>
          </ac:spMkLst>
        </pc:spChg>
        <pc:spChg chg="del">
          <ac:chgData name="BELLEMIN SANDRA" userId="5fe4e071-d3f4-40df-970f-ee8fcf898346" providerId="ADAL" clId="{CC307BDA-CAC7-4B17-B031-AE146B986150}" dt="2025-03-19T09:36:05.615" v="47" actId="478"/>
          <ac:spMkLst>
            <pc:docMk/>
            <pc:sldMk cId="2293015796" sldId="334"/>
            <ac:spMk id="9" creationId="{855FB739-4FDB-43AC-9C1D-30C54FC89A1A}"/>
          </ac:spMkLst>
        </pc:spChg>
        <pc:spChg chg="del">
          <ac:chgData name="BELLEMIN SANDRA" userId="5fe4e071-d3f4-40df-970f-ee8fcf898346" providerId="ADAL" clId="{CC307BDA-CAC7-4B17-B031-AE146B986150}" dt="2025-03-19T09:36:05.615" v="47" actId="478"/>
          <ac:spMkLst>
            <pc:docMk/>
            <pc:sldMk cId="2293015796" sldId="334"/>
            <ac:spMk id="11" creationId="{993DB6DF-E1A8-4D9C-9FB2-838A275D04C2}"/>
          </ac:spMkLst>
        </pc:spChg>
        <pc:spChg chg="del">
          <ac:chgData name="BELLEMIN SANDRA" userId="5fe4e071-d3f4-40df-970f-ee8fcf898346" providerId="ADAL" clId="{CC307BDA-CAC7-4B17-B031-AE146B986150}" dt="2025-03-19T09:36:05.615" v="47" actId="478"/>
          <ac:spMkLst>
            <pc:docMk/>
            <pc:sldMk cId="2293015796" sldId="334"/>
            <ac:spMk id="12" creationId="{EC889BD7-32E0-40D2-824B-FF09C8E4A25A}"/>
          </ac:spMkLst>
        </pc:spChg>
        <pc:spChg chg="del">
          <ac:chgData name="BELLEMIN SANDRA" userId="5fe4e071-d3f4-40df-970f-ee8fcf898346" providerId="ADAL" clId="{CC307BDA-CAC7-4B17-B031-AE146B986150}" dt="2025-03-19T09:36:05.615" v="47" actId="478"/>
          <ac:spMkLst>
            <pc:docMk/>
            <pc:sldMk cId="2293015796" sldId="334"/>
            <ac:spMk id="18" creationId="{9CAB5A6E-FFE5-42C0-BD74-3E0810B350EB}"/>
          </ac:spMkLst>
        </pc:spChg>
        <pc:grpChg chg="del">
          <ac:chgData name="BELLEMIN SANDRA" userId="5fe4e071-d3f4-40df-970f-ee8fcf898346" providerId="ADAL" clId="{CC307BDA-CAC7-4B17-B031-AE146B986150}" dt="2025-03-19T09:36:05.615" v="47" actId="478"/>
          <ac:grpSpMkLst>
            <pc:docMk/>
            <pc:sldMk cId="2293015796" sldId="334"/>
            <ac:grpSpMk id="14" creationId="{28D2E7F2-04B5-410E-95A0-2BB8C69B2531}"/>
          </ac:grpSpMkLst>
        </pc:grpChg>
        <pc:picChg chg="add mod">
          <ac:chgData name="BELLEMIN SANDRA" userId="5fe4e071-d3f4-40df-970f-ee8fcf898346" providerId="ADAL" clId="{CC307BDA-CAC7-4B17-B031-AE146B986150}" dt="2025-03-19T09:38:20.668" v="125" actId="962"/>
          <ac:picMkLst>
            <pc:docMk/>
            <pc:sldMk cId="2293015796" sldId="334"/>
            <ac:picMk id="7" creationId="{6F0157C7-BF4D-C70B-42E2-97126C6C47C4}"/>
          </ac:picMkLst>
        </pc:picChg>
        <pc:picChg chg="del">
          <ac:chgData name="BELLEMIN SANDRA" userId="5fe4e071-d3f4-40df-970f-ee8fcf898346" providerId="ADAL" clId="{CC307BDA-CAC7-4B17-B031-AE146B986150}" dt="2025-03-19T09:36:05.615" v="47" actId="478"/>
          <ac:picMkLst>
            <pc:docMk/>
            <pc:sldMk cId="2293015796" sldId="334"/>
            <ac:picMk id="13" creationId="{D0C24B1F-6DC9-402C-9965-2946EC12F6E4}"/>
          </ac:picMkLst>
        </pc:picChg>
        <pc:cxnChg chg="del">
          <ac:chgData name="BELLEMIN SANDRA" userId="5fe4e071-d3f4-40df-970f-ee8fcf898346" providerId="ADAL" clId="{CC307BDA-CAC7-4B17-B031-AE146B986150}" dt="2025-03-19T09:36:05.615" v="47" actId="478"/>
          <ac:cxnSpMkLst>
            <pc:docMk/>
            <pc:sldMk cId="2293015796" sldId="334"/>
            <ac:cxnSpMk id="19" creationId="{E367C060-9459-49F6-9755-444108BD65AA}"/>
          </ac:cxnSpMkLst>
        </pc:cxnChg>
        <pc:cxnChg chg="del">
          <ac:chgData name="BELLEMIN SANDRA" userId="5fe4e071-d3f4-40df-970f-ee8fcf898346" providerId="ADAL" clId="{CC307BDA-CAC7-4B17-B031-AE146B986150}" dt="2025-03-19T09:36:05.615" v="47" actId="478"/>
          <ac:cxnSpMkLst>
            <pc:docMk/>
            <pc:sldMk cId="2293015796" sldId="334"/>
            <ac:cxnSpMk id="23" creationId="{8F6DD35A-E334-4586-920B-74D2F00394F0}"/>
          </ac:cxnSpMkLst>
        </pc:cxnChg>
      </pc:sldChg>
      <pc:sldChg chg="addSp delSp modSp mod modClrScheme chgLayout">
        <pc:chgData name="BELLEMIN SANDRA" userId="5fe4e071-d3f4-40df-970f-ee8fcf898346" providerId="ADAL" clId="{CC307BDA-CAC7-4B17-B031-AE146B986150}" dt="2025-03-19T09:38:22.700" v="128" actId="962"/>
        <pc:sldMkLst>
          <pc:docMk/>
          <pc:sldMk cId="2017904824" sldId="335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2017904824" sldId="335"/>
            <ac:spMk id="3" creationId="{66B36681-0A99-AAF1-AD60-073267B62B41}"/>
          </ac:spMkLst>
        </pc:spChg>
        <pc:spChg chg="del">
          <ac:chgData name="BELLEMIN SANDRA" userId="5fe4e071-d3f4-40df-970f-ee8fcf898346" providerId="ADAL" clId="{CC307BDA-CAC7-4B17-B031-AE146B986150}" dt="2025-03-19T09:36:03.888" v="46" actId="478"/>
          <ac:spMkLst>
            <pc:docMk/>
            <pc:sldMk cId="2017904824" sldId="335"/>
            <ac:spMk id="5" creationId="{81130A6D-9D75-4772-935C-17037AC1EF47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2017904824" sldId="335"/>
            <ac:spMk id="7" creationId="{2922DEE3-D475-033A-504F-F18EBD9D24DC}"/>
          </ac:spMkLst>
        </pc:spChg>
        <pc:spChg chg="del">
          <ac:chgData name="BELLEMIN SANDRA" userId="5fe4e071-d3f4-40df-970f-ee8fcf898346" providerId="ADAL" clId="{CC307BDA-CAC7-4B17-B031-AE146B986150}" dt="2025-03-19T09:36:03.888" v="46" actId="478"/>
          <ac:spMkLst>
            <pc:docMk/>
            <pc:sldMk cId="2017904824" sldId="335"/>
            <ac:spMk id="17" creationId="{892D7C44-F3CE-48F8-9F8D-4A9395C3F140}"/>
          </ac:spMkLst>
        </pc:spChg>
        <pc:picChg chg="del">
          <ac:chgData name="BELLEMIN SANDRA" userId="5fe4e071-d3f4-40df-970f-ee8fcf898346" providerId="ADAL" clId="{CC307BDA-CAC7-4B17-B031-AE146B986150}" dt="2025-03-19T09:36:03.888" v="46" actId="478"/>
          <ac:picMkLst>
            <pc:docMk/>
            <pc:sldMk cId="2017904824" sldId="335"/>
            <ac:picMk id="6" creationId="{B19B09EF-FC75-4D6E-B91C-875366D61EC3}"/>
          </ac:picMkLst>
        </pc:picChg>
        <pc:picChg chg="add mod">
          <ac:chgData name="BELLEMIN SANDRA" userId="5fe4e071-d3f4-40df-970f-ee8fcf898346" providerId="ADAL" clId="{CC307BDA-CAC7-4B17-B031-AE146B986150}" dt="2025-03-19T09:38:22.700" v="128" actId="962"/>
          <ac:picMkLst>
            <pc:docMk/>
            <pc:sldMk cId="2017904824" sldId="335"/>
            <ac:picMk id="9" creationId="{EE9EA224-4153-0141-93B8-35900738E1A1}"/>
          </ac:picMkLst>
        </pc:picChg>
        <pc:picChg chg="del">
          <ac:chgData name="BELLEMIN SANDRA" userId="5fe4e071-d3f4-40df-970f-ee8fcf898346" providerId="ADAL" clId="{CC307BDA-CAC7-4B17-B031-AE146B986150}" dt="2025-03-19T09:36:03.888" v="46" actId="478"/>
          <ac:picMkLst>
            <pc:docMk/>
            <pc:sldMk cId="2017904824" sldId="335"/>
            <ac:picMk id="11" creationId="{9D46ABB2-6548-4DE0-92A8-7CF0403899AA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8:26.116" v="130" actId="27614"/>
        <pc:sldMkLst>
          <pc:docMk/>
          <pc:sldMk cId="4064135356" sldId="336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4064135356" sldId="336"/>
            <ac:spMk id="3" creationId="{47FB6038-60B7-7AD5-3367-C92CF21EED46}"/>
          </ac:spMkLst>
        </pc:spChg>
        <pc:spChg chg="del">
          <ac:chgData name="BELLEMIN SANDRA" userId="5fe4e071-d3f4-40df-970f-ee8fcf898346" providerId="ADAL" clId="{CC307BDA-CAC7-4B17-B031-AE146B986150}" dt="2025-03-19T09:36:01.847" v="45" actId="478"/>
          <ac:spMkLst>
            <pc:docMk/>
            <pc:sldMk cId="4064135356" sldId="336"/>
            <ac:spMk id="5" creationId="{81130A6D-9D75-4772-935C-17037AC1EF47}"/>
          </ac:spMkLst>
        </pc:spChg>
        <pc:spChg chg="del">
          <ac:chgData name="BELLEMIN SANDRA" userId="5fe4e071-d3f4-40df-970f-ee8fcf898346" providerId="ADAL" clId="{CC307BDA-CAC7-4B17-B031-AE146B986150}" dt="2025-03-19T09:36:01.847" v="45" actId="478"/>
          <ac:spMkLst>
            <pc:docMk/>
            <pc:sldMk cId="4064135356" sldId="336"/>
            <ac:spMk id="17" creationId="{3A851E21-DA56-41DC-91D8-D0CF8A115933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4064135356" sldId="336"/>
            <ac:spMk id="18" creationId="{1055C83C-6ABE-0D9E-4651-F880C8528B59}"/>
          </ac:spMkLst>
        </pc:spChg>
        <pc:grpChg chg="del">
          <ac:chgData name="BELLEMIN SANDRA" userId="5fe4e071-d3f4-40df-970f-ee8fcf898346" providerId="ADAL" clId="{CC307BDA-CAC7-4B17-B031-AE146B986150}" dt="2025-03-19T09:36:01.847" v="45" actId="478"/>
          <ac:grpSpMkLst>
            <pc:docMk/>
            <pc:sldMk cId="4064135356" sldId="336"/>
            <ac:grpSpMk id="4" creationId="{14041B80-1207-4786-895B-0C52AD0BC853}"/>
          </ac:grpSpMkLst>
        </pc:grpChg>
        <pc:grpChg chg="del">
          <ac:chgData name="BELLEMIN SANDRA" userId="5fe4e071-d3f4-40df-970f-ee8fcf898346" providerId="ADAL" clId="{CC307BDA-CAC7-4B17-B031-AE146B986150}" dt="2025-03-19T09:36:01.847" v="45" actId="478"/>
          <ac:grpSpMkLst>
            <pc:docMk/>
            <pc:sldMk cId="4064135356" sldId="336"/>
            <ac:grpSpMk id="10" creationId="{209E016C-4E93-41B6-BB68-710228AFE5D9}"/>
          </ac:grpSpMkLst>
        </pc:grpChg>
        <pc:grpChg chg="del">
          <ac:chgData name="BELLEMIN SANDRA" userId="5fe4e071-d3f4-40df-970f-ee8fcf898346" providerId="ADAL" clId="{CC307BDA-CAC7-4B17-B031-AE146B986150}" dt="2025-03-19T09:36:01.847" v="45" actId="478"/>
          <ac:grpSpMkLst>
            <pc:docMk/>
            <pc:sldMk cId="4064135356" sldId="336"/>
            <ac:grpSpMk id="14" creationId="{5040AEB6-87C6-443E-908D-04C6824E3944}"/>
          </ac:grpSpMkLst>
        </pc:grpChg>
        <pc:picChg chg="del">
          <ac:chgData name="BELLEMIN SANDRA" userId="5fe4e071-d3f4-40df-970f-ee8fcf898346" providerId="ADAL" clId="{CC307BDA-CAC7-4B17-B031-AE146B986150}" dt="2025-03-19T09:36:01.847" v="45" actId="478"/>
          <ac:picMkLst>
            <pc:docMk/>
            <pc:sldMk cId="4064135356" sldId="336"/>
            <ac:picMk id="6" creationId="{B19B09EF-FC75-4D6E-B91C-875366D61EC3}"/>
          </ac:picMkLst>
        </pc:picChg>
        <pc:picChg chg="del">
          <ac:chgData name="BELLEMIN SANDRA" userId="5fe4e071-d3f4-40df-970f-ee8fcf898346" providerId="ADAL" clId="{CC307BDA-CAC7-4B17-B031-AE146B986150}" dt="2025-03-19T09:36:01.847" v="45" actId="478"/>
          <ac:picMkLst>
            <pc:docMk/>
            <pc:sldMk cId="4064135356" sldId="336"/>
            <ac:picMk id="11" creationId="{9D46ABB2-6548-4DE0-92A8-7CF0403899AA}"/>
          </ac:picMkLst>
        </pc:picChg>
        <pc:picChg chg="add mod">
          <ac:chgData name="BELLEMIN SANDRA" userId="5fe4e071-d3f4-40df-970f-ee8fcf898346" providerId="ADAL" clId="{CC307BDA-CAC7-4B17-B031-AE146B986150}" dt="2025-03-19T09:38:26.116" v="130" actId="27614"/>
          <ac:picMkLst>
            <pc:docMk/>
            <pc:sldMk cId="4064135356" sldId="336"/>
            <ac:picMk id="20" creationId="{864FB25D-4AA4-BDCB-0437-DE38D23C48E2}"/>
          </ac:picMkLst>
        </pc:picChg>
      </pc:sldChg>
      <pc:sldChg chg="addSp delSp modSp mod chgLayout">
        <pc:chgData name="BELLEMIN SANDRA" userId="5fe4e071-d3f4-40df-970f-ee8fcf898346" providerId="ADAL" clId="{CC307BDA-CAC7-4B17-B031-AE146B986150}" dt="2025-03-19T09:38:29.041" v="133" actId="962"/>
        <pc:sldMkLst>
          <pc:docMk/>
          <pc:sldMk cId="3424157639" sldId="337"/>
        </pc:sldMkLst>
        <pc:spChg chg="del">
          <ac:chgData name="BELLEMIN SANDRA" userId="5fe4e071-d3f4-40df-970f-ee8fcf898346" providerId="ADAL" clId="{CC307BDA-CAC7-4B17-B031-AE146B986150}" dt="2025-03-19T09:35:58.181" v="44" actId="478"/>
          <ac:spMkLst>
            <pc:docMk/>
            <pc:sldMk cId="3424157639" sldId="337"/>
            <ac:spMk id="3" creationId="{231B3C66-177F-46DE-965F-F65DC23B3227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3424157639" sldId="337"/>
            <ac:spMk id="4" creationId="{67287C92-48EF-0697-DAB6-732F7FF56EC4}"/>
          </ac:spMkLst>
        </pc:spChg>
        <pc:spChg chg="del">
          <ac:chgData name="BELLEMIN SANDRA" userId="5fe4e071-d3f4-40df-970f-ee8fcf898346" providerId="ADAL" clId="{CC307BDA-CAC7-4B17-B031-AE146B986150}" dt="2025-03-19T09:35:58.181" v="44" actId="478"/>
          <ac:spMkLst>
            <pc:docMk/>
            <pc:sldMk cId="3424157639" sldId="337"/>
            <ac:spMk id="6" creationId="{8A19BB9C-8564-41ED-9E92-5A0E386F4309}"/>
          </ac:spMkLst>
        </pc:spChg>
        <pc:grpChg chg="del">
          <ac:chgData name="BELLEMIN SANDRA" userId="5fe4e071-d3f4-40df-970f-ee8fcf898346" providerId="ADAL" clId="{CC307BDA-CAC7-4B17-B031-AE146B986150}" dt="2025-03-19T09:35:58.181" v="44" actId="478"/>
          <ac:grpSpMkLst>
            <pc:docMk/>
            <pc:sldMk cId="3424157639" sldId="337"/>
            <ac:grpSpMk id="7" creationId="{ADEAF053-8083-496D-BDD5-637FD06964AE}"/>
          </ac:grpSpMkLst>
        </pc:grpChg>
        <pc:picChg chg="add mod">
          <ac:chgData name="BELLEMIN SANDRA" userId="5fe4e071-d3f4-40df-970f-ee8fcf898346" providerId="ADAL" clId="{CC307BDA-CAC7-4B17-B031-AE146B986150}" dt="2025-03-19T09:38:29.041" v="133" actId="962"/>
          <ac:picMkLst>
            <pc:docMk/>
            <pc:sldMk cId="3424157639" sldId="337"/>
            <ac:picMk id="12" creationId="{1896C149-0FBB-9854-C415-2F0CC3537DB1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8:31.081" v="136" actId="962"/>
        <pc:sldMkLst>
          <pc:docMk/>
          <pc:sldMk cId="2231384640" sldId="338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2231384640" sldId="338"/>
            <ac:spMk id="3" creationId="{87BB8103-587B-4175-3A09-87D0127CC0A4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2231384640" sldId="338"/>
            <ac:spMk id="5" creationId="{47F13291-1BBB-2E8E-A341-50D47CCCF952}"/>
          </ac:spMkLst>
        </pc:spChg>
        <pc:spChg chg="del">
          <ac:chgData name="BELLEMIN SANDRA" userId="5fe4e071-d3f4-40df-970f-ee8fcf898346" providerId="ADAL" clId="{CC307BDA-CAC7-4B17-B031-AE146B986150}" dt="2025-03-19T09:35:56.247" v="43" actId="478"/>
          <ac:spMkLst>
            <pc:docMk/>
            <pc:sldMk cId="2231384640" sldId="338"/>
            <ac:spMk id="11" creationId="{993DB6DF-E1A8-4D9C-9FB2-838A275D04C2}"/>
          </ac:spMkLst>
        </pc:spChg>
        <pc:spChg chg="del">
          <ac:chgData name="BELLEMIN SANDRA" userId="5fe4e071-d3f4-40df-970f-ee8fcf898346" providerId="ADAL" clId="{CC307BDA-CAC7-4B17-B031-AE146B986150}" dt="2025-03-19T09:35:56.247" v="43" actId="478"/>
          <ac:spMkLst>
            <pc:docMk/>
            <pc:sldMk cId="2231384640" sldId="338"/>
            <ac:spMk id="12" creationId="{EC889BD7-32E0-40D2-824B-FF09C8E4A25A}"/>
          </ac:spMkLst>
        </pc:spChg>
        <pc:spChg chg="del">
          <ac:chgData name="BELLEMIN SANDRA" userId="5fe4e071-d3f4-40df-970f-ee8fcf898346" providerId="ADAL" clId="{CC307BDA-CAC7-4B17-B031-AE146B986150}" dt="2025-03-19T09:35:56.247" v="43" actId="478"/>
          <ac:spMkLst>
            <pc:docMk/>
            <pc:sldMk cId="2231384640" sldId="338"/>
            <ac:spMk id="18" creationId="{919A09B0-ED5B-4FDF-B146-744B72CCBE9A}"/>
          </ac:spMkLst>
        </pc:spChg>
        <pc:grpChg chg="del">
          <ac:chgData name="BELLEMIN SANDRA" userId="5fe4e071-d3f4-40df-970f-ee8fcf898346" providerId="ADAL" clId="{CC307BDA-CAC7-4B17-B031-AE146B986150}" dt="2025-03-19T09:35:56.247" v="43" actId="478"/>
          <ac:grpSpMkLst>
            <pc:docMk/>
            <pc:sldMk cId="2231384640" sldId="338"/>
            <ac:grpSpMk id="14" creationId="{28D2E7F2-04B5-410E-95A0-2BB8C69B2531}"/>
          </ac:grpSpMkLst>
        </pc:grpChg>
        <pc:picChg chg="add mod">
          <ac:chgData name="BELLEMIN SANDRA" userId="5fe4e071-d3f4-40df-970f-ee8fcf898346" providerId="ADAL" clId="{CC307BDA-CAC7-4B17-B031-AE146B986150}" dt="2025-03-19T09:38:31.081" v="136" actId="962"/>
          <ac:picMkLst>
            <pc:docMk/>
            <pc:sldMk cId="2231384640" sldId="338"/>
            <ac:picMk id="7" creationId="{D1FD7BAA-1535-40F0-E4D2-49385690FC5D}"/>
          </ac:picMkLst>
        </pc:picChg>
        <pc:picChg chg="del">
          <ac:chgData name="BELLEMIN SANDRA" userId="5fe4e071-d3f4-40df-970f-ee8fcf898346" providerId="ADAL" clId="{CC307BDA-CAC7-4B17-B031-AE146B986150}" dt="2025-03-19T09:35:56.247" v="43" actId="478"/>
          <ac:picMkLst>
            <pc:docMk/>
            <pc:sldMk cId="2231384640" sldId="338"/>
            <ac:picMk id="13" creationId="{D0C24B1F-6DC9-402C-9965-2946EC12F6E4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8:33.435" v="138" actId="27614"/>
        <pc:sldMkLst>
          <pc:docMk/>
          <pc:sldMk cId="765029705" sldId="339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765029705" sldId="339"/>
            <ac:spMk id="3" creationId="{5ED7BA47-67EE-8894-2482-C06554BF8133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765029705" sldId="339"/>
            <ac:spMk id="5" creationId="{72120B97-54FF-50EE-34DC-6B185F65FF9D}"/>
          </ac:spMkLst>
        </pc:spChg>
        <pc:spChg chg="del">
          <ac:chgData name="BELLEMIN SANDRA" userId="5fe4e071-d3f4-40df-970f-ee8fcf898346" providerId="ADAL" clId="{CC307BDA-CAC7-4B17-B031-AE146B986150}" dt="2025-03-19T09:35:54.606" v="42" actId="478"/>
          <ac:spMkLst>
            <pc:docMk/>
            <pc:sldMk cId="765029705" sldId="339"/>
            <ac:spMk id="11" creationId="{993DB6DF-E1A8-4D9C-9FB2-838A275D04C2}"/>
          </ac:spMkLst>
        </pc:spChg>
        <pc:spChg chg="del">
          <ac:chgData name="BELLEMIN SANDRA" userId="5fe4e071-d3f4-40df-970f-ee8fcf898346" providerId="ADAL" clId="{CC307BDA-CAC7-4B17-B031-AE146B986150}" dt="2025-03-19T09:35:54.606" v="42" actId="478"/>
          <ac:spMkLst>
            <pc:docMk/>
            <pc:sldMk cId="765029705" sldId="339"/>
            <ac:spMk id="12" creationId="{EC889BD7-32E0-40D2-824B-FF09C8E4A25A}"/>
          </ac:spMkLst>
        </pc:spChg>
        <pc:spChg chg="del">
          <ac:chgData name="BELLEMIN SANDRA" userId="5fe4e071-d3f4-40df-970f-ee8fcf898346" providerId="ADAL" clId="{CC307BDA-CAC7-4B17-B031-AE146B986150}" dt="2025-03-19T09:35:54.606" v="42" actId="478"/>
          <ac:spMkLst>
            <pc:docMk/>
            <pc:sldMk cId="765029705" sldId="339"/>
            <ac:spMk id="18" creationId="{DF8CEE17-290B-4081-B3DE-866BF57865C2}"/>
          </ac:spMkLst>
        </pc:spChg>
        <pc:grpChg chg="del">
          <ac:chgData name="BELLEMIN SANDRA" userId="5fe4e071-d3f4-40df-970f-ee8fcf898346" providerId="ADAL" clId="{CC307BDA-CAC7-4B17-B031-AE146B986150}" dt="2025-03-19T09:35:54.606" v="42" actId="478"/>
          <ac:grpSpMkLst>
            <pc:docMk/>
            <pc:sldMk cId="765029705" sldId="339"/>
            <ac:grpSpMk id="14" creationId="{28D2E7F2-04B5-410E-95A0-2BB8C69B2531}"/>
          </ac:grpSpMkLst>
        </pc:grpChg>
        <pc:picChg chg="add mod">
          <ac:chgData name="BELLEMIN SANDRA" userId="5fe4e071-d3f4-40df-970f-ee8fcf898346" providerId="ADAL" clId="{CC307BDA-CAC7-4B17-B031-AE146B986150}" dt="2025-03-19T09:38:33.435" v="138" actId="27614"/>
          <ac:picMkLst>
            <pc:docMk/>
            <pc:sldMk cId="765029705" sldId="339"/>
            <ac:picMk id="7" creationId="{B0A71B62-A551-C1DC-0DF5-5066784AC4BA}"/>
          </ac:picMkLst>
        </pc:picChg>
        <pc:picChg chg="del">
          <ac:chgData name="BELLEMIN SANDRA" userId="5fe4e071-d3f4-40df-970f-ee8fcf898346" providerId="ADAL" clId="{CC307BDA-CAC7-4B17-B031-AE146B986150}" dt="2025-03-19T09:35:54.606" v="42" actId="478"/>
          <ac:picMkLst>
            <pc:docMk/>
            <pc:sldMk cId="765029705" sldId="339"/>
            <ac:picMk id="13" creationId="{D0C24B1F-6DC9-402C-9965-2946EC12F6E4}"/>
          </ac:picMkLst>
        </pc:picChg>
        <pc:cxnChg chg="del">
          <ac:chgData name="BELLEMIN SANDRA" userId="5fe4e071-d3f4-40df-970f-ee8fcf898346" providerId="ADAL" clId="{CC307BDA-CAC7-4B17-B031-AE146B986150}" dt="2025-03-19T09:35:54.606" v="42" actId="478"/>
          <ac:cxnSpMkLst>
            <pc:docMk/>
            <pc:sldMk cId="765029705" sldId="339"/>
            <ac:cxnSpMk id="19" creationId="{E367C060-9459-49F6-9755-444108BD65AA}"/>
          </ac:cxnSpMkLst>
        </pc:cxnChg>
        <pc:cxnChg chg="del">
          <ac:chgData name="BELLEMIN SANDRA" userId="5fe4e071-d3f4-40df-970f-ee8fcf898346" providerId="ADAL" clId="{CC307BDA-CAC7-4B17-B031-AE146B986150}" dt="2025-03-19T09:35:54.606" v="42" actId="478"/>
          <ac:cxnSpMkLst>
            <pc:docMk/>
            <pc:sldMk cId="765029705" sldId="339"/>
            <ac:cxnSpMk id="22" creationId="{A9DA84ED-21B6-4191-AF93-84D0738E1924}"/>
          </ac:cxnSpMkLst>
        </pc:cxnChg>
        <pc:cxnChg chg="del">
          <ac:chgData name="BELLEMIN SANDRA" userId="5fe4e071-d3f4-40df-970f-ee8fcf898346" providerId="ADAL" clId="{CC307BDA-CAC7-4B17-B031-AE146B986150}" dt="2025-03-19T09:35:54.606" v="42" actId="478"/>
          <ac:cxnSpMkLst>
            <pc:docMk/>
            <pc:sldMk cId="765029705" sldId="339"/>
            <ac:cxnSpMk id="23" creationId="{8F6DD35A-E334-4586-920B-74D2F00394F0}"/>
          </ac:cxnSpMkLst>
        </pc:cxnChg>
      </pc:sldChg>
      <pc:sldChg chg="addSp delSp modSp mod modClrScheme chgLayout">
        <pc:chgData name="BELLEMIN SANDRA" userId="5fe4e071-d3f4-40df-970f-ee8fcf898346" providerId="ADAL" clId="{CC307BDA-CAC7-4B17-B031-AE146B986150}" dt="2025-03-19T09:38:34.868" v="141" actId="962"/>
        <pc:sldMkLst>
          <pc:docMk/>
          <pc:sldMk cId="3637989080" sldId="340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3637989080" sldId="340"/>
            <ac:spMk id="3" creationId="{5C875EBF-FF67-C9E7-B3BF-BE78401EBD3D}"/>
          </ac:spMkLst>
        </pc:spChg>
        <pc:spChg chg="del">
          <ac:chgData name="BELLEMIN SANDRA" userId="5fe4e071-d3f4-40df-970f-ee8fcf898346" providerId="ADAL" clId="{CC307BDA-CAC7-4B17-B031-AE146B986150}" dt="2025-03-19T09:35:52.814" v="41" actId="478"/>
          <ac:spMkLst>
            <pc:docMk/>
            <pc:sldMk cId="3637989080" sldId="340"/>
            <ac:spMk id="5" creationId="{81130A6D-9D75-4772-935C-17037AC1EF47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3637989080" sldId="340"/>
            <ac:spMk id="7" creationId="{C99B0ABC-2A5E-55FC-C98F-E90DD7633FF1}"/>
          </ac:spMkLst>
        </pc:spChg>
        <pc:spChg chg="del">
          <ac:chgData name="BELLEMIN SANDRA" userId="5fe4e071-d3f4-40df-970f-ee8fcf898346" providerId="ADAL" clId="{CC307BDA-CAC7-4B17-B031-AE146B986150}" dt="2025-03-19T09:35:52.814" v="41" actId="478"/>
          <ac:spMkLst>
            <pc:docMk/>
            <pc:sldMk cId="3637989080" sldId="340"/>
            <ac:spMk id="17" creationId="{FF5F76C7-48C6-45F6-B0F5-DB4CF24C59F1}"/>
          </ac:spMkLst>
        </pc:spChg>
        <pc:picChg chg="del">
          <ac:chgData name="BELLEMIN SANDRA" userId="5fe4e071-d3f4-40df-970f-ee8fcf898346" providerId="ADAL" clId="{CC307BDA-CAC7-4B17-B031-AE146B986150}" dt="2025-03-19T09:35:52.814" v="41" actId="478"/>
          <ac:picMkLst>
            <pc:docMk/>
            <pc:sldMk cId="3637989080" sldId="340"/>
            <ac:picMk id="6" creationId="{B19B09EF-FC75-4D6E-B91C-875366D61EC3}"/>
          </ac:picMkLst>
        </pc:picChg>
        <pc:picChg chg="add mod">
          <ac:chgData name="BELLEMIN SANDRA" userId="5fe4e071-d3f4-40df-970f-ee8fcf898346" providerId="ADAL" clId="{CC307BDA-CAC7-4B17-B031-AE146B986150}" dt="2025-03-19T09:38:34.868" v="141" actId="962"/>
          <ac:picMkLst>
            <pc:docMk/>
            <pc:sldMk cId="3637989080" sldId="340"/>
            <ac:picMk id="9" creationId="{1A291FED-8B74-F6B1-CA32-DB405B4D3BEB}"/>
          </ac:picMkLst>
        </pc:picChg>
        <pc:picChg chg="del">
          <ac:chgData name="BELLEMIN SANDRA" userId="5fe4e071-d3f4-40df-970f-ee8fcf898346" providerId="ADAL" clId="{CC307BDA-CAC7-4B17-B031-AE146B986150}" dt="2025-03-19T09:35:52.814" v="41" actId="478"/>
          <ac:picMkLst>
            <pc:docMk/>
            <pc:sldMk cId="3637989080" sldId="340"/>
            <ac:picMk id="11" creationId="{9D46ABB2-6548-4DE0-92A8-7CF0403899AA}"/>
          </ac:picMkLst>
        </pc:picChg>
      </pc:sldChg>
      <pc:sldChg chg="addSp delSp modSp mod modClrScheme chgLayout modNotesTx">
        <pc:chgData name="BELLEMIN SANDRA" userId="5fe4e071-d3f4-40df-970f-ee8fcf898346" providerId="ADAL" clId="{CC307BDA-CAC7-4B17-B031-AE146B986150}" dt="2025-03-19T09:39:11.379" v="163" actId="2711"/>
        <pc:sldMkLst>
          <pc:docMk/>
          <pc:sldMk cId="4198845969" sldId="341"/>
        </pc:sldMkLst>
        <pc:spChg chg="del">
          <ac:chgData name="BELLEMIN SANDRA" userId="5fe4e071-d3f4-40df-970f-ee8fcf898346" providerId="ADAL" clId="{CC307BDA-CAC7-4B17-B031-AE146B986150}" dt="2025-03-19T09:35:50.814" v="40" actId="478"/>
          <ac:spMkLst>
            <pc:docMk/>
            <pc:sldMk cId="4198845969" sldId="341"/>
            <ac:spMk id="2" creationId="{D1790CDF-5356-4CC2-B3D0-0A992ED0308C}"/>
          </ac:spMkLst>
        </pc:spChg>
        <pc:spChg chg="del">
          <ac:chgData name="BELLEMIN SANDRA" userId="5fe4e071-d3f4-40df-970f-ee8fcf898346" providerId="ADAL" clId="{CC307BDA-CAC7-4B17-B031-AE146B986150}" dt="2025-03-19T09:35:50.814" v="40" actId="478"/>
          <ac:spMkLst>
            <pc:docMk/>
            <pc:sldMk cId="4198845969" sldId="341"/>
            <ac:spMk id="5" creationId="{81130A6D-9D75-4772-935C-17037AC1EF47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4198845969" sldId="341"/>
            <ac:spMk id="9" creationId="{E0AC3EFA-5D6A-5829-779B-6AF9947A5F21}"/>
          </ac:spMkLst>
        </pc:spChg>
        <pc:spChg chg="del">
          <ac:chgData name="BELLEMIN SANDRA" userId="5fe4e071-d3f4-40df-970f-ee8fcf898346" providerId="ADAL" clId="{CC307BDA-CAC7-4B17-B031-AE146B986150}" dt="2025-03-19T09:35:50.814" v="40" actId="478"/>
          <ac:spMkLst>
            <pc:docMk/>
            <pc:sldMk cId="4198845969" sldId="341"/>
            <ac:spMk id="17" creationId="{496250DB-60BE-4186-8031-2542BAB74E9B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4198845969" sldId="341"/>
            <ac:spMk id="19" creationId="{1B3B3281-B8AC-487A-C9E7-E4C338006E0B}"/>
          </ac:spMkLst>
        </pc:spChg>
        <pc:grpChg chg="del">
          <ac:chgData name="BELLEMIN SANDRA" userId="5fe4e071-d3f4-40df-970f-ee8fcf898346" providerId="ADAL" clId="{CC307BDA-CAC7-4B17-B031-AE146B986150}" dt="2025-03-19T09:35:50.814" v="40" actId="478"/>
          <ac:grpSpMkLst>
            <pc:docMk/>
            <pc:sldMk cId="4198845969" sldId="341"/>
            <ac:grpSpMk id="4" creationId="{14041B80-1207-4786-895B-0C52AD0BC853}"/>
          </ac:grpSpMkLst>
        </pc:grpChg>
        <pc:grpChg chg="del">
          <ac:chgData name="BELLEMIN SANDRA" userId="5fe4e071-d3f4-40df-970f-ee8fcf898346" providerId="ADAL" clId="{CC307BDA-CAC7-4B17-B031-AE146B986150}" dt="2025-03-19T09:35:50.814" v="40" actId="478"/>
          <ac:grpSpMkLst>
            <pc:docMk/>
            <pc:sldMk cId="4198845969" sldId="341"/>
            <ac:grpSpMk id="10" creationId="{209E016C-4E93-41B6-BB68-710228AFE5D9}"/>
          </ac:grpSpMkLst>
        </pc:grpChg>
        <pc:grpChg chg="del">
          <ac:chgData name="BELLEMIN SANDRA" userId="5fe4e071-d3f4-40df-970f-ee8fcf898346" providerId="ADAL" clId="{CC307BDA-CAC7-4B17-B031-AE146B986150}" dt="2025-03-19T09:35:50.814" v="40" actId="478"/>
          <ac:grpSpMkLst>
            <pc:docMk/>
            <pc:sldMk cId="4198845969" sldId="341"/>
            <ac:grpSpMk id="14" creationId="{5040AEB6-87C6-443E-908D-04C6824E3944}"/>
          </ac:grpSpMkLst>
        </pc:grpChg>
        <pc:picChg chg="del">
          <ac:chgData name="BELLEMIN SANDRA" userId="5fe4e071-d3f4-40df-970f-ee8fcf898346" providerId="ADAL" clId="{CC307BDA-CAC7-4B17-B031-AE146B986150}" dt="2025-03-19T09:35:50.814" v="40" actId="478"/>
          <ac:picMkLst>
            <pc:docMk/>
            <pc:sldMk cId="4198845969" sldId="341"/>
            <ac:picMk id="6" creationId="{B19B09EF-FC75-4D6E-B91C-875366D61EC3}"/>
          </ac:picMkLst>
        </pc:picChg>
        <pc:picChg chg="del">
          <ac:chgData name="BELLEMIN SANDRA" userId="5fe4e071-d3f4-40df-970f-ee8fcf898346" providerId="ADAL" clId="{CC307BDA-CAC7-4B17-B031-AE146B986150}" dt="2025-03-19T09:35:50.814" v="40" actId="478"/>
          <ac:picMkLst>
            <pc:docMk/>
            <pc:sldMk cId="4198845969" sldId="341"/>
            <ac:picMk id="11" creationId="{9D46ABB2-6548-4DE0-92A8-7CF0403899AA}"/>
          </ac:picMkLst>
        </pc:picChg>
        <pc:picChg chg="add mod">
          <ac:chgData name="BELLEMIN SANDRA" userId="5fe4e071-d3f4-40df-970f-ee8fcf898346" providerId="ADAL" clId="{CC307BDA-CAC7-4B17-B031-AE146B986150}" dt="2025-03-19T09:38:37.508" v="143" actId="27614"/>
          <ac:picMkLst>
            <pc:docMk/>
            <pc:sldMk cId="4198845969" sldId="341"/>
            <ac:picMk id="21" creationId="{5344B3AC-58B2-EC2F-37F1-6872CEE5871C}"/>
          </ac:picMkLst>
        </pc:picChg>
      </pc:sldChg>
      <pc:sldChg chg="addSp delSp modSp mod chgLayout">
        <pc:chgData name="BELLEMIN SANDRA" userId="5fe4e071-d3f4-40df-970f-ee8fcf898346" providerId="ADAL" clId="{CC307BDA-CAC7-4B17-B031-AE146B986150}" dt="2025-03-19T09:38:39.726" v="146" actId="962"/>
        <pc:sldMkLst>
          <pc:docMk/>
          <pc:sldMk cId="3987358339" sldId="342"/>
        </pc:sldMkLst>
        <pc:spChg chg="del">
          <ac:chgData name="BELLEMIN SANDRA" userId="5fe4e071-d3f4-40df-970f-ee8fcf898346" providerId="ADAL" clId="{CC307BDA-CAC7-4B17-B031-AE146B986150}" dt="2025-03-19T09:35:46.129" v="39" actId="478"/>
          <ac:spMkLst>
            <pc:docMk/>
            <pc:sldMk cId="3987358339" sldId="342"/>
            <ac:spMk id="3" creationId="{231B3C66-177F-46DE-965F-F65DC23B3227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3987358339" sldId="342"/>
            <ac:spMk id="4" creationId="{A59EBC70-4DC1-A3D2-E312-332790402276}"/>
          </ac:spMkLst>
        </pc:spChg>
        <pc:spChg chg="del">
          <ac:chgData name="BELLEMIN SANDRA" userId="5fe4e071-d3f4-40df-970f-ee8fcf898346" providerId="ADAL" clId="{CC307BDA-CAC7-4B17-B031-AE146B986150}" dt="2025-03-19T09:35:46.129" v="39" actId="478"/>
          <ac:spMkLst>
            <pc:docMk/>
            <pc:sldMk cId="3987358339" sldId="342"/>
            <ac:spMk id="6" creationId="{7DC0679B-5EDA-4622-8B7C-D99FEA909B4D}"/>
          </ac:spMkLst>
        </pc:spChg>
        <pc:grpChg chg="del">
          <ac:chgData name="BELLEMIN SANDRA" userId="5fe4e071-d3f4-40df-970f-ee8fcf898346" providerId="ADAL" clId="{CC307BDA-CAC7-4B17-B031-AE146B986150}" dt="2025-03-19T09:35:46.129" v="39" actId="478"/>
          <ac:grpSpMkLst>
            <pc:docMk/>
            <pc:sldMk cId="3987358339" sldId="342"/>
            <ac:grpSpMk id="7" creationId="{CABEF86E-60AF-4D4D-8FA0-23758B2103C3}"/>
          </ac:grpSpMkLst>
        </pc:grpChg>
        <pc:picChg chg="add mod">
          <ac:chgData name="BELLEMIN SANDRA" userId="5fe4e071-d3f4-40df-970f-ee8fcf898346" providerId="ADAL" clId="{CC307BDA-CAC7-4B17-B031-AE146B986150}" dt="2025-03-19T09:38:39.726" v="146" actId="962"/>
          <ac:picMkLst>
            <pc:docMk/>
            <pc:sldMk cId="3987358339" sldId="342"/>
            <ac:picMk id="12" creationId="{148C2E4F-0B1B-184F-8DDF-8A60032ADF77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8:41.973" v="148" actId="27614"/>
        <pc:sldMkLst>
          <pc:docMk/>
          <pc:sldMk cId="1978076517" sldId="343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1978076517" sldId="343"/>
            <ac:spMk id="3" creationId="{C3F9AB30-6D83-A67C-8495-FE7194519F33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1978076517" sldId="343"/>
            <ac:spMk id="5" creationId="{64613A4C-4E72-9CA1-A007-0377FB8F0CB0}"/>
          </ac:spMkLst>
        </pc:spChg>
        <pc:spChg chg="del">
          <ac:chgData name="BELLEMIN SANDRA" userId="5fe4e071-d3f4-40df-970f-ee8fcf898346" providerId="ADAL" clId="{CC307BDA-CAC7-4B17-B031-AE146B986150}" dt="2025-03-19T09:35:44.271" v="38" actId="478"/>
          <ac:spMkLst>
            <pc:docMk/>
            <pc:sldMk cId="1978076517" sldId="343"/>
            <ac:spMk id="9" creationId="{D682EEFA-E575-4B71-9BDA-5649085F4584}"/>
          </ac:spMkLst>
        </pc:spChg>
        <pc:spChg chg="del">
          <ac:chgData name="BELLEMIN SANDRA" userId="5fe4e071-d3f4-40df-970f-ee8fcf898346" providerId="ADAL" clId="{CC307BDA-CAC7-4B17-B031-AE146B986150}" dt="2025-03-19T09:35:44.271" v="38" actId="478"/>
          <ac:spMkLst>
            <pc:docMk/>
            <pc:sldMk cId="1978076517" sldId="343"/>
            <ac:spMk id="11" creationId="{993DB6DF-E1A8-4D9C-9FB2-838A275D04C2}"/>
          </ac:spMkLst>
        </pc:spChg>
        <pc:spChg chg="del">
          <ac:chgData name="BELLEMIN SANDRA" userId="5fe4e071-d3f4-40df-970f-ee8fcf898346" providerId="ADAL" clId="{CC307BDA-CAC7-4B17-B031-AE146B986150}" dt="2025-03-19T09:35:44.271" v="38" actId="478"/>
          <ac:spMkLst>
            <pc:docMk/>
            <pc:sldMk cId="1978076517" sldId="343"/>
            <ac:spMk id="12" creationId="{EC889BD7-32E0-40D2-824B-FF09C8E4A25A}"/>
          </ac:spMkLst>
        </pc:spChg>
        <pc:spChg chg="del">
          <ac:chgData name="BELLEMIN SANDRA" userId="5fe4e071-d3f4-40df-970f-ee8fcf898346" providerId="ADAL" clId="{CC307BDA-CAC7-4B17-B031-AE146B986150}" dt="2025-03-19T09:35:44.271" v="38" actId="478"/>
          <ac:spMkLst>
            <pc:docMk/>
            <pc:sldMk cId="1978076517" sldId="343"/>
            <ac:spMk id="18" creationId="{D75D795F-A4E2-4C45-9F2F-62C8CBD7BF5E}"/>
          </ac:spMkLst>
        </pc:spChg>
        <pc:grpChg chg="del">
          <ac:chgData name="BELLEMIN SANDRA" userId="5fe4e071-d3f4-40df-970f-ee8fcf898346" providerId="ADAL" clId="{CC307BDA-CAC7-4B17-B031-AE146B986150}" dt="2025-03-19T09:35:44.271" v="38" actId="478"/>
          <ac:grpSpMkLst>
            <pc:docMk/>
            <pc:sldMk cId="1978076517" sldId="343"/>
            <ac:grpSpMk id="14" creationId="{28D2E7F2-04B5-410E-95A0-2BB8C69B2531}"/>
          </ac:grpSpMkLst>
        </pc:grpChg>
        <pc:picChg chg="add mod">
          <ac:chgData name="BELLEMIN SANDRA" userId="5fe4e071-d3f4-40df-970f-ee8fcf898346" providerId="ADAL" clId="{CC307BDA-CAC7-4B17-B031-AE146B986150}" dt="2025-03-19T09:38:41.973" v="148" actId="27614"/>
          <ac:picMkLst>
            <pc:docMk/>
            <pc:sldMk cId="1978076517" sldId="343"/>
            <ac:picMk id="7" creationId="{D34A8659-1106-1BE2-BE95-03B9EAAB72FF}"/>
          </ac:picMkLst>
        </pc:picChg>
        <pc:picChg chg="del">
          <ac:chgData name="BELLEMIN SANDRA" userId="5fe4e071-d3f4-40df-970f-ee8fcf898346" providerId="ADAL" clId="{CC307BDA-CAC7-4B17-B031-AE146B986150}" dt="2025-03-19T09:35:44.271" v="38" actId="478"/>
          <ac:picMkLst>
            <pc:docMk/>
            <pc:sldMk cId="1978076517" sldId="343"/>
            <ac:picMk id="13" creationId="{D0C24B1F-6DC9-402C-9965-2946EC12F6E4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8:43.915" v="150" actId="27614"/>
        <pc:sldMkLst>
          <pc:docMk/>
          <pc:sldMk cId="3974015659" sldId="344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3974015659" sldId="344"/>
            <ac:spMk id="3" creationId="{D5319DD3-BD3C-F0F8-54C1-3D53682C0BD8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3974015659" sldId="344"/>
            <ac:spMk id="5" creationId="{071D06C3-AAEC-4389-3D60-C62F26251222}"/>
          </ac:spMkLst>
        </pc:spChg>
        <pc:spChg chg="del">
          <ac:chgData name="BELLEMIN SANDRA" userId="5fe4e071-d3f4-40df-970f-ee8fcf898346" providerId="ADAL" clId="{CC307BDA-CAC7-4B17-B031-AE146B986150}" dt="2025-03-19T09:35:42.268" v="37" actId="478"/>
          <ac:spMkLst>
            <pc:docMk/>
            <pc:sldMk cId="3974015659" sldId="344"/>
            <ac:spMk id="9" creationId="{2860D8C8-7706-4176-9AC9-A84761E25C94}"/>
          </ac:spMkLst>
        </pc:spChg>
        <pc:spChg chg="del">
          <ac:chgData name="BELLEMIN SANDRA" userId="5fe4e071-d3f4-40df-970f-ee8fcf898346" providerId="ADAL" clId="{CC307BDA-CAC7-4B17-B031-AE146B986150}" dt="2025-03-19T09:35:42.268" v="37" actId="478"/>
          <ac:spMkLst>
            <pc:docMk/>
            <pc:sldMk cId="3974015659" sldId="344"/>
            <ac:spMk id="10" creationId="{41F8068A-D955-46C0-A296-BE4011FBCBFC}"/>
          </ac:spMkLst>
        </pc:spChg>
        <pc:spChg chg="del">
          <ac:chgData name="BELLEMIN SANDRA" userId="5fe4e071-d3f4-40df-970f-ee8fcf898346" providerId="ADAL" clId="{CC307BDA-CAC7-4B17-B031-AE146B986150}" dt="2025-03-19T09:35:42.268" v="37" actId="478"/>
          <ac:spMkLst>
            <pc:docMk/>
            <pc:sldMk cId="3974015659" sldId="344"/>
            <ac:spMk id="11" creationId="{993DB6DF-E1A8-4D9C-9FB2-838A275D04C2}"/>
          </ac:spMkLst>
        </pc:spChg>
        <pc:spChg chg="del">
          <ac:chgData name="BELLEMIN SANDRA" userId="5fe4e071-d3f4-40df-970f-ee8fcf898346" providerId="ADAL" clId="{CC307BDA-CAC7-4B17-B031-AE146B986150}" dt="2025-03-19T09:35:42.268" v="37" actId="478"/>
          <ac:spMkLst>
            <pc:docMk/>
            <pc:sldMk cId="3974015659" sldId="344"/>
            <ac:spMk id="12" creationId="{EC889BD7-32E0-40D2-824B-FF09C8E4A25A}"/>
          </ac:spMkLst>
        </pc:spChg>
        <pc:spChg chg="del">
          <ac:chgData name="BELLEMIN SANDRA" userId="5fe4e071-d3f4-40df-970f-ee8fcf898346" providerId="ADAL" clId="{CC307BDA-CAC7-4B17-B031-AE146B986150}" dt="2025-03-19T09:35:42.268" v="37" actId="478"/>
          <ac:spMkLst>
            <pc:docMk/>
            <pc:sldMk cId="3974015659" sldId="344"/>
            <ac:spMk id="18" creationId="{4F57C28C-57F2-47D1-BCAF-D9ED821554DC}"/>
          </ac:spMkLst>
        </pc:spChg>
        <pc:grpChg chg="del">
          <ac:chgData name="BELLEMIN SANDRA" userId="5fe4e071-d3f4-40df-970f-ee8fcf898346" providerId="ADAL" clId="{CC307BDA-CAC7-4B17-B031-AE146B986150}" dt="2025-03-19T09:35:42.268" v="37" actId="478"/>
          <ac:grpSpMkLst>
            <pc:docMk/>
            <pc:sldMk cId="3974015659" sldId="344"/>
            <ac:grpSpMk id="14" creationId="{28D2E7F2-04B5-410E-95A0-2BB8C69B2531}"/>
          </ac:grpSpMkLst>
        </pc:grpChg>
        <pc:picChg chg="add mod">
          <ac:chgData name="BELLEMIN SANDRA" userId="5fe4e071-d3f4-40df-970f-ee8fcf898346" providerId="ADAL" clId="{CC307BDA-CAC7-4B17-B031-AE146B986150}" dt="2025-03-19T09:38:43.915" v="150" actId="27614"/>
          <ac:picMkLst>
            <pc:docMk/>
            <pc:sldMk cId="3974015659" sldId="344"/>
            <ac:picMk id="7" creationId="{DEEC1A1F-8413-D2BE-2885-37C19C775944}"/>
          </ac:picMkLst>
        </pc:picChg>
        <pc:picChg chg="del">
          <ac:chgData name="BELLEMIN SANDRA" userId="5fe4e071-d3f4-40df-970f-ee8fcf898346" providerId="ADAL" clId="{CC307BDA-CAC7-4B17-B031-AE146B986150}" dt="2025-03-19T09:35:42.268" v="37" actId="478"/>
          <ac:picMkLst>
            <pc:docMk/>
            <pc:sldMk cId="3974015659" sldId="344"/>
            <ac:picMk id="13" creationId="{D0C24B1F-6DC9-402C-9965-2946EC12F6E4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8:45.415" v="152" actId="27614"/>
        <pc:sldMkLst>
          <pc:docMk/>
          <pc:sldMk cId="4239616665" sldId="345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4239616665" sldId="345"/>
            <ac:spMk id="3" creationId="{0306D0DC-4B27-8876-4434-19C1DE8052CF}"/>
          </ac:spMkLst>
        </pc:spChg>
        <pc:spChg chg="del">
          <ac:chgData name="BELLEMIN SANDRA" userId="5fe4e071-d3f4-40df-970f-ee8fcf898346" providerId="ADAL" clId="{CC307BDA-CAC7-4B17-B031-AE146B986150}" dt="2025-03-19T09:35:40.318" v="36" actId="478"/>
          <ac:spMkLst>
            <pc:docMk/>
            <pc:sldMk cId="4239616665" sldId="345"/>
            <ac:spMk id="5" creationId="{81130A6D-9D75-4772-935C-17037AC1EF47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4239616665" sldId="345"/>
            <ac:spMk id="6" creationId="{149CC888-EE3B-2E9F-8CEA-07AF9BC247F4}"/>
          </ac:spMkLst>
        </pc:spChg>
        <pc:spChg chg="del">
          <ac:chgData name="BELLEMIN SANDRA" userId="5fe4e071-d3f4-40df-970f-ee8fcf898346" providerId="ADAL" clId="{CC307BDA-CAC7-4B17-B031-AE146B986150}" dt="2025-03-19T09:35:40.318" v="36" actId="478"/>
          <ac:spMkLst>
            <pc:docMk/>
            <pc:sldMk cId="4239616665" sldId="345"/>
            <ac:spMk id="9" creationId="{AFB22C96-EB25-47ED-A16A-CE2A516131FB}"/>
          </ac:spMkLst>
        </pc:spChg>
        <pc:picChg chg="del">
          <ac:chgData name="BELLEMIN SANDRA" userId="5fe4e071-d3f4-40df-970f-ee8fcf898346" providerId="ADAL" clId="{CC307BDA-CAC7-4B17-B031-AE146B986150}" dt="2025-03-19T09:35:40.318" v="36" actId="478"/>
          <ac:picMkLst>
            <pc:docMk/>
            <pc:sldMk cId="4239616665" sldId="345"/>
            <ac:picMk id="8" creationId="{FF930710-B405-408F-96CF-51B34F3151D4}"/>
          </ac:picMkLst>
        </pc:picChg>
        <pc:picChg chg="add mod">
          <ac:chgData name="BELLEMIN SANDRA" userId="5fe4e071-d3f4-40df-970f-ee8fcf898346" providerId="ADAL" clId="{CC307BDA-CAC7-4B17-B031-AE146B986150}" dt="2025-03-19T09:38:45.415" v="152" actId="27614"/>
          <ac:picMkLst>
            <pc:docMk/>
            <pc:sldMk cId="4239616665" sldId="345"/>
            <ac:picMk id="10" creationId="{60D313B3-4735-8656-17A9-0F2A8A9E148F}"/>
          </ac:picMkLst>
        </pc:picChg>
        <pc:picChg chg="del">
          <ac:chgData name="BELLEMIN SANDRA" userId="5fe4e071-d3f4-40df-970f-ee8fcf898346" providerId="ADAL" clId="{CC307BDA-CAC7-4B17-B031-AE146B986150}" dt="2025-03-19T09:35:40.318" v="36" actId="478"/>
          <ac:picMkLst>
            <pc:docMk/>
            <pc:sldMk cId="4239616665" sldId="345"/>
            <ac:picMk id="11" creationId="{9D46ABB2-6548-4DE0-92A8-7CF0403899AA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8:47.614" v="154" actId="27614"/>
        <pc:sldMkLst>
          <pc:docMk/>
          <pc:sldMk cId="3762108990" sldId="346"/>
        </pc:sldMkLst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3762108990" sldId="346"/>
            <ac:spMk id="3" creationId="{379468BF-0589-A4A6-B5B4-D62207DBDDCA}"/>
          </ac:spMkLst>
        </pc:spChg>
        <pc:spChg chg="del">
          <ac:chgData name="BELLEMIN SANDRA" userId="5fe4e071-d3f4-40df-970f-ee8fcf898346" providerId="ADAL" clId="{CC307BDA-CAC7-4B17-B031-AE146B986150}" dt="2025-03-19T09:35:38.161" v="35" actId="478"/>
          <ac:spMkLst>
            <pc:docMk/>
            <pc:sldMk cId="3762108990" sldId="346"/>
            <ac:spMk id="8" creationId="{3D7BCEEF-6FD2-4AC4-B240-F9F6929EBE6B}"/>
          </ac:spMkLst>
        </pc:spChg>
        <pc:spChg chg="del">
          <ac:chgData name="BELLEMIN SANDRA" userId="5fe4e071-d3f4-40df-970f-ee8fcf898346" providerId="ADAL" clId="{CC307BDA-CAC7-4B17-B031-AE146B986150}" dt="2025-03-19T09:35:38.161" v="35" actId="478"/>
          <ac:spMkLst>
            <pc:docMk/>
            <pc:sldMk cId="3762108990" sldId="346"/>
            <ac:spMk id="11" creationId="{B00ED80F-426E-46B3-AD1F-5094AEE6EAE2}"/>
          </ac:spMkLst>
        </pc:spChg>
        <pc:grpChg chg="del">
          <ac:chgData name="BELLEMIN SANDRA" userId="5fe4e071-d3f4-40df-970f-ee8fcf898346" providerId="ADAL" clId="{CC307BDA-CAC7-4B17-B031-AE146B986150}" dt="2025-03-19T09:35:38.161" v="35" actId="478"/>
          <ac:grpSpMkLst>
            <pc:docMk/>
            <pc:sldMk cId="3762108990" sldId="346"/>
            <ac:grpSpMk id="25" creationId="{B412C429-A0D8-49F9-B0D1-EF3CB7D98B8B}"/>
          </ac:grpSpMkLst>
        </pc:grpChg>
        <pc:picChg chg="del">
          <ac:chgData name="BELLEMIN SANDRA" userId="5fe4e071-d3f4-40df-970f-ee8fcf898346" providerId="ADAL" clId="{CC307BDA-CAC7-4B17-B031-AE146B986150}" dt="2025-03-19T09:35:38.161" v="35" actId="478"/>
          <ac:picMkLst>
            <pc:docMk/>
            <pc:sldMk cId="3762108990" sldId="346"/>
            <ac:picMk id="5" creationId="{97A30B0F-3391-43D9-8CFF-3706538A7EE2}"/>
          </ac:picMkLst>
        </pc:picChg>
        <pc:picChg chg="del">
          <ac:chgData name="BELLEMIN SANDRA" userId="5fe4e071-d3f4-40df-970f-ee8fcf898346" providerId="ADAL" clId="{CC307BDA-CAC7-4B17-B031-AE146B986150}" dt="2025-03-19T09:35:38.161" v="35" actId="478"/>
          <ac:picMkLst>
            <pc:docMk/>
            <pc:sldMk cId="3762108990" sldId="346"/>
            <ac:picMk id="6" creationId="{E852F317-D941-4C04-9882-F9190007A39A}"/>
          </ac:picMkLst>
        </pc:picChg>
        <pc:picChg chg="add mod">
          <ac:chgData name="BELLEMIN SANDRA" userId="5fe4e071-d3f4-40df-970f-ee8fcf898346" providerId="ADAL" clId="{CC307BDA-CAC7-4B17-B031-AE146B986150}" dt="2025-03-19T09:38:47.614" v="154" actId="27614"/>
          <ac:picMkLst>
            <pc:docMk/>
            <pc:sldMk cId="3762108990" sldId="346"/>
            <ac:picMk id="7" creationId="{90A6169E-62E6-724B-81A9-2A6DFB306CAD}"/>
          </ac:picMkLst>
        </pc:picChg>
      </pc:sldChg>
      <pc:sldChg chg="addSp delSp modSp mod modClrScheme chgLayout modNotesTx">
        <pc:chgData name="BELLEMIN SANDRA" userId="5fe4e071-d3f4-40df-970f-ee8fcf898346" providerId="ADAL" clId="{CC307BDA-CAC7-4B17-B031-AE146B986150}" dt="2025-03-19T09:38:59.667" v="162" actId="255"/>
        <pc:sldMkLst>
          <pc:docMk/>
          <pc:sldMk cId="2476390197" sldId="347"/>
        </pc:sldMkLst>
        <pc:spChg chg="del">
          <ac:chgData name="BELLEMIN SANDRA" userId="5fe4e071-d3f4-40df-970f-ee8fcf898346" providerId="ADAL" clId="{CC307BDA-CAC7-4B17-B031-AE146B986150}" dt="2025-03-19T09:35:32.433" v="32" actId="478"/>
          <ac:spMkLst>
            <pc:docMk/>
            <pc:sldMk cId="2476390197" sldId="347"/>
            <ac:spMk id="2" creationId="{5EBE268D-2437-4727-A758-9CECA65EB06C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2476390197" sldId="347"/>
            <ac:spMk id="7" creationId="{F8A1E010-A44B-5B69-AF85-5BEE451BB994}"/>
          </ac:spMkLst>
        </pc:spChg>
        <pc:picChg chg="del">
          <ac:chgData name="BELLEMIN SANDRA" userId="5fe4e071-d3f4-40df-970f-ee8fcf898346" providerId="ADAL" clId="{CC307BDA-CAC7-4B17-B031-AE146B986150}" dt="2025-03-19T09:35:32.433" v="32" actId="478"/>
          <ac:picMkLst>
            <pc:docMk/>
            <pc:sldMk cId="2476390197" sldId="347"/>
            <ac:picMk id="3" creationId="{1A60631F-20A7-F492-EBF3-3517921D8160}"/>
          </ac:picMkLst>
        </pc:picChg>
        <pc:picChg chg="del">
          <ac:chgData name="BELLEMIN SANDRA" userId="5fe4e071-d3f4-40df-970f-ee8fcf898346" providerId="ADAL" clId="{CC307BDA-CAC7-4B17-B031-AE146B986150}" dt="2025-03-19T09:35:32.433" v="32" actId="478"/>
          <ac:picMkLst>
            <pc:docMk/>
            <pc:sldMk cId="2476390197" sldId="347"/>
            <ac:picMk id="4" creationId="{1F7D14B6-4E42-4DD1-8406-B1433F273B6D}"/>
          </ac:picMkLst>
        </pc:picChg>
        <pc:picChg chg="del">
          <ac:chgData name="BELLEMIN SANDRA" userId="5fe4e071-d3f4-40df-970f-ee8fcf898346" providerId="ADAL" clId="{CC307BDA-CAC7-4B17-B031-AE146B986150}" dt="2025-03-19T09:35:32.433" v="32" actId="478"/>
          <ac:picMkLst>
            <pc:docMk/>
            <pc:sldMk cId="2476390197" sldId="347"/>
            <ac:picMk id="6" creationId="{2A18E35D-1F15-4485-9002-71EBCD1BBC11}"/>
          </ac:picMkLst>
        </pc:picChg>
        <pc:picChg chg="add mod">
          <ac:chgData name="BELLEMIN SANDRA" userId="5fe4e071-d3f4-40df-970f-ee8fcf898346" providerId="ADAL" clId="{CC307BDA-CAC7-4B17-B031-AE146B986150}" dt="2025-03-19T09:38:50.496" v="158" actId="27614"/>
          <ac:picMkLst>
            <pc:docMk/>
            <pc:sldMk cId="2476390197" sldId="347"/>
            <ac:picMk id="9" creationId="{4961240F-AB0E-C21C-4973-C2F6ECD35990}"/>
          </ac:picMkLst>
        </pc:picChg>
      </pc:sldChg>
      <pc:sldChg chg="addSp delSp modSp mod modClrScheme chgLayout">
        <pc:chgData name="BELLEMIN SANDRA" userId="5fe4e071-d3f4-40df-970f-ee8fcf898346" providerId="ADAL" clId="{CC307BDA-CAC7-4B17-B031-AE146B986150}" dt="2025-03-19T09:38:52.259" v="161" actId="962"/>
        <pc:sldMkLst>
          <pc:docMk/>
          <pc:sldMk cId="91650850" sldId="348"/>
        </pc:sldMkLst>
        <pc:spChg chg="del">
          <ac:chgData name="BELLEMIN SANDRA" userId="5fe4e071-d3f4-40df-970f-ee8fcf898346" providerId="ADAL" clId="{CC307BDA-CAC7-4B17-B031-AE146B986150}" dt="2025-03-19T09:35:30.565" v="31" actId="478"/>
          <ac:spMkLst>
            <pc:docMk/>
            <pc:sldMk cId="91650850" sldId="348"/>
            <ac:spMk id="2" creationId="{314CE753-0080-4F2C-A0BE-D80BF7710A36}"/>
          </ac:spMkLst>
        </pc:spChg>
        <pc:spChg chg="add del mod">
          <ac:chgData name="BELLEMIN SANDRA" userId="5fe4e071-d3f4-40df-970f-ee8fcf898346" providerId="ADAL" clId="{CC307BDA-CAC7-4B17-B031-AE146B986150}" dt="2025-03-19T09:37:22.124" v="72" actId="700"/>
          <ac:spMkLst>
            <pc:docMk/>
            <pc:sldMk cId="91650850" sldId="348"/>
            <ac:spMk id="8" creationId="{570E0B64-03B6-A112-0911-0B83B9827261}"/>
          </ac:spMkLst>
        </pc:spChg>
        <pc:picChg chg="del">
          <ac:chgData name="BELLEMIN SANDRA" userId="5fe4e071-d3f4-40df-970f-ee8fcf898346" providerId="ADAL" clId="{CC307BDA-CAC7-4B17-B031-AE146B986150}" dt="2025-03-19T09:34:52.703" v="29" actId="478"/>
          <ac:picMkLst>
            <pc:docMk/>
            <pc:sldMk cId="91650850" sldId="348"/>
            <ac:picMk id="3" creationId="{1A60631F-20A7-F492-EBF3-3517921D8160}"/>
          </ac:picMkLst>
        </pc:picChg>
        <pc:picChg chg="del">
          <ac:chgData name="BELLEMIN SANDRA" userId="5fe4e071-d3f4-40df-970f-ee8fcf898346" providerId="ADAL" clId="{CC307BDA-CAC7-4B17-B031-AE146B986150}" dt="2025-03-19T09:34:51.067" v="28" actId="478"/>
          <ac:picMkLst>
            <pc:docMk/>
            <pc:sldMk cId="91650850" sldId="348"/>
            <ac:picMk id="4" creationId="{A3CBD679-58B9-425D-99F2-0B821C1615CF}"/>
          </ac:picMkLst>
        </pc:picChg>
        <pc:picChg chg="add del">
          <ac:chgData name="BELLEMIN SANDRA" userId="5fe4e071-d3f4-40df-970f-ee8fcf898346" providerId="ADAL" clId="{CC307BDA-CAC7-4B17-B031-AE146B986150}" dt="2025-03-19T09:35:30.565" v="31" actId="478"/>
          <ac:picMkLst>
            <pc:docMk/>
            <pc:sldMk cId="91650850" sldId="348"/>
            <ac:picMk id="6" creationId="{AD2345FF-ECF7-B395-C729-99E071337066}"/>
          </ac:picMkLst>
        </pc:picChg>
        <pc:picChg chg="add mod">
          <ac:chgData name="BELLEMIN SANDRA" userId="5fe4e071-d3f4-40df-970f-ee8fcf898346" providerId="ADAL" clId="{CC307BDA-CAC7-4B17-B031-AE146B986150}" dt="2025-03-19T09:38:52.259" v="161" actId="962"/>
          <ac:picMkLst>
            <pc:docMk/>
            <pc:sldMk cId="91650850" sldId="348"/>
            <ac:picMk id="10" creationId="{64425398-168D-0CF4-9D28-6D28E8FFEB3F}"/>
          </ac:picMkLst>
        </pc:picChg>
      </pc:sldChg>
      <pc:sldMasterChg chg="modSldLayout">
        <pc:chgData name="BELLEMIN SANDRA" userId="5fe4e071-d3f4-40df-970f-ee8fcf898346" providerId="ADAL" clId="{CC307BDA-CAC7-4B17-B031-AE146B986150}" dt="2025-03-19T09:37:12.524" v="71" actId="478"/>
        <pc:sldMasterMkLst>
          <pc:docMk/>
          <pc:sldMasterMk cId="1099315086" sldId="2147483660"/>
        </pc:sldMasterMkLst>
        <pc:sldLayoutChg chg="delSp mod">
          <pc:chgData name="BELLEMIN SANDRA" userId="5fe4e071-d3f4-40df-970f-ee8fcf898346" providerId="ADAL" clId="{CC307BDA-CAC7-4B17-B031-AE146B986150}" dt="2025-03-19T09:37:12.524" v="71" actId="478"/>
          <pc:sldLayoutMkLst>
            <pc:docMk/>
            <pc:sldMasterMk cId="1099315086" sldId="2147483660"/>
            <pc:sldLayoutMk cId="3928445906" sldId="2147483667"/>
          </pc:sldLayoutMkLst>
          <pc:spChg chg="del">
            <ac:chgData name="BELLEMIN SANDRA" userId="5fe4e071-d3f4-40df-970f-ee8fcf898346" providerId="ADAL" clId="{CC307BDA-CAC7-4B17-B031-AE146B986150}" dt="2025-03-19T09:37:12.524" v="71" actId="478"/>
            <ac:spMkLst>
              <pc:docMk/>
              <pc:sldMasterMk cId="1099315086" sldId="2147483660"/>
              <pc:sldLayoutMk cId="3928445906" sldId="2147483667"/>
              <ac:spMk id="5" creationId="{79106579-578D-4923-BDC3-F890FE2F6D93}"/>
            </ac:spMkLst>
          </pc:spChg>
          <pc:spChg chg="del">
            <ac:chgData name="BELLEMIN SANDRA" userId="5fe4e071-d3f4-40df-970f-ee8fcf898346" providerId="ADAL" clId="{CC307BDA-CAC7-4B17-B031-AE146B986150}" dt="2025-03-19T09:37:12.524" v="71" actId="478"/>
            <ac:spMkLst>
              <pc:docMk/>
              <pc:sldMasterMk cId="1099315086" sldId="2147483660"/>
              <pc:sldLayoutMk cId="3928445906" sldId="2147483667"/>
              <ac:spMk id="6" creationId="{73DFEA3C-8920-4411-917A-DD7A873189D9}"/>
            </ac:spMkLst>
          </pc:spChg>
          <pc:spChg chg="del">
            <ac:chgData name="BELLEMIN SANDRA" userId="5fe4e071-d3f4-40df-970f-ee8fcf898346" providerId="ADAL" clId="{CC307BDA-CAC7-4B17-B031-AE146B986150}" dt="2025-03-19T09:37:12.524" v="71" actId="478"/>
            <ac:spMkLst>
              <pc:docMk/>
              <pc:sldMasterMk cId="1099315086" sldId="2147483660"/>
              <pc:sldLayoutMk cId="3928445906" sldId="2147483667"/>
              <ac:spMk id="7" creationId="{9408C5A3-5DBB-48BA-BA85-05B5604FF534}"/>
            </ac:spMkLst>
          </pc:spChg>
          <pc:picChg chg="del">
            <ac:chgData name="BELLEMIN SANDRA" userId="5fe4e071-d3f4-40df-970f-ee8fcf898346" providerId="ADAL" clId="{CC307BDA-CAC7-4B17-B031-AE146B986150}" dt="2025-03-19T09:37:12.524" v="71" actId="478"/>
            <ac:picMkLst>
              <pc:docMk/>
              <pc:sldMasterMk cId="1099315086" sldId="2147483660"/>
              <pc:sldLayoutMk cId="3928445906" sldId="2147483667"/>
              <ac:picMk id="8" creationId="{F8000C29-DBCD-4CAC-B122-9506AD1ABB01}"/>
            </ac:picMkLst>
          </pc:picChg>
        </pc:sldLayoutChg>
      </pc:sldMasterChg>
    </pc:docChg>
  </pc:docChgLst>
  <pc:docChgLst>
    <pc:chgData name="CHAUVELLIER ANNE" userId="63234966-364e-422f-8c52-45fd5239a521" providerId="ADAL" clId="{83C55B21-04DC-4D2B-A7C1-EBDF3900D39B}"/>
    <pc:docChg chg="undo custSel addSld modSld">
      <pc:chgData name="CHAUVELLIER ANNE" userId="63234966-364e-422f-8c52-45fd5239a521" providerId="ADAL" clId="{83C55B21-04DC-4D2B-A7C1-EBDF3900D39B}" dt="2022-04-13T12:46:38.751" v="382" actId="20577"/>
      <pc:docMkLst>
        <pc:docMk/>
      </pc:docMkLst>
      <pc:sldChg chg="modSp mod">
        <pc:chgData name="CHAUVELLIER ANNE" userId="63234966-364e-422f-8c52-45fd5239a521" providerId="ADAL" clId="{83C55B21-04DC-4D2B-A7C1-EBDF3900D39B}" dt="2022-04-11T13:59:13.120" v="333" actId="20577"/>
        <pc:sldMkLst>
          <pc:docMk/>
          <pc:sldMk cId="4230602754" sldId="283"/>
        </pc:sldMkLst>
      </pc:sldChg>
      <pc:sldChg chg="addSp delSp modSp mod">
        <pc:chgData name="CHAUVELLIER ANNE" userId="63234966-364e-422f-8c52-45fd5239a521" providerId="ADAL" clId="{83C55B21-04DC-4D2B-A7C1-EBDF3900D39B}" dt="2022-04-11T13:59:29.008" v="335"/>
        <pc:sldMkLst>
          <pc:docMk/>
          <pc:sldMk cId="2291686104" sldId="284"/>
        </pc:sldMkLst>
      </pc:sldChg>
      <pc:sldChg chg="modSp mod delCm modNotesTx">
        <pc:chgData name="CHAUVELLIER ANNE" userId="63234966-364e-422f-8c52-45fd5239a521" providerId="ADAL" clId="{83C55B21-04DC-4D2B-A7C1-EBDF3900D39B}" dt="2022-04-11T13:59:34.922" v="337"/>
        <pc:sldMkLst>
          <pc:docMk/>
          <pc:sldMk cId="2907392601" sldId="285"/>
        </pc:sldMkLst>
      </pc:sldChg>
      <pc:sldChg chg="modSp mod">
        <pc:chgData name="CHAUVELLIER ANNE" userId="63234966-364e-422f-8c52-45fd5239a521" providerId="ADAL" clId="{83C55B21-04DC-4D2B-A7C1-EBDF3900D39B}" dt="2022-04-11T13:59:52.677" v="343"/>
        <pc:sldMkLst>
          <pc:docMk/>
          <pc:sldMk cId="4261440904" sldId="286"/>
        </pc:sldMkLst>
      </pc:sldChg>
      <pc:sldChg chg="modSp mod">
        <pc:chgData name="CHAUVELLIER ANNE" userId="63234966-364e-422f-8c52-45fd5239a521" providerId="ADAL" clId="{83C55B21-04DC-4D2B-A7C1-EBDF3900D39B}" dt="2022-04-11T13:59:41.620" v="339"/>
        <pc:sldMkLst>
          <pc:docMk/>
          <pc:sldMk cId="1105353068" sldId="309"/>
        </pc:sldMkLst>
      </pc:sldChg>
      <pc:sldChg chg="modSp mod">
        <pc:chgData name="CHAUVELLIER ANNE" userId="63234966-364e-422f-8c52-45fd5239a521" providerId="ADAL" clId="{83C55B21-04DC-4D2B-A7C1-EBDF3900D39B}" dt="2022-04-11T13:59:47.010" v="341"/>
        <pc:sldMkLst>
          <pc:docMk/>
          <pc:sldMk cId="1639151845" sldId="310"/>
        </pc:sldMkLst>
      </pc:sldChg>
      <pc:sldChg chg="modSp mod delCm modNotesTx">
        <pc:chgData name="CHAUVELLIER ANNE" userId="63234966-364e-422f-8c52-45fd5239a521" providerId="ADAL" clId="{83C55B21-04DC-4D2B-A7C1-EBDF3900D39B}" dt="2022-04-11T13:59:58.134" v="345"/>
        <pc:sldMkLst>
          <pc:docMk/>
          <pc:sldMk cId="1826287744" sldId="319"/>
        </pc:sldMkLst>
      </pc:sldChg>
      <pc:sldChg chg="modSp mod">
        <pc:chgData name="CHAUVELLIER ANNE" userId="63234966-364e-422f-8c52-45fd5239a521" providerId="ADAL" clId="{83C55B21-04DC-4D2B-A7C1-EBDF3900D39B}" dt="2022-04-11T14:00:03.852" v="347"/>
        <pc:sldMkLst>
          <pc:docMk/>
          <pc:sldMk cId="3854031523" sldId="320"/>
        </pc:sldMkLst>
      </pc:sldChg>
      <pc:sldChg chg="addSp delSp modSp mod">
        <pc:chgData name="CHAUVELLIER ANNE" userId="63234966-364e-422f-8c52-45fd5239a521" providerId="ADAL" clId="{83C55B21-04DC-4D2B-A7C1-EBDF3900D39B}" dt="2022-04-11T14:01:12.988" v="355" actId="20577"/>
        <pc:sldMkLst>
          <pc:docMk/>
          <pc:sldMk cId="3662020771" sldId="321"/>
        </pc:sldMkLst>
      </pc:sldChg>
      <pc:sldChg chg="modSp mod">
        <pc:chgData name="CHAUVELLIER ANNE" userId="63234966-364e-422f-8c52-45fd5239a521" providerId="ADAL" clId="{83C55B21-04DC-4D2B-A7C1-EBDF3900D39B}" dt="2022-04-11T14:01:36.586" v="357"/>
        <pc:sldMkLst>
          <pc:docMk/>
          <pc:sldMk cId="3282057928" sldId="322"/>
        </pc:sldMkLst>
      </pc:sldChg>
      <pc:sldChg chg="modSp mod">
        <pc:chgData name="CHAUVELLIER ANNE" userId="63234966-364e-422f-8c52-45fd5239a521" providerId="ADAL" clId="{83C55B21-04DC-4D2B-A7C1-EBDF3900D39B}" dt="2022-04-11T14:01:42.390" v="359"/>
        <pc:sldMkLst>
          <pc:docMk/>
          <pc:sldMk cId="699711439" sldId="323"/>
        </pc:sldMkLst>
      </pc:sldChg>
      <pc:sldChg chg="modSp mod">
        <pc:chgData name="CHAUVELLIER ANNE" userId="63234966-364e-422f-8c52-45fd5239a521" providerId="ADAL" clId="{83C55B21-04DC-4D2B-A7C1-EBDF3900D39B}" dt="2022-04-11T14:01:48.250" v="361"/>
        <pc:sldMkLst>
          <pc:docMk/>
          <pc:sldMk cId="3594469750" sldId="324"/>
        </pc:sldMkLst>
      </pc:sldChg>
      <pc:sldChg chg="modSp mod">
        <pc:chgData name="CHAUVELLIER ANNE" userId="63234966-364e-422f-8c52-45fd5239a521" providerId="ADAL" clId="{83C55B21-04DC-4D2B-A7C1-EBDF3900D39B}" dt="2022-04-11T14:01:53.552" v="363"/>
        <pc:sldMkLst>
          <pc:docMk/>
          <pc:sldMk cId="1626918472" sldId="325"/>
        </pc:sldMkLst>
      </pc:sldChg>
      <pc:sldChg chg="modSp mod delCm modNotesTx">
        <pc:chgData name="CHAUVELLIER ANNE" userId="63234966-364e-422f-8c52-45fd5239a521" providerId="ADAL" clId="{83C55B21-04DC-4D2B-A7C1-EBDF3900D39B}" dt="2022-04-11T14:01:58.348" v="365"/>
        <pc:sldMkLst>
          <pc:docMk/>
          <pc:sldMk cId="2577283714" sldId="326"/>
        </pc:sldMkLst>
      </pc:sldChg>
      <pc:sldChg chg="addSp modSp mod">
        <pc:chgData name="CHAUVELLIER ANNE" userId="63234966-364e-422f-8c52-45fd5239a521" providerId="ADAL" clId="{83C55B21-04DC-4D2B-A7C1-EBDF3900D39B}" dt="2022-04-04T10:14:40.328" v="273" actId="164"/>
        <pc:sldMkLst>
          <pc:docMk/>
          <pc:sldMk cId="3958848525" sldId="327"/>
        </pc:sldMkLst>
      </pc:sldChg>
      <pc:sldChg chg="addSp delSp modSp mod modNotesTx">
        <pc:chgData name="CHAUVELLIER ANNE" userId="63234966-364e-422f-8c52-45fd5239a521" providerId="ADAL" clId="{83C55B21-04DC-4D2B-A7C1-EBDF3900D39B}" dt="2022-04-11T14:04:11.739" v="379" actId="1076"/>
        <pc:sldMkLst>
          <pc:docMk/>
          <pc:sldMk cId="4210468704" sldId="328"/>
        </pc:sldMkLst>
      </pc:sldChg>
      <pc:sldChg chg="delSp mod delCm">
        <pc:chgData name="CHAUVELLIER ANNE" userId="63234966-364e-422f-8c52-45fd5239a521" providerId="ADAL" clId="{83C55B21-04DC-4D2B-A7C1-EBDF3900D39B}" dt="2022-03-21T11:23:35.170" v="78" actId="478"/>
        <pc:sldMkLst>
          <pc:docMk/>
          <pc:sldMk cId="6185628" sldId="329"/>
        </pc:sldMkLst>
      </pc:sldChg>
      <pc:sldChg chg="delCm modNotesTx">
        <pc:chgData name="CHAUVELLIER ANNE" userId="63234966-364e-422f-8c52-45fd5239a521" providerId="ADAL" clId="{83C55B21-04DC-4D2B-A7C1-EBDF3900D39B}" dt="2022-04-13T12:46:38.751" v="382" actId="20577"/>
        <pc:sldMkLst>
          <pc:docMk/>
          <pc:sldMk cId="525640441" sldId="331"/>
        </pc:sldMkLst>
      </pc:sldChg>
      <pc:sldChg chg="addSp delSp modSp mod">
        <pc:chgData name="CHAUVELLIER ANNE" userId="63234966-364e-422f-8c52-45fd5239a521" providerId="ADAL" clId="{83C55B21-04DC-4D2B-A7C1-EBDF3900D39B}" dt="2022-04-04T10:15:08.408" v="277"/>
        <pc:sldMkLst>
          <pc:docMk/>
          <pc:sldMk cId="424525419" sldId="332"/>
        </pc:sldMkLst>
      </pc:sldChg>
      <pc:sldChg chg="delCm modNotesTx">
        <pc:chgData name="CHAUVELLIER ANNE" userId="63234966-364e-422f-8c52-45fd5239a521" providerId="ADAL" clId="{83C55B21-04DC-4D2B-A7C1-EBDF3900D39B}" dt="2022-03-21T11:26:04.010" v="123" actId="1592"/>
        <pc:sldMkLst>
          <pc:docMk/>
          <pc:sldMk cId="4064135356" sldId="336"/>
        </pc:sldMkLst>
      </pc:sldChg>
      <pc:sldChg chg="addSp delSp modSp mod">
        <pc:chgData name="CHAUVELLIER ANNE" userId="63234966-364e-422f-8c52-45fd5239a521" providerId="ADAL" clId="{83C55B21-04DC-4D2B-A7C1-EBDF3900D39B}" dt="2022-04-04T10:15:50.069" v="280"/>
        <pc:sldMkLst>
          <pc:docMk/>
          <pc:sldMk cId="3424157639" sldId="337"/>
        </pc:sldMkLst>
      </pc:sldChg>
      <pc:sldChg chg="addSp modSp mod delCm modNotesTx">
        <pc:chgData name="CHAUVELLIER ANNE" userId="63234966-364e-422f-8c52-45fd5239a521" providerId="ADAL" clId="{83C55B21-04DC-4D2B-A7C1-EBDF3900D39B}" dt="2022-03-23T14:47:37.359" v="173" actId="1076"/>
        <pc:sldMkLst>
          <pc:docMk/>
          <pc:sldMk cId="4198845969" sldId="341"/>
        </pc:sldMkLst>
      </pc:sldChg>
      <pc:sldChg chg="addSp delSp modSp mod">
        <pc:chgData name="CHAUVELLIER ANNE" userId="63234966-364e-422f-8c52-45fd5239a521" providerId="ADAL" clId="{83C55B21-04DC-4D2B-A7C1-EBDF3900D39B}" dt="2022-04-04T10:15:58.829" v="282"/>
        <pc:sldMkLst>
          <pc:docMk/>
          <pc:sldMk cId="3987358339" sldId="342"/>
        </pc:sldMkLst>
      </pc:sldChg>
      <pc:sldChg chg="modNotesTx">
        <pc:chgData name="CHAUVELLIER ANNE" userId="63234966-364e-422f-8c52-45fd5239a521" providerId="ADAL" clId="{83C55B21-04DC-4D2B-A7C1-EBDF3900D39B}" dt="2022-04-04T10:18:20.997" v="304" actId="20577"/>
        <pc:sldMkLst>
          <pc:docMk/>
          <pc:sldMk cId="2476390197" sldId="347"/>
        </pc:sldMkLst>
      </pc:sldChg>
      <pc:sldChg chg="addSp modSp new mod">
        <pc:chgData name="CHAUVELLIER ANNE" userId="63234966-364e-422f-8c52-45fd5239a521" providerId="ADAL" clId="{83C55B21-04DC-4D2B-A7C1-EBDF3900D39B}" dt="2022-04-04T10:19:46.970" v="321" actId="732"/>
        <pc:sldMkLst>
          <pc:docMk/>
          <pc:sldMk cId="91650850" sldId="34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074845C-01D3-4A94-B358-B5EA6BB3D0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D5E4F85-0A44-485A-B3E7-E7F67DCD33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0855C-FD51-445B-A359-7C4B20F7D243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174665-A1D2-4C3E-9799-B49DDE1180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00C2DCE-ED8C-41F9-8310-1B6BA664E2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C6B46-A4C9-4C71-A8DF-EA4F4E3643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0442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+mn-lt"/>
                <a:cs typeface="Arial" panose="020B0604020202020204" pitchFamily="34" charset="0"/>
              </a:rPr>
              <a:t>Aujourd’hui, nous allons faire du calcul : des additions et des soustractions. </a:t>
            </a:r>
          </a:p>
          <a:p>
            <a:endParaRPr lang="fr-FR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29947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Rappeler la leçon sur la soustraction vue en séance 6.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27723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/>
              <a:t>Calculez le résultat de cette soustraction en utilisant la procédure de votre choix.</a:t>
            </a:r>
            <a:r>
              <a:rPr lang="fr-FR" i="0" dirty="0"/>
              <a:t> </a:t>
            </a:r>
          </a:p>
          <a:p>
            <a:r>
              <a:rPr lang="fr-FR" i="0" dirty="0"/>
              <a:t>Laisser un temps de recherche aux élèves ; ils écrivent le résultat sur leur ardoise.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42977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Verbaliser la procédure avec les jetons</a:t>
            </a:r>
            <a:r>
              <a:rPr lang="fr-FR" dirty="0"/>
              <a:t> </a:t>
            </a:r>
            <a:r>
              <a:rPr lang="fr-FR" b="0" dirty="0"/>
              <a:t>: </a:t>
            </a:r>
            <a:r>
              <a:rPr lang="fr-FR" b="0" i="1" dirty="0"/>
              <a:t>je mets 5 jetons.</a:t>
            </a:r>
            <a:r>
              <a:rPr lang="fr-FR" i="1" dirty="0"/>
              <a:t> </a:t>
            </a:r>
            <a:endParaRPr lang="fr-FR" b="0" i="1" dirty="0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30785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Moins 3 : j’enlève 3 jetons en partant des derniers. Il en reste 2.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8774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Verbaliser la procédure avec la file numérique, sans les jetons : </a:t>
            </a:r>
            <a:r>
              <a:rPr lang="fr-FR" b="0" i="1" dirty="0"/>
              <a:t>je me place sur 5…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15713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… et je recule de 3 cases. J’arrive sur 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Verbaliser également la procédure avec les doigts : </a:t>
            </a:r>
            <a:r>
              <a:rPr lang="fr-FR" b="0" i="1" dirty="0"/>
              <a:t>je mets 5 doigts et j’en baisse 3 en partant du dernier, ça fait 2</a:t>
            </a:r>
            <a:r>
              <a:rPr lang="fr-FR" b="0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48850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Maintenant, vous allez voir apparaitre un calcul ; attention, ce sera soit une addition, soit une soustraction. Faites bien attention au signe ! Utilisez la procédure de votre choix.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11479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 b="0" dirty="0"/>
              <a:t>Lire : </a:t>
            </a:r>
            <a:r>
              <a:rPr lang="fr-FR" b="0" i="1" dirty="0"/>
              <a:t>3 plus 2 égale ?</a:t>
            </a:r>
            <a:r>
              <a:rPr lang="fr-FR" b="0" dirty="0"/>
              <a:t> </a:t>
            </a:r>
          </a:p>
          <a:p>
            <a:pPr>
              <a:defRPr/>
            </a:pPr>
            <a:r>
              <a:rPr lang="fr-FR" b="0" dirty="0"/>
              <a:t>Cela aide les élèves à repérer le type d’opération qu’ils doivent faire car ils entendent « plus » ou « moins ».</a:t>
            </a:r>
            <a:r>
              <a:rPr lang="fr-FR" dirty="0"/>
              <a:t> </a:t>
            </a:r>
            <a:endParaRPr lang="fr-FR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Demander aux élèves de noter uniquement le résultat sur leur ardoise et de la lever dès qu’ils l’ont trouvé. Valider discrètement d’un signe de tête.</a:t>
            </a:r>
            <a:endParaRPr lang="fr-FR" b="1" dirty="0"/>
          </a:p>
          <a:p>
            <a:endParaRPr lang="fr-FR" i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1976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a 3 jetons au départ. On voit le signe « plus », donc on va en ajouter.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87327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+ 2 : c’est une addition ; on ajoute deux jetons. Combien y en a-t-il maintenant ? </a:t>
            </a:r>
            <a:endParaRPr lang="fr-FR" b="0" i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1839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Qui peut rappeler ce qu’est une addition ? </a:t>
            </a:r>
            <a:r>
              <a:rPr lang="fr-FR" b="0" dirty="0"/>
              <a:t>Réponse attendue : </a:t>
            </a:r>
            <a:r>
              <a:rPr lang="fr-FR" b="0" i="1" dirty="0"/>
              <a:t>c’est lorsqu’on ajoute quelque chose ; on écrit une addition avec le signe +.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37246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Verbaliser la procédure avec la file numérique : </a:t>
            </a:r>
            <a:r>
              <a:rPr lang="fr-FR" b="0" i="1" dirty="0"/>
              <a:t>je me place sur 3 et j’avance en faisant 2 bonds en avant</a:t>
            </a:r>
            <a:r>
              <a:rPr lang="fr-FR" i="1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Verbaliser également la procédure avec les doigts : </a:t>
            </a:r>
            <a:r>
              <a:rPr lang="fr-FR" b="0" i="1" dirty="0"/>
              <a:t>je mets 3 doigts et j’en ajoute 2, ça fait 5</a:t>
            </a:r>
            <a:r>
              <a:rPr lang="fr-FR" b="0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dirty="0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81572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 b="0" dirty="0"/>
              <a:t>Lire : </a:t>
            </a:r>
            <a:r>
              <a:rPr lang="fr-FR" b="0" i="1" dirty="0"/>
              <a:t>4 moins 3 égale ?</a:t>
            </a:r>
            <a:r>
              <a:rPr lang="fr-FR" b="0" dirty="0"/>
              <a:t> </a:t>
            </a:r>
          </a:p>
          <a:p>
            <a:endParaRPr lang="fr-FR" i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08057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/>
              <a:t>Verbaliser la </a:t>
            </a:r>
            <a:r>
              <a:rPr lang="fr-FR" b="0" dirty="0"/>
              <a:t>procédure</a:t>
            </a:r>
            <a:r>
              <a:rPr lang="fr-FR" b="0" i="0" dirty="0"/>
              <a:t> avec les jetons : </a:t>
            </a:r>
            <a:r>
              <a:rPr lang="fr-FR" b="0" i="1" dirty="0"/>
              <a:t>je mets 4 jetons</a:t>
            </a:r>
            <a:r>
              <a:rPr lang="fr-FR" b="0" i="0" dirty="0"/>
              <a:t>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94884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Il y a un « moins », donc on enlève des jetons. On enlève 3 jetons. Combien en reste-t-il</a:t>
            </a:r>
            <a:r>
              <a:rPr lang="fr-FR" i="1" dirty="0"/>
              <a:t> </a:t>
            </a:r>
            <a:r>
              <a:rPr lang="fr-FR" b="0" i="1" dirty="0"/>
              <a:t>?</a:t>
            </a:r>
            <a:r>
              <a:rPr lang="fr-FR" i="1" dirty="0"/>
              <a:t> </a:t>
            </a:r>
            <a:endParaRPr lang="fr-FR" b="0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75759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On peut aussi utiliser la file numérique sans les jetons, c’est plus rapide. </a:t>
            </a:r>
          </a:p>
          <a:p>
            <a:r>
              <a:rPr lang="fr-FR" b="0" i="1" dirty="0"/>
              <a:t>On se place sur 4…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94475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… et on recule en faisant 3 bonds en arrière. On arrive sur 1.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Verbaliser également la procédure avec les doigts : </a:t>
            </a:r>
            <a:r>
              <a:rPr lang="fr-FR" b="0" i="1" dirty="0"/>
              <a:t>je mets 4 doigts et j’en baisse 3 en partant du dernier, ça fait 1</a:t>
            </a:r>
            <a:r>
              <a:rPr lang="fr-FR" b="0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39647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0" dirty="0"/>
              <a:t>Ne plus lire les calculs ; laisser les élèves repérer le signe.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05181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a 3 jetons au départ.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61737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Et on enlève 3 jetons. Combien en reste-t-il</a:t>
            </a:r>
            <a:r>
              <a:rPr lang="fr-FR" i="1" dirty="0"/>
              <a:t> </a:t>
            </a:r>
            <a:r>
              <a:rPr lang="fr-FR" b="0" i="1" dirty="0"/>
              <a:t>?</a:t>
            </a:r>
            <a:r>
              <a:rPr lang="fr-FR" i="1" dirty="0"/>
              <a:t> → Il n’y en a plus, ça fait zéro.</a:t>
            </a:r>
            <a:endParaRPr lang="fr-FR" b="0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9690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Avec la file numérique seulement : on se place sur le 3…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483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Rappeler la leçon sur l’addition vue en séance 4.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41141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+mn-lt"/>
              </a:rPr>
              <a:t>et on recule en faisant 3 bonds en arrière. On arrive sur zéro. On a tout enlevé ; il ne reste rien.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>
                <a:effectLst/>
                <a:latin typeface="+mn-lt"/>
              </a:rPr>
              <a:t>Rappeler que lorsque l’on enlève le même nombre que le nombre de départ, le résultat est toujours zéro. Interroger les élèves à l’oral : </a:t>
            </a:r>
            <a:r>
              <a:rPr lang="fr-FR" sz="1800" i="1" dirty="0">
                <a:effectLst/>
                <a:latin typeface="+mn-lt"/>
              </a:rPr>
              <a:t>6 </a:t>
            </a:r>
            <a:r>
              <a:rPr lang="fr-FR" sz="1800" dirty="0">
                <a:solidFill>
                  <a:prstClr val="black"/>
                </a:solidFill>
                <a:latin typeface="+mn-lt"/>
                <a:cs typeface="Calibri" panose="020F0502020204030204" pitchFamily="34" charset="0"/>
              </a:rPr>
              <a:t>─</a:t>
            </a:r>
            <a:r>
              <a:rPr lang="fr-FR" sz="1800" i="1" dirty="0">
                <a:effectLst/>
                <a:latin typeface="+mn-lt"/>
              </a:rPr>
              <a:t> 6 ? 4 </a:t>
            </a:r>
            <a:r>
              <a:rPr lang="fr-FR" sz="1800" dirty="0">
                <a:solidFill>
                  <a:prstClr val="black"/>
                </a:solidFill>
                <a:latin typeface="+mn-lt"/>
                <a:cs typeface="Calibri" panose="020F0502020204030204" pitchFamily="34" charset="0"/>
              </a:rPr>
              <a:t>─</a:t>
            </a:r>
            <a:r>
              <a:rPr lang="fr-FR" sz="1800" i="1" dirty="0">
                <a:effectLst/>
                <a:latin typeface="+mn-lt"/>
              </a:rPr>
              <a:t> 4 ? 9 </a:t>
            </a:r>
            <a:r>
              <a:rPr lang="fr-FR" sz="1800" dirty="0">
                <a:solidFill>
                  <a:prstClr val="black"/>
                </a:solidFill>
                <a:latin typeface="+mn-lt"/>
                <a:cs typeface="Calibri" panose="020F0502020204030204" pitchFamily="34" charset="0"/>
              </a:rPr>
              <a:t>─</a:t>
            </a:r>
            <a:r>
              <a:rPr lang="fr-FR" sz="1800" i="1" dirty="0">
                <a:effectLst/>
                <a:latin typeface="+mn-lt"/>
              </a:rPr>
              <a:t> 9 ?</a:t>
            </a:r>
            <a:endParaRPr lang="fr-FR" b="0" i="1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01126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0" dirty="0"/>
              <a:t>Même démarche.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66221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/>
              <a:t>Même démarche.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521740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57016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078824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753653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553138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cet exercice, les additions et les soustractions de nombres jusqu’à 10 sont mélangées</a:t>
            </a:r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656187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96713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/>
              <a:t>Calculez le résultat de cette addition en utilisant la procédure de votre choix.</a:t>
            </a:r>
            <a:r>
              <a:rPr lang="fr-FR" i="0" dirty="0"/>
              <a:t> Laisser un temps de recherche aux élèves (1 min maximum) ; ils écrivent le résultat sur leur ardoise.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83554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/>
              <a:t>Verbaliser la procédure avec les jetons :</a:t>
            </a:r>
            <a:r>
              <a:rPr lang="fr-FR" b="0" i="1" dirty="0"/>
              <a:t> j</a:t>
            </a:r>
            <a:r>
              <a:rPr lang="fr-FR" i="1" dirty="0"/>
              <a:t>e place 3 jetons en commençant par le début de la file numérique.</a:t>
            </a:r>
            <a:endParaRPr lang="fr-FR" b="0" i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3670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J’ajoute un jeton. Il y en a 4 à la fin. </a:t>
            </a:r>
            <a:endParaRPr lang="fr-FR" b="0" i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280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Verbaliser la procédure avec la file numérique, sans les jetons : </a:t>
            </a:r>
            <a:r>
              <a:rPr lang="fr-FR" b="0" i="1" dirty="0"/>
              <a:t>je me place sur 3…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31001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… et j’avance d’une case. J’arrive sur 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Verbaliser également la procédure avec les doigts : </a:t>
            </a:r>
            <a:r>
              <a:rPr lang="fr-FR" b="0" i="1" dirty="0"/>
              <a:t>je mets 3 doigts et je lève encore un doigt, ça fait 4</a:t>
            </a:r>
            <a:r>
              <a:rPr lang="fr-FR" b="0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63789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+mn-lt"/>
              </a:rPr>
              <a:t>Qui peut rappeler ce qu’est une soustraction ? </a:t>
            </a:r>
            <a:r>
              <a:rPr lang="fr-FR" b="0" dirty="0">
                <a:latin typeface="+mn-lt"/>
              </a:rPr>
              <a:t>Réponse attendue : </a:t>
            </a:r>
            <a:r>
              <a:rPr lang="fr-FR" b="0" i="1" dirty="0">
                <a:latin typeface="+mn-lt"/>
              </a:rPr>
              <a:t>c’est lorsqu’on enlève quelque chose ; on écrit une soustraction avec le signe </a:t>
            </a:r>
            <a:r>
              <a:rPr lang="fr-FR" b="0" i="1" dirty="0">
                <a:latin typeface="+mn-lt"/>
                <a:cs typeface="Calibri" panose="020F0502020204030204" pitchFamily="34" charset="0"/>
              </a:rPr>
              <a:t>─</a:t>
            </a:r>
            <a:r>
              <a:rPr lang="fr-FR" b="0" i="1" dirty="0">
                <a:latin typeface="+mn-lt"/>
              </a:rPr>
              <a:t>.</a:t>
            </a:r>
          </a:p>
          <a:p>
            <a:endParaRPr lang="fr-FR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811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2783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516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7537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184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61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630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0845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1519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EC527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052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45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0917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162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9506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610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dessin humoristique, capture d’écran, graphisme&#10;&#10;Le contenu généré par l’IA peut être incorrect.">
            <a:extLst>
              <a:ext uri="{FF2B5EF4-FFF2-40B4-BE49-F238E27FC236}">
                <a16:creationId xmlns:a16="http://schemas.microsoft.com/office/drawing/2014/main" id="{66441E54-ECF2-FB67-BC6F-23148AC71D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145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DEDC45ED-A0DB-1F67-3D34-9EC5509B7D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020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5F576EB0-A402-802D-E966-B98EF68D47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0579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diagramme, Tracé&#10;&#10;Le contenu généré par l’IA peut être incorrect.">
            <a:extLst>
              <a:ext uri="{FF2B5EF4-FFF2-40B4-BE49-F238E27FC236}">
                <a16:creationId xmlns:a16="http://schemas.microsoft.com/office/drawing/2014/main" id="{37506027-EFCA-E90D-06BB-3F8B6F1D5D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711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diagramme, Tracé&#10;&#10;Le contenu généré par l’IA peut être incorrect.">
            <a:extLst>
              <a:ext uri="{FF2B5EF4-FFF2-40B4-BE49-F238E27FC236}">
                <a16:creationId xmlns:a16="http://schemas.microsoft.com/office/drawing/2014/main" id="{FF9CA0BF-DA17-5074-E309-5488F3B367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469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8E1EC400-E0B5-A8AF-06D5-990435757F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9184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C8B75D63-EDE0-33D6-18B9-EAF8E3A72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283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1BACF397-0848-CBDE-4C6C-EFF3F5D33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4687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A620B74F-4EBB-4278-466F-21C463DE1F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8485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05A5123F-063D-F165-3DD5-73C665487D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56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B945992D-BCE9-CB39-5B25-72CA9EDDD9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167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42F87E03-B15B-54C0-44AD-489AB1A8CA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6027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DEBD974A-8922-34D6-87F5-327CD4CDAC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6404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4C2B8735-FC1D-32F9-2FB1-8C16729A9A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254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diagramme, ligne&#10;&#10;Le contenu généré par l’IA peut être incorrect.">
            <a:extLst>
              <a:ext uri="{FF2B5EF4-FFF2-40B4-BE49-F238E27FC236}">
                <a16:creationId xmlns:a16="http://schemas.microsoft.com/office/drawing/2014/main" id="{F0FCF652-A9CF-BA89-032B-7CE9E4C765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9440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diagramme, Tracé&#10;&#10;Le contenu généré par l’IA peut être incorrect.">
            <a:extLst>
              <a:ext uri="{FF2B5EF4-FFF2-40B4-BE49-F238E27FC236}">
                <a16:creationId xmlns:a16="http://schemas.microsoft.com/office/drawing/2014/main" id="{6F0157C7-BF4D-C70B-42E2-97126C6C47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0157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EE9EA224-4153-0141-93B8-35900738E1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9048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864FB25D-4AA4-BDCB-0437-DE38D23C4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1353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1896C149-0FBB-9854-C415-2F0CC3537D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1576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diagramme, Tracé&#10;&#10;Le contenu généré par l’IA peut être incorrect.">
            <a:extLst>
              <a:ext uri="{FF2B5EF4-FFF2-40B4-BE49-F238E27FC236}">
                <a16:creationId xmlns:a16="http://schemas.microsoft.com/office/drawing/2014/main" id="{D1FD7BAA-1535-40F0-E4D2-49385690FC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3846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diagramme, Tracé&#10;&#10;Le contenu généré par l’IA peut être incorrect.">
            <a:extLst>
              <a:ext uri="{FF2B5EF4-FFF2-40B4-BE49-F238E27FC236}">
                <a16:creationId xmlns:a16="http://schemas.microsoft.com/office/drawing/2014/main" id="{B0A71B62-A551-C1DC-0DF5-5066784AC4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0297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1A291FED-8B74-F6B1-CA32-DB405B4D3B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989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86DF99B9-65A6-74B6-E619-397DFF0017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6861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20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5344B3AC-58B2-EC2F-37F1-6872CEE587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8459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148C2E4F-0B1B-184F-8DDF-8A60032ADF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3583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D34A8659-1106-1BE2-BE95-03B9EAAB72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0765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diagramme, Tracé&#10;&#10;Le contenu généré par l’IA peut être incorrect.">
            <a:extLst>
              <a:ext uri="{FF2B5EF4-FFF2-40B4-BE49-F238E27FC236}">
                <a16:creationId xmlns:a16="http://schemas.microsoft.com/office/drawing/2014/main" id="{DEEC1A1F-8413-D2BE-2885-37C19C7759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0156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60D313B3-4735-8656-17A9-0F2A8A9E14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6166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90A6169E-62E6-724B-81A9-2A6DFB306C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108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nombre, logiciel&#10;&#10;Le contenu généré par l’IA peut être incorrect.">
            <a:extLst>
              <a:ext uri="{FF2B5EF4-FFF2-40B4-BE49-F238E27FC236}">
                <a16:creationId xmlns:a16="http://schemas.microsoft.com/office/drawing/2014/main" id="{9C4B75B7-C0F7-14FC-61B4-1FBB93F55F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9606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4961240F-AB0E-C21C-4973-C2F6ECD35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3901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64425398-168D-0CF4-9D28-6D28E8FFE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50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36929B09-F80D-BF94-204F-59B84B0D3C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392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D36EAF4E-90E4-A7C4-EC78-8FA01464D6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353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diagramme, Tracé&#10;&#10;Le contenu généré par l’IA peut être incorrect.">
            <a:extLst>
              <a:ext uri="{FF2B5EF4-FFF2-40B4-BE49-F238E27FC236}">
                <a16:creationId xmlns:a16="http://schemas.microsoft.com/office/drawing/2014/main" id="{E2C243D5-B18F-2A27-C883-BE77B406A8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151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7C3A031F-3521-8753-88E2-77A6376951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440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90DFDB7D-2BD9-CBED-B00A-AA23309887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2877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50748D41-8503-A69F-5FE7-252392972D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03152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4DC15B-648F-4F5E-958C-E0D77BB92C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AC71FFA-E8D4-45A7-B53D-9EC090DD7389}">
  <ds:schemaRefs>
    <ds:schemaRef ds:uri="23cf7a0d-57af-4434-867c-c099e6f87b4a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purl.org/dc/terms/"/>
    <ds:schemaRef ds:uri="http://schemas.microsoft.com/office/2006/metadata/propertie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424AE4C3-73E3-4681-9A1F-05DCAE7C04B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</TotalTime>
  <Words>770</Words>
  <Application>Microsoft Office PowerPoint</Application>
  <PresentationFormat>Affichage à l'écran (4:3)</PresentationFormat>
  <Paragraphs>80</Paragraphs>
  <Slides>38</Slides>
  <Notes>38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38</vt:i4>
      </vt:variant>
    </vt:vector>
  </HeadingPairs>
  <TitlesOfParts>
    <vt:vector size="47" baseType="lpstr">
      <vt:lpstr>Calibri Light</vt:lpstr>
      <vt:lpstr>Verdana</vt:lpstr>
      <vt:lpstr>Calibri</vt:lpstr>
      <vt:lpstr>Arial</vt:lpstr>
      <vt:lpstr>Thème Office</vt:lpstr>
      <vt:lpstr>4_Thème Office</vt:lpstr>
      <vt:lpstr>1_Thème Office</vt:lpstr>
      <vt:lpstr>2_Thème Office</vt:lpstr>
      <vt:lpstr>3_Thème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BELLEMIN SANDRA</dc:creator>
  <cp:lastModifiedBy>BELLEMIN SANDRA</cp:lastModifiedBy>
  <cp:revision>17</cp:revision>
  <dcterms:created xsi:type="dcterms:W3CDTF">2022-01-07T11:15:07Z</dcterms:created>
  <dcterms:modified xsi:type="dcterms:W3CDTF">2025-03-19T09:40:14Z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