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3" r:id="rId5"/>
    <p:sldMasterId id="2147483698" r:id="rId6"/>
    <p:sldMasterId id="2147483703" r:id="rId7"/>
    <p:sldMasterId id="2147483708" r:id="rId8"/>
  </p:sldMasterIdLst>
  <p:notesMasterIdLst>
    <p:notesMasterId r:id="rId27"/>
  </p:notesMasterIdLst>
  <p:handoutMasterIdLst>
    <p:handoutMasterId r:id="rId28"/>
  </p:handoutMasterIdLst>
  <p:sldIdLst>
    <p:sldId id="276" r:id="rId9"/>
    <p:sldId id="278" r:id="rId10"/>
    <p:sldId id="277" r:id="rId11"/>
    <p:sldId id="279" r:id="rId12"/>
    <p:sldId id="282" r:id="rId13"/>
    <p:sldId id="283" r:id="rId14"/>
    <p:sldId id="284" r:id="rId15"/>
    <p:sldId id="285" r:id="rId16"/>
    <p:sldId id="286" r:id="rId17"/>
    <p:sldId id="287" r:id="rId18"/>
    <p:sldId id="288" r:id="rId19"/>
    <p:sldId id="295" r:id="rId20"/>
    <p:sldId id="289" r:id="rId21"/>
    <p:sldId id="290" r:id="rId22"/>
    <p:sldId id="291" r:id="rId23"/>
    <p:sldId id="292" r:id="rId24"/>
    <p:sldId id="293" r:id="rId25"/>
    <p:sldId id="294" r:id="rId26"/>
  </p:sldIdLst>
  <p:sldSz cx="9144000" cy="6858000" type="screen4x3"/>
  <p:notesSz cx="6858000" cy="9144000"/>
  <p:embeddedFontLst>
    <p:embeddedFont>
      <p:font typeface="Verdana" panose="020B0604030504040204" pitchFamily="34"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6047C030-E687-B175-014B-7CB338CA2E3F}" name="riviere.jennifer" initials="ri" userId="S::riviere.jennifer_gmail.com#ext#@hachette.onmicrosoft.com::1d9d5009-092f-4c80-8dba-153923be29d4" providerId="AD"/>
  <p188:author id="{E607D358-22EC-6868-EB3F-15FE6229401A}" name="CHAUVELLIER ANNE" initials="CA" userId="S::ACHAUVELLIER@editions-hatier.fr::63234966-364e-422f-8c52-45fd5239a521" providerId="AD"/>
  <p188:author id="{6E47C18F-DDAE-EA39-9B3A-D5582A6DAE9D}" name="pauline.negrellion" initials="pa" userId="S::pauline.negrellion_gmail.com#ext#@hachette.onmicrosoft.com::9fb65b54-3bbd-4994-b3cf-42d8602c7eef" providerId="AD"/>
  <p188:author id="{E89BFAD0-ACBE-9964-AB8B-A2E5DAC1FBA3}" name="omenriah" initials="om" userId="S::omenriah_gmail.com#ext#@hachette.onmicrosoft.com::1c7e23f3-21b9-4451-98c0-15057ee079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61C4D1"/>
    <a:srgbClr val="FFD333"/>
    <a:srgbClr val="EC527E"/>
    <a:srgbClr val="A39491"/>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1114DD-3484-4EFE-957B-8921A884992A}" v="18" dt="2025-03-19T11:56:02.7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4" autoAdjust="0"/>
    <p:restoredTop sz="66284" autoAdjust="0"/>
  </p:normalViewPr>
  <p:slideViewPr>
    <p:cSldViewPr snapToGrid="0">
      <p:cViewPr>
        <p:scale>
          <a:sx n="50" d="100"/>
          <a:sy n="50" d="100"/>
        </p:scale>
        <p:origin x="1584" y="480"/>
      </p:cViewPr>
      <p:guideLst/>
    </p:cSldViewPr>
  </p:slideViewPr>
  <p:notesTextViewPr>
    <p:cViewPr>
      <p:scale>
        <a:sx n="1" d="1"/>
        <a:sy n="1" d="1"/>
      </p:scale>
      <p:origin x="0" y="0"/>
    </p:cViewPr>
  </p:notesTextViewPr>
  <p:notesViewPr>
    <p:cSldViewPr snapToGrid="0">
      <p:cViewPr varScale="1">
        <p:scale>
          <a:sx n="53" d="100"/>
          <a:sy n="53" d="100"/>
        </p:scale>
        <p:origin x="2141" y="5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microsoft.com/office/2018/10/relationships/authors" Target="author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4.fntdata"/><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handoutMaster" Target="handoutMasters/handoutMaster1.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MIN SANDRA" userId="5fe4e071-d3f4-40df-970f-ee8fcf898346" providerId="ADAL" clId="{9C1114DD-3484-4EFE-957B-8921A884992A}"/>
    <pc:docChg chg="custSel modSld modMainMaster">
      <pc:chgData name="BELLEMIN SANDRA" userId="5fe4e071-d3f4-40df-970f-ee8fcf898346" providerId="ADAL" clId="{9C1114DD-3484-4EFE-957B-8921A884992A}" dt="2025-03-19T11:56:03.095" v="179" actId="962"/>
      <pc:docMkLst>
        <pc:docMk/>
      </pc:docMkLst>
      <pc:sldChg chg="addSp delSp modSp mod modClrScheme chgLayout">
        <pc:chgData name="BELLEMIN SANDRA" userId="5fe4e071-d3f4-40df-970f-ee8fcf898346" providerId="ADAL" clId="{9C1114DD-3484-4EFE-957B-8921A884992A}" dt="2025-03-19T11:55:27.802" v="138" actId="27614"/>
        <pc:sldMkLst>
          <pc:docMk/>
          <pc:sldMk cId="1167145136" sldId="276"/>
        </pc:sldMkLst>
        <pc:spChg chg="del">
          <ac:chgData name="BELLEMIN SANDRA" userId="5fe4e071-d3f4-40df-970f-ee8fcf898346" providerId="ADAL" clId="{9C1114DD-3484-4EFE-957B-8921A884992A}" dt="2025-03-19T11:54:10.563" v="28" actId="478"/>
          <ac:spMkLst>
            <pc:docMk/>
            <pc:sldMk cId="1167145136" sldId="276"/>
            <ac:spMk id="3" creationId="{013A2E0A-CD12-462B-B4A8-9DB595DB6E28}"/>
          </ac:spMkLst>
        </pc:spChg>
        <pc:spChg chg="del mod ord">
          <ac:chgData name="BELLEMIN SANDRA" userId="5fe4e071-d3f4-40df-970f-ee8fcf898346" providerId="ADAL" clId="{9C1114DD-3484-4EFE-957B-8921A884992A}" dt="2025-03-19T11:54:10.563" v="28" actId="478"/>
          <ac:spMkLst>
            <pc:docMk/>
            <pc:sldMk cId="1167145136" sldId="276"/>
            <ac:spMk id="6" creationId="{94D8D623-2B5E-4170-A263-C607C356EFD2}"/>
          </ac:spMkLst>
        </pc:spChg>
        <pc:picChg chg="add mod">
          <ac:chgData name="BELLEMIN SANDRA" userId="5fe4e071-d3f4-40df-970f-ee8fcf898346" providerId="ADAL" clId="{9C1114DD-3484-4EFE-957B-8921A884992A}" dt="2025-03-19T11:55:27.802" v="138" actId="27614"/>
          <ac:picMkLst>
            <pc:docMk/>
            <pc:sldMk cId="1167145136" sldId="276"/>
            <ac:picMk id="4" creationId="{1E6848A9-43D2-E1C0-216C-F52D63F64372}"/>
          </ac:picMkLst>
        </pc:picChg>
      </pc:sldChg>
      <pc:sldChg chg="addSp delSp modSp mod modClrScheme chgLayout">
        <pc:chgData name="BELLEMIN SANDRA" userId="5fe4e071-d3f4-40df-970f-ee8fcf898346" providerId="ADAL" clId="{9C1114DD-3484-4EFE-957B-8921A884992A}" dt="2025-03-19T11:55:33.661" v="142" actId="27614"/>
        <pc:sldMkLst>
          <pc:docMk/>
          <pc:sldMk cId="3268948020" sldId="277"/>
        </pc:sldMkLst>
        <pc:spChg chg="del mod ord">
          <ac:chgData name="BELLEMIN SANDRA" userId="5fe4e071-d3f4-40df-970f-ee8fcf898346" providerId="ADAL" clId="{9C1114DD-3484-4EFE-957B-8921A884992A}" dt="2025-03-19T11:54:14.123" v="30" actId="478"/>
          <ac:spMkLst>
            <pc:docMk/>
            <pc:sldMk cId="3268948020" sldId="277"/>
            <ac:spMk id="2" creationId="{E23BEADB-6705-443E-8A33-CB00D70B45DA}"/>
          </ac:spMkLst>
        </pc:spChg>
        <pc:spChg chg="del">
          <ac:chgData name="BELLEMIN SANDRA" userId="5fe4e071-d3f4-40df-970f-ee8fcf898346" providerId="ADAL" clId="{9C1114DD-3484-4EFE-957B-8921A884992A}" dt="2025-03-19T11:54:14.123" v="30" actId="478"/>
          <ac:spMkLst>
            <pc:docMk/>
            <pc:sldMk cId="3268948020" sldId="277"/>
            <ac:spMk id="3" creationId="{9C913142-E5A9-4167-AD4E-6CED56504B28}"/>
          </ac:spMkLst>
        </pc:spChg>
        <pc:picChg chg="del">
          <ac:chgData name="BELLEMIN SANDRA" userId="5fe4e071-d3f4-40df-970f-ee8fcf898346" providerId="ADAL" clId="{9C1114DD-3484-4EFE-957B-8921A884992A}" dt="2025-03-19T11:54:14.123" v="30" actId="478"/>
          <ac:picMkLst>
            <pc:docMk/>
            <pc:sldMk cId="3268948020" sldId="277"/>
            <ac:picMk id="5" creationId="{740A849E-52CC-49C6-A070-CCE7BAC7F90B}"/>
          </ac:picMkLst>
        </pc:picChg>
        <pc:picChg chg="del">
          <ac:chgData name="BELLEMIN SANDRA" userId="5fe4e071-d3f4-40df-970f-ee8fcf898346" providerId="ADAL" clId="{9C1114DD-3484-4EFE-957B-8921A884992A}" dt="2025-03-19T11:54:14.123" v="30" actId="478"/>
          <ac:picMkLst>
            <pc:docMk/>
            <pc:sldMk cId="3268948020" sldId="277"/>
            <ac:picMk id="6" creationId="{9A581102-FB0E-46AC-A77A-58DB8773532E}"/>
          </ac:picMkLst>
        </pc:picChg>
        <pc:picChg chg="add mod">
          <ac:chgData name="BELLEMIN SANDRA" userId="5fe4e071-d3f4-40df-970f-ee8fcf898346" providerId="ADAL" clId="{9C1114DD-3484-4EFE-957B-8921A884992A}" dt="2025-03-19T11:55:33.661" v="142" actId="27614"/>
          <ac:picMkLst>
            <pc:docMk/>
            <pc:sldMk cId="3268948020" sldId="277"/>
            <ac:picMk id="7" creationId="{F0FD0D33-D7FC-E3B4-099B-C07035C31A41}"/>
          </ac:picMkLst>
        </pc:picChg>
      </pc:sldChg>
      <pc:sldChg chg="addSp delSp modSp mod modClrScheme chgLayout modNotesTx">
        <pc:chgData name="BELLEMIN SANDRA" userId="5fe4e071-d3f4-40df-970f-ee8fcf898346" providerId="ADAL" clId="{9C1114DD-3484-4EFE-957B-8921A884992A}" dt="2025-03-19T11:55:29.534" v="140" actId="27614"/>
        <pc:sldMkLst>
          <pc:docMk/>
          <pc:sldMk cId="4010963797" sldId="278"/>
        </pc:sldMkLst>
        <pc:spChg chg="del mod ord">
          <ac:chgData name="BELLEMIN SANDRA" userId="5fe4e071-d3f4-40df-970f-ee8fcf898346" providerId="ADAL" clId="{9C1114DD-3484-4EFE-957B-8921A884992A}" dt="2025-03-19T11:54:12.100" v="29" actId="478"/>
          <ac:spMkLst>
            <pc:docMk/>
            <pc:sldMk cId="4010963797" sldId="278"/>
            <ac:spMk id="3" creationId="{66B89A98-2EB5-4F03-A498-97F32EBEDA74}"/>
          </ac:spMkLst>
        </pc:spChg>
        <pc:spChg chg="del mod ord">
          <ac:chgData name="BELLEMIN SANDRA" userId="5fe4e071-d3f4-40df-970f-ee8fcf898346" providerId="ADAL" clId="{9C1114DD-3484-4EFE-957B-8921A884992A}" dt="2025-03-19T11:54:12.100" v="29" actId="478"/>
          <ac:spMkLst>
            <pc:docMk/>
            <pc:sldMk cId="4010963797" sldId="278"/>
            <ac:spMk id="4" creationId="{BA30EBED-4424-41BA-9F06-068F12FE5573}"/>
          </ac:spMkLst>
        </pc:spChg>
        <pc:picChg chg="add mod">
          <ac:chgData name="BELLEMIN SANDRA" userId="5fe4e071-d3f4-40df-970f-ee8fcf898346" providerId="ADAL" clId="{9C1114DD-3484-4EFE-957B-8921A884992A}" dt="2025-03-19T11:55:29.534" v="140" actId="27614"/>
          <ac:picMkLst>
            <pc:docMk/>
            <pc:sldMk cId="4010963797" sldId="278"/>
            <ac:picMk id="5" creationId="{C5C353FB-81B7-CD84-784A-0EE42ACE1F0A}"/>
          </ac:picMkLst>
        </pc:picChg>
      </pc:sldChg>
      <pc:sldChg chg="addSp delSp modSp mod modClrScheme chgLayout">
        <pc:chgData name="BELLEMIN SANDRA" userId="5fe4e071-d3f4-40df-970f-ee8fcf898346" providerId="ADAL" clId="{9C1114DD-3484-4EFE-957B-8921A884992A}" dt="2025-03-19T11:55:35.439" v="145" actId="962"/>
        <pc:sldMkLst>
          <pc:docMk/>
          <pc:sldMk cId="931760251" sldId="279"/>
        </pc:sldMkLst>
        <pc:spChg chg="del mod ord">
          <ac:chgData name="BELLEMIN SANDRA" userId="5fe4e071-d3f4-40df-970f-ee8fcf898346" providerId="ADAL" clId="{9C1114DD-3484-4EFE-957B-8921A884992A}" dt="2025-03-19T11:54:15.755" v="31" actId="478"/>
          <ac:spMkLst>
            <pc:docMk/>
            <pc:sldMk cId="931760251" sldId="279"/>
            <ac:spMk id="2" creationId="{B713864B-DD99-4141-97C0-C006313FA5FA}"/>
          </ac:spMkLst>
        </pc:spChg>
        <pc:spChg chg="del mod ord">
          <ac:chgData name="BELLEMIN SANDRA" userId="5fe4e071-d3f4-40df-970f-ee8fcf898346" providerId="ADAL" clId="{9C1114DD-3484-4EFE-957B-8921A884992A}" dt="2025-03-19T11:54:15.755" v="31" actId="478"/>
          <ac:spMkLst>
            <pc:docMk/>
            <pc:sldMk cId="931760251" sldId="279"/>
            <ac:spMk id="3" creationId="{97459D45-E6E3-4F48-8355-E63D2DEFCAB3}"/>
          </ac:spMkLst>
        </pc:spChg>
        <pc:picChg chg="add mod">
          <ac:chgData name="BELLEMIN SANDRA" userId="5fe4e071-d3f4-40df-970f-ee8fcf898346" providerId="ADAL" clId="{9C1114DD-3484-4EFE-957B-8921A884992A}" dt="2025-03-19T11:55:35.439" v="145" actId="962"/>
          <ac:picMkLst>
            <pc:docMk/>
            <pc:sldMk cId="931760251" sldId="279"/>
            <ac:picMk id="5" creationId="{EDBFF0C8-64E3-5377-2008-0A00E7BF2466}"/>
          </ac:picMkLst>
        </pc:picChg>
      </pc:sldChg>
      <pc:sldChg chg="addSp delSp modSp mod modClrScheme chgLayout modNotesTx">
        <pc:chgData name="BELLEMIN SANDRA" userId="5fe4e071-d3f4-40df-970f-ee8fcf898346" providerId="ADAL" clId="{9C1114DD-3484-4EFE-957B-8921A884992A}" dt="2025-03-19T11:55:37.269" v="147" actId="27614"/>
        <pc:sldMkLst>
          <pc:docMk/>
          <pc:sldMk cId="2109931612" sldId="282"/>
        </pc:sldMkLst>
        <pc:spChg chg="del mod ord">
          <ac:chgData name="BELLEMIN SANDRA" userId="5fe4e071-d3f4-40df-970f-ee8fcf898346" providerId="ADAL" clId="{9C1114DD-3484-4EFE-957B-8921A884992A}" dt="2025-03-19T11:54:17.517" v="32" actId="478"/>
          <ac:spMkLst>
            <pc:docMk/>
            <pc:sldMk cId="2109931612" sldId="282"/>
            <ac:spMk id="3" creationId="{6AFFCBD0-3C84-489D-AE0D-4D7AC404F3B2}"/>
          </ac:spMkLst>
        </pc:spChg>
        <pc:picChg chg="del">
          <ac:chgData name="BELLEMIN SANDRA" userId="5fe4e071-d3f4-40df-970f-ee8fcf898346" providerId="ADAL" clId="{9C1114DD-3484-4EFE-957B-8921A884992A}" dt="2025-03-19T11:54:17.517" v="32" actId="478"/>
          <ac:picMkLst>
            <pc:docMk/>
            <pc:sldMk cId="2109931612" sldId="282"/>
            <ac:picMk id="4" creationId="{AE0CEDC0-495E-4854-8995-3FECA955E7AA}"/>
          </ac:picMkLst>
        </pc:picChg>
        <pc:picChg chg="add mod">
          <ac:chgData name="BELLEMIN SANDRA" userId="5fe4e071-d3f4-40df-970f-ee8fcf898346" providerId="ADAL" clId="{9C1114DD-3484-4EFE-957B-8921A884992A}" dt="2025-03-19T11:55:37.269" v="147" actId="27614"/>
          <ac:picMkLst>
            <pc:docMk/>
            <pc:sldMk cId="2109931612" sldId="282"/>
            <ac:picMk id="5" creationId="{279D5C9E-7256-1551-59A7-9AA7D5DB99B5}"/>
          </ac:picMkLst>
        </pc:picChg>
      </pc:sldChg>
      <pc:sldChg chg="addSp delSp modSp mod modClrScheme chgLayout modNotesTx">
        <pc:chgData name="BELLEMIN SANDRA" userId="5fe4e071-d3f4-40df-970f-ee8fcf898346" providerId="ADAL" clId="{9C1114DD-3484-4EFE-957B-8921A884992A}" dt="2025-03-19T11:55:38.975" v="149" actId="27614"/>
        <pc:sldMkLst>
          <pc:docMk/>
          <pc:sldMk cId="1281776623" sldId="283"/>
        </pc:sldMkLst>
        <pc:spChg chg="del mod ord">
          <ac:chgData name="BELLEMIN SANDRA" userId="5fe4e071-d3f4-40df-970f-ee8fcf898346" providerId="ADAL" clId="{9C1114DD-3484-4EFE-957B-8921A884992A}" dt="2025-03-19T11:54:19.074" v="33" actId="478"/>
          <ac:spMkLst>
            <pc:docMk/>
            <pc:sldMk cId="1281776623" sldId="283"/>
            <ac:spMk id="3" creationId="{6AFFCBD0-3C84-489D-AE0D-4D7AC404F3B2}"/>
          </ac:spMkLst>
        </pc:spChg>
        <pc:picChg chg="add mod">
          <ac:chgData name="BELLEMIN SANDRA" userId="5fe4e071-d3f4-40df-970f-ee8fcf898346" providerId="ADAL" clId="{9C1114DD-3484-4EFE-957B-8921A884992A}" dt="2025-03-19T11:55:38.975" v="149" actId="27614"/>
          <ac:picMkLst>
            <pc:docMk/>
            <pc:sldMk cId="1281776623" sldId="283"/>
            <ac:picMk id="4" creationId="{E49DD489-2441-3301-3020-F80C4A09DD48}"/>
          </ac:picMkLst>
        </pc:picChg>
        <pc:picChg chg="del">
          <ac:chgData name="BELLEMIN SANDRA" userId="5fe4e071-d3f4-40df-970f-ee8fcf898346" providerId="ADAL" clId="{9C1114DD-3484-4EFE-957B-8921A884992A}" dt="2025-03-19T11:54:19.074" v="33" actId="478"/>
          <ac:picMkLst>
            <pc:docMk/>
            <pc:sldMk cId="1281776623" sldId="283"/>
            <ac:picMk id="5" creationId="{C6D772DB-646C-42D0-B729-C825D60A19FA}"/>
          </ac:picMkLst>
        </pc:picChg>
      </pc:sldChg>
      <pc:sldChg chg="addSp delSp modSp mod modClrScheme chgLayout modNotesTx">
        <pc:chgData name="BELLEMIN SANDRA" userId="5fe4e071-d3f4-40df-970f-ee8fcf898346" providerId="ADAL" clId="{9C1114DD-3484-4EFE-957B-8921A884992A}" dt="2025-03-19T11:55:40.857" v="151" actId="27614"/>
        <pc:sldMkLst>
          <pc:docMk/>
          <pc:sldMk cId="4040902193" sldId="284"/>
        </pc:sldMkLst>
        <pc:spChg chg="del mod ord">
          <ac:chgData name="BELLEMIN SANDRA" userId="5fe4e071-d3f4-40df-970f-ee8fcf898346" providerId="ADAL" clId="{9C1114DD-3484-4EFE-957B-8921A884992A}" dt="2025-03-19T11:54:20.708" v="34" actId="478"/>
          <ac:spMkLst>
            <pc:docMk/>
            <pc:sldMk cId="4040902193" sldId="284"/>
            <ac:spMk id="3" creationId="{6AFFCBD0-3C84-489D-AE0D-4D7AC404F3B2}"/>
          </ac:spMkLst>
        </pc:spChg>
        <pc:picChg chg="del">
          <ac:chgData name="BELLEMIN SANDRA" userId="5fe4e071-d3f4-40df-970f-ee8fcf898346" providerId="ADAL" clId="{9C1114DD-3484-4EFE-957B-8921A884992A}" dt="2025-03-19T11:54:20.708" v="34" actId="478"/>
          <ac:picMkLst>
            <pc:docMk/>
            <pc:sldMk cId="4040902193" sldId="284"/>
            <ac:picMk id="4" creationId="{037F44C6-1E3A-4E50-ACE5-4F1B46F74813}"/>
          </ac:picMkLst>
        </pc:picChg>
        <pc:picChg chg="add mod">
          <ac:chgData name="BELLEMIN SANDRA" userId="5fe4e071-d3f4-40df-970f-ee8fcf898346" providerId="ADAL" clId="{9C1114DD-3484-4EFE-957B-8921A884992A}" dt="2025-03-19T11:55:40.857" v="151" actId="27614"/>
          <ac:picMkLst>
            <pc:docMk/>
            <pc:sldMk cId="4040902193" sldId="284"/>
            <ac:picMk id="5" creationId="{7CB7D4E0-A8C9-D594-FC25-DDFD26230BA8}"/>
          </ac:picMkLst>
        </pc:picChg>
      </pc:sldChg>
      <pc:sldChg chg="addSp delSp modSp mod modClrScheme chgLayout modNotesTx">
        <pc:chgData name="BELLEMIN SANDRA" userId="5fe4e071-d3f4-40df-970f-ee8fcf898346" providerId="ADAL" clId="{9C1114DD-3484-4EFE-957B-8921A884992A}" dt="2025-03-19T11:55:42.367" v="153" actId="27614"/>
        <pc:sldMkLst>
          <pc:docMk/>
          <pc:sldMk cId="1210438339" sldId="285"/>
        </pc:sldMkLst>
        <pc:spChg chg="del mod ord">
          <ac:chgData name="BELLEMIN SANDRA" userId="5fe4e071-d3f4-40df-970f-ee8fcf898346" providerId="ADAL" clId="{9C1114DD-3484-4EFE-957B-8921A884992A}" dt="2025-03-19T11:54:22.242" v="35" actId="478"/>
          <ac:spMkLst>
            <pc:docMk/>
            <pc:sldMk cId="1210438339" sldId="285"/>
            <ac:spMk id="3" creationId="{6AFFCBD0-3C84-489D-AE0D-4D7AC404F3B2}"/>
          </ac:spMkLst>
        </pc:spChg>
        <pc:picChg chg="add mod">
          <ac:chgData name="BELLEMIN SANDRA" userId="5fe4e071-d3f4-40df-970f-ee8fcf898346" providerId="ADAL" clId="{9C1114DD-3484-4EFE-957B-8921A884992A}" dt="2025-03-19T11:55:42.367" v="153" actId="27614"/>
          <ac:picMkLst>
            <pc:docMk/>
            <pc:sldMk cId="1210438339" sldId="285"/>
            <ac:picMk id="4" creationId="{37BAA98C-EB43-B4EB-4DCC-C986F8C32C68}"/>
          </ac:picMkLst>
        </pc:picChg>
        <pc:picChg chg="del">
          <ac:chgData name="BELLEMIN SANDRA" userId="5fe4e071-d3f4-40df-970f-ee8fcf898346" providerId="ADAL" clId="{9C1114DD-3484-4EFE-957B-8921A884992A}" dt="2025-03-19T11:54:22.242" v="35" actId="478"/>
          <ac:picMkLst>
            <pc:docMk/>
            <pc:sldMk cId="1210438339" sldId="285"/>
            <ac:picMk id="5" creationId="{BB10A407-665E-4D27-9782-E006B34B5F4A}"/>
          </ac:picMkLst>
        </pc:picChg>
      </pc:sldChg>
      <pc:sldChg chg="addSp delSp modSp mod modClrScheme chgLayout modNotesTx">
        <pc:chgData name="BELLEMIN SANDRA" userId="5fe4e071-d3f4-40df-970f-ee8fcf898346" providerId="ADAL" clId="{9C1114DD-3484-4EFE-957B-8921A884992A}" dt="2025-03-19T11:55:43.703" v="156" actId="962"/>
        <pc:sldMkLst>
          <pc:docMk/>
          <pc:sldMk cId="2529609692" sldId="286"/>
        </pc:sldMkLst>
        <pc:spChg chg="del mod ord">
          <ac:chgData name="BELLEMIN SANDRA" userId="5fe4e071-d3f4-40df-970f-ee8fcf898346" providerId="ADAL" clId="{9C1114DD-3484-4EFE-957B-8921A884992A}" dt="2025-03-19T11:54:26.883" v="36" actId="478"/>
          <ac:spMkLst>
            <pc:docMk/>
            <pc:sldMk cId="2529609692" sldId="286"/>
            <ac:spMk id="3" creationId="{6AFFCBD0-3C84-489D-AE0D-4D7AC404F3B2}"/>
          </ac:spMkLst>
        </pc:spChg>
        <pc:picChg chg="del">
          <ac:chgData name="BELLEMIN SANDRA" userId="5fe4e071-d3f4-40df-970f-ee8fcf898346" providerId="ADAL" clId="{9C1114DD-3484-4EFE-957B-8921A884992A}" dt="2025-03-19T11:54:26.883" v="36" actId="478"/>
          <ac:picMkLst>
            <pc:docMk/>
            <pc:sldMk cId="2529609692" sldId="286"/>
            <ac:picMk id="4" creationId="{4E00EB66-1EC4-41BB-94EC-91C2E1296C67}"/>
          </ac:picMkLst>
        </pc:picChg>
        <pc:picChg chg="add mod">
          <ac:chgData name="BELLEMIN SANDRA" userId="5fe4e071-d3f4-40df-970f-ee8fcf898346" providerId="ADAL" clId="{9C1114DD-3484-4EFE-957B-8921A884992A}" dt="2025-03-19T11:55:43.703" v="156" actId="962"/>
          <ac:picMkLst>
            <pc:docMk/>
            <pc:sldMk cId="2529609692" sldId="286"/>
            <ac:picMk id="5" creationId="{6825F69D-69C6-2BC2-850A-D59DDE564960}"/>
          </ac:picMkLst>
        </pc:picChg>
      </pc:sldChg>
      <pc:sldChg chg="addSp delSp modSp mod modClrScheme chgLayout modNotesTx">
        <pc:chgData name="BELLEMIN SANDRA" userId="5fe4e071-d3f4-40df-970f-ee8fcf898346" providerId="ADAL" clId="{9C1114DD-3484-4EFE-957B-8921A884992A}" dt="2025-03-19T11:55:46.291" v="159" actId="962"/>
        <pc:sldMkLst>
          <pc:docMk/>
          <pc:sldMk cId="494862210" sldId="287"/>
        </pc:sldMkLst>
        <pc:spChg chg="del mod ord">
          <ac:chgData name="BELLEMIN SANDRA" userId="5fe4e071-d3f4-40df-970f-ee8fcf898346" providerId="ADAL" clId="{9C1114DD-3484-4EFE-957B-8921A884992A}" dt="2025-03-19T11:55:03.623" v="128" actId="478"/>
          <ac:spMkLst>
            <pc:docMk/>
            <pc:sldMk cId="494862210" sldId="287"/>
            <ac:spMk id="3" creationId="{6AFFCBD0-3C84-489D-AE0D-4D7AC404F3B2}"/>
          </ac:spMkLst>
        </pc:spChg>
        <pc:picChg chg="add mod">
          <ac:chgData name="BELLEMIN SANDRA" userId="5fe4e071-d3f4-40df-970f-ee8fcf898346" providerId="ADAL" clId="{9C1114DD-3484-4EFE-957B-8921A884992A}" dt="2025-03-19T11:55:46.291" v="159" actId="962"/>
          <ac:picMkLst>
            <pc:docMk/>
            <pc:sldMk cId="494862210" sldId="287"/>
            <ac:picMk id="4" creationId="{83663790-56CE-2BC2-E06E-73A4F7A1C07F}"/>
          </ac:picMkLst>
        </pc:picChg>
        <pc:picChg chg="del">
          <ac:chgData name="BELLEMIN SANDRA" userId="5fe4e071-d3f4-40df-970f-ee8fcf898346" providerId="ADAL" clId="{9C1114DD-3484-4EFE-957B-8921A884992A}" dt="2025-03-19T11:55:03.623" v="128" actId="478"/>
          <ac:picMkLst>
            <pc:docMk/>
            <pc:sldMk cId="494862210" sldId="287"/>
            <ac:picMk id="5" creationId="{2CB936EC-7E58-411C-9FC7-BE375D87BB42}"/>
          </ac:picMkLst>
        </pc:picChg>
      </pc:sldChg>
      <pc:sldChg chg="addSp delSp modSp mod modClrScheme chgLayout modNotesTx">
        <pc:chgData name="BELLEMIN SANDRA" userId="5fe4e071-d3f4-40df-970f-ee8fcf898346" providerId="ADAL" clId="{9C1114DD-3484-4EFE-957B-8921A884992A}" dt="2025-03-19T11:55:49.005" v="161" actId="27614"/>
        <pc:sldMkLst>
          <pc:docMk/>
          <pc:sldMk cId="710929205" sldId="288"/>
        </pc:sldMkLst>
        <pc:spChg chg="del mod ord">
          <ac:chgData name="BELLEMIN SANDRA" userId="5fe4e071-d3f4-40df-970f-ee8fcf898346" providerId="ADAL" clId="{9C1114DD-3484-4EFE-957B-8921A884992A}" dt="2025-03-19T11:55:05.219" v="129" actId="478"/>
          <ac:spMkLst>
            <pc:docMk/>
            <pc:sldMk cId="710929205" sldId="288"/>
            <ac:spMk id="3" creationId="{6AFFCBD0-3C84-489D-AE0D-4D7AC404F3B2}"/>
          </ac:spMkLst>
        </pc:spChg>
        <pc:picChg chg="del">
          <ac:chgData name="BELLEMIN SANDRA" userId="5fe4e071-d3f4-40df-970f-ee8fcf898346" providerId="ADAL" clId="{9C1114DD-3484-4EFE-957B-8921A884992A}" dt="2025-03-19T11:55:05.219" v="129" actId="478"/>
          <ac:picMkLst>
            <pc:docMk/>
            <pc:sldMk cId="710929205" sldId="288"/>
            <ac:picMk id="4" creationId="{B746BB23-ADDF-4AC9-887B-5BD3C3EBC55F}"/>
          </ac:picMkLst>
        </pc:picChg>
        <pc:picChg chg="add mod">
          <ac:chgData name="BELLEMIN SANDRA" userId="5fe4e071-d3f4-40df-970f-ee8fcf898346" providerId="ADAL" clId="{9C1114DD-3484-4EFE-957B-8921A884992A}" dt="2025-03-19T11:55:49.005" v="161" actId="27614"/>
          <ac:picMkLst>
            <pc:docMk/>
            <pc:sldMk cId="710929205" sldId="288"/>
            <ac:picMk id="5" creationId="{37AC381B-965D-0945-E865-0A77BAA7A796}"/>
          </ac:picMkLst>
        </pc:picChg>
      </pc:sldChg>
      <pc:sldChg chg="addSp delSp modSp mod modClrScheme chgLayout">
        <pc:chgData name="BELLEMIN SANDRA" userId="5fe4e071-d3f4-40df-970f-ee8fcf898346" providerId="ADAL" clId="{9C1114DD-3484-4EFE-957B-8921A884992A}" dt="2025-03-19T11:55:52.180" v="165" actId="27614"/>
        <pc:sldMkLst>
          <pc:docMk/>
          <pc:sldMk cId="2431680426" sldId="289"/>
        </pc:sldMkLst>
        <pc:spChg chg="del mod ord">
          <ac:chgData name="BELLEMIN SANDRA" userId="5fe4e071-d3f4-40df-970f-ee8fcf898346" providerId="ADAL" clId="{9C1114DD-3484-4EFE-957B-8921A884992A}" dt="2025-03-19T11:55:08.845" v="131" actId="478"/>
          <ac:spMkLst>
            <pc:docMk/>
            <pc:sldMk cId="2431680426" sldId="289"/>
            <ac:spMk id="2" creationId="{E77DDF9F-94F4-414A-A02E-C8E0A0BAB558}"/>
          </ac:spMkLst>
        </pc:spChg>
        <pc:picChg chg="del">
          <ac:chgData name="BELLEMIN SANDRA" userId="5fe4e071-d3f4-40df-970f-ee8fcf898346" providerId="ADAL" clId="{9C1114DD-3484-4EFE-957B-8921A884992A}" dt="2025-03-19T11:55:08.845" v="131" actId="478"/>
          <ac:picMkLst>
            <pc:docMk/>
            <pc:sldMk cId="2431680426" sldId="289"/>
            <ac:picMk id="4" creationId="{4A6B7DA5-716B-4FF0-BECE-843E9E32E964}"/>
          </ac:picMkLst>
        </pc:picChg>
        <pc:picChg chg="add mod">
          <ac:chgData name="BELLEMIN SANDRA" userId="5fe4e071-d3f4-40df-970f-ee8fcf898346" providerId="ADAL" clId="{9C1114DD-3484-4EFE-957B-8921A884992A}" dt="2025-03-19T11:55:52.180" v="165" actId="27614"/>
          <ac:picMkLst>
            <pc:docMk/>
            <pc:sldMk cId="2431680426" sldId="289"/>
            <ac:picMk id="5" creationId="{ECB18C3A-E1AB-5115-EF91-554F53AFD67D}"/>
          </ac:picMkLst>
        </pc:picChg>
      </pc:sldChg>
      <pc:sldChg chg="addSp delSp modSp mod modClrScheme chgLayout">
        <pc:chgData name="BELLEMIN SANDRA" userId="5fe4e071-d3f4-40df-970f-ee8fcf898346" providerId="ADAL" clId="{9C1114DD-3484-4EFE-957B-8921A884992A}" dt="2025-03-19T11:55:53.582" v="168" actId="962"/>
        <pc:sldMkLst>
          <pc:docMk/>
          <pc:sldMk cId="522888347" sldId="290"/>
        </pc:sldMkLst>
        <pc:spChg chg="del mod ord">
          <ac:chgData name="BELLEMIN SANDRA" userId="5fe4e071-d3f4-40df-970f-ee8fcf898346" providerId="ADAL" clId="{9C1114DD-3484-4EFE-957B-8921A884992A}" dt="2025-03-19T11:55:10.410" v="132" actId="478"/>
          <ac:spMkLst>
            <pc:docMk/>
            <pc:sldMk cId="522888347" sldId="290"/>
            <ac:spMk id="2" creationId="{D200E6FD-A777-4667-ABEA-12F8689ED769}"/>
          </ac:spMkLst>
        </pc:spChg>
        <pc:picChg chg="del">
          <ac:chgData name="BELLEMIN SANDRA" userId="5fe4e071-d3f4-40df-970f-ee8fcf898346" providerId="ADAL" clId="{9C1114DD-3484-4EFE-957B-8921A884992A}" dt="2025-03-19T11:55:10.410" v="132" actId="478"/>
          <ac:picMkLst>
            <pc:docMk/>
            <pc:sldMk cId="522888347" sldId="290"/>
            <ac:picMk id="4" creationId="{DA01C85F-4852-4E0A-91AB-8321C3244D5E}"/>
          </ac:picMkLst>
        </pc:picChg>
        <pc:picChg chg="add mod">
          <ac:chgData name="BELLEMIN SANDRA" userId="5fe4e071-d3f4-40df-970f-ee8fcf898346" providerId="ADAL" clId="{9C1114DD-3484-4EFE-957B-8921A884992A}" dt="2025-03-19T11:55:53.582" v="168" actId="962"/>
          <ac:picMkLst>
            <pc:docMk/>
            <pc:sldMk cId="522888347" sldId="290"/>
            <ac:picMk id="5" creationId="{D731CBFF-8E69-7AEF-CC6D-9B0F124B053D}"/>
          </ac:picMkLst>
        </pc:picChg>
      </pc:sldChg>
      <pc:sldChg chg="addSp delSp modSp mod modClrScheme chgLayout">
        <pc:chgData name="BELLEMIN SANDRA" userId="5fe4e071-d3f4-40df-970f-ee8fcf898346" providerId="ADAL" clId="{9C1114DD-3484-4EFE-957B-8921A884992A}" dt="2025-03-19T11:55:55.559" v="171" actId="962"/>
        <pc:sldMkLst>
          <pc:docMk/>
          <pc:sldMk cId="2395207775" sldId="291"/>
        </pc:sldMkLst>
        <pc:spChg chg="del mod ord">
          <ac:chgData name="BELLEMIN SANDRA" userId="5fe4e071-d3f4-40df-970f-ee8fcf898346" providerId="ADAL" clId="{9C1114DD-3484-4EFE-957B-8921A884992A}" dt="2025-03-19T11:55:11.876" v="133" actId="478"/>
          <ac:spMkLst>
            <pc:docMk/>
            <pc:sldMk cId="2395207775" sldId="291"/>
            <ac:spMk id="2" creationId="{0649F2ED-65F1-4676-9DE6-127E9A8D7DFD}"/>
          </ac:spMkLst>
        </pc:spChg>
        <pc:picChg chg="add mod">
          <ac:chgData name="BELLEMIN SANDRA" userId="5fe4e071-d3f4-40df-970f-ee8fcf898346" providerId="ADAL" clId="{9C1114DD-3484-4EFE-957B-8921A884992A}" dt="2025-03-19T11:55:55.559" v="171" actId="962"/>
          <ac:picMkLst>
            <pc:docMk/>
            <pc:sldMk cId="2395207775" sldId="291"/>
            <ac:picMk id="4" creationId="{0CEA0606-62BF-BD13-3561-21D7950D0A31}"/>
          </ac:picMkLst>
        </pc:picChg>
        <pc:picChg chg="del">
          <ac:chgData name="BELLEMIN SANDRA" userId="5fe4e071-d3f4-40df-970f-ee8fcf898346" providerId="ADAL" clId="{9C1114DD-3484-4EFE-957B-8921A884992A}" dt="2025-03-19T11:55:11.876" v="133" actId="478"/>
          <ac:picMkLst>
            <pc:docMk/>
            <pc:sldMk cId="2395207775" sldId="291"/>
            <ac:picMk id="5" creationId="{0974DB21-B866-3EEA-46FD-ADB6E27DE2FD}"/>
          </ac:picMkLst>
        </pc:picChg>
      </pc:sldChg>
      <pc:sldChg chg="addSp delSp modSp mod modClrScheme chgLayout">
        <pc:chgData name="BELLEMIN SANDRA" userId="5fe4e071-d3f4-40df-970f-ee8fcf898346" providerId="ADAL" clId="{9C1114DD-3484-4EFE-957B-8921A884992A}" dt="2025-03-19T11:55:58.766" v="174" actId="962"/>
        <pc:sldMkLst>
          <pc:docMk/>
          <pc:sldMk cId="2690184434" sldId="292"/>
        </pc:sldMkLst>
        <pc:spChg chg="del mod ord">
          <ac:chgData name="BELLEMIN SANDRA" userId="5fe4e071-d3f4-40df-970f-ee8fcf898346" providerId="ADAL" clId="{9C1114DD-3484-4EFE-957B-8921A884992A}" dt="2025-03-19T11:55:13.381" v="134" actId="478"/>
          <ac:spMkLst>
            <pc:docMk/>
            <pc:sldMk cId="2690184434" sldId="292"/>
            <ac:spMk id="2" creationId="{1B25B5AA-3BD0-4073-AF56-144C0E92A088}"/>
          </ac:spMkLst>
        </pc:spChg>
        <pc:picChg chg="del">
          <ac:chgData name="BELLEMIN SANDRA" userId="5fe4e071-d3f4-40df-970f-ee8fcf898346" providerId="ADAL" clId="{9C1114DD-3484-4EFE-957B-8921A884992A}" dt="2025-03-19T11:55:13.381" v="134" actId="478"/>
          <ac:picMkLst>
            <pc:docMk/>
            <pc:sldMk cId="2690184434" sldId="292"/>
            <ac:picMk id="4" creationId="{CE055824-AB7D-47C8-872E-D98DDF5F4152}"/>
          </ac:picMkLst>
        </pc:picChg>
        <pc:picChg chg="add mod">
          <ac:chgData name="BELLEMIN SANDRA" userId="5fe4e071-d3f4-40df-970f-ee8fcf898346" providerId="ADAL" clId="{9C1114DD-3484-4EFE-957B-8921A884992A}" dt="2025-03-19T11:55:58.766" v="174" actId="962"/>
          <ac:picMkLst>
            <pc:docMk/>
            <pc:sldMk cId="2690184434" sldId="292"/>
            <ac:picMk id="5" creationId="{6C7B88B6-A875-8EFA-20A1-14A1CD12D1EC}"/>
          </ac:picMkLst>
        </pc:picChg>
        <pc:picChg chg="del">
          <ac:chgData name="BELLEMIN SANDRA" userId="5fe4e071-d3f4-40df-970f-ee8fcf898346" providerId="ADAL" clId="{9C1114DD-3484-4EFE-957B-8921A884992A}" dt="2025-03-19T11:55:13.381" v="134" actId="478"/>
          <ac:picMkLst>
            <pc:docMk/>
            <pc:sldMk cId="2690184434" sldId="292"/>
            <ac:picMk id="6" creationId="{7CE7F208-605F-4B0A-89A7-6756FFF99D7B}"/>
          </ac:picMkLst>
        </pc:picChg>
      </pc:sldChg>
      <pc:sldChg chg="addSp delSp modSp mod modClrScheme chgLayout">
        <pc:chgData name="BELLEMIN SANDRA" userId="5fe4e071-d3f4-40df-970f-ee8fcf898346" providerId="ADAL" clId="{9C1114DD-3484-4EFE-957B-8921A884992A}" dt="2025-03-19T11:56:01.527" v="176" actId="27614"/>
        <pc:sldMkLst>
          <pc:docMk/>
          <pc:sldMk cId="3176481763" sldId="293"/>
        </pc:sldMkLst>
        <pc:spChg chg="del mod ord">
          <ac:chgData name="BELLEMIN SANDRA" userId="5fe4e071-d3f4-40df-970f-ee8fcf898346" providerId="ADAL" clId="{9C1114DD-3484-4EFE-957B-8921A884992A}" dt="2025-03-19T11:55:14.856" v="135" actId="478"/>
          <ac:spMkLst>
            <pc:docMk/>
            <pc:sldMk cId="3176481763" sldId="293"/>
            <ac:spMk id="2" creationId="{06C9D913-961B-470B-B50C-96F49529822D}"/>
          </ac:spMkLst>
        </pc:spChg>
        <pc:picChg chg="del">
          <ac:chgData name="BELLEMIN SANDRA" userId="5fe4e071-d3f4-40df-970f-ee8fcf898346" providerId="ADAL" clId="{9C1114DD-3484-4EFE-957B-8921A884992A}" dt="2025-03-19T11:55:14.856" v="135" actId="478"/>
          <ac:picMkLst>
            <pc:docMk/>
            <pc:sldMk cId="3176481763" sldId="293"/>
            <ac:picMk id="4" creationId="{72E65050-BD33-5818-D3D4-BE2BD032D989}"/>
          </ac:picMkLst>
        </pc:picChg>
        <pc:picChg chg="add mod">
          <ac:chgData name="BELLEMIN SANDRA" userId="5fe4e071-d3f4-40df-970f-ee8fcf898346" providerId="ADAL" clId="{9C1114DD-3484-4EFE-957B-8921A884992A}" dt="2025-03-19T11:56:01.527" v="176" actId="27614"/>
          <ac:picMkLst>
            <pc:docMk/>
            <pc:sldMk cId="3176481763" sldId="293"/>
            <ac:picMk id="7" creationId="{2F58A3BB-83AA-4835-D61A-3004808EF249}"/>
          </ac:picMkLst>
        </pc:picChg>
      </pc:sldChg>
      <pc:sldChg chg="addSp delSp modSp mod modClrScheme chgLayout">
        <pc:chgData name="BELLEMIN SANDRA" userId="5fe4e071-d3f4-40df-970f-ee8fcf898346" providerId="ADAL" clId="{9C1114DD-3484-4EFE-957B-8921A884992A}" dt="2025-03-19T11:56:03.095" v="179" actId="962"/>
        <pc:sldMkLst>
          <pc:docMk/>
          <pc:sldMk cId="2658121101" sldId="294"/>
        </pc:sldMkLst>
        <pc:spChg chg="del mod ord">
          <ac:chgData name="BELLEMIN SANDRA" userId="5fe4e071-d3f4-40df-970f-ee8fcf898346" providerId="ADAL" clId="{9C1114DD-3484-4EFE-957B-8921A884992A}" dt="2025-03-19T11:55:16.274" v="136" actId="478"/>
          <ac:spMkLst>
            <pc:docMk/>
            <pc:sldMk cId="2658121101" sldId="294"/>
            <ac:spMk id="2" creationId="{212DA1DD-5C2F-4B7A-93D2-6EBD43FEB0C6}"/>
          </ac:spMkLst>
        </pc:spChg>
        <pc:picChg chg="del">
          <ac:chgData name="BELLEMIN SANDRA" userId="5fe4e071-d3f4-40df-970f-ee8fcf898346" providerId="ADAL" clId="{9C1114DD-3484-4EFE-957B-8921A884992A}" dt="2025-03-19T11:55:16.274" v="136" actId="478"/>
          <ac:picMkLst>
            <pc:docMk/>
            <pc:sldMk cId="2658121101" sldId="294"/>
            <ac:picMk id="5" creationId="{FCA2EA00-AFE3-E660-1BB2-BF96BE0624D5}"/>
          </ac:picMkLst>
        </pc:picChg>
        <pc:picChg chg="add mod">
          <ac:chgData name="BELLEMIN SANDRA" userId="5fe4e071-d3f4-40df-970f-ee8fcf898346" providerId="ADAL" clId="{9C1114DD-3484-4EFE-957B-8921A884992A}" dt="2025-03-19T11:56:03.095" v="179" actId="962"/>
          <ac:picMkLst>
            <pc:docMk/>
            <pc:sldMk cId="2658121101" sldId="294"/>
            <ac:picMk id="7" creationId="{D4EF246A-A219-6205-708A-BBE3B6C3DAB9}"/>
          </ac:picMkLst>
        </pc:picChg>
      </pc:sldChg>
      <pc:sldChg chg="addSp delSp modSp mod modClrScheme chgLayout">
        <pc:chgData name="BELLEMIN SANDRA" userId="5fe4e071-d3f4-40df-970f-ee8fcf898346" providerId="ADAL" clId="{9C1114DD-3484-4EFE-957B-8921A884992A}" dt="2025-03-19T11:55:50.673" v="163" actId="27614"/>
        <pc:sldMkLst>
          <pc:docMk/>
          <pc:sldMk cId="4061536701" sldId="295"/>
        </pc:sldMkLst>
        <pc:spChg chg="del mod ord">
          <ac:chgData name="BELLEMIN SANDRA" userId="5fe4e071-d3f4-40df-970f-ee8fcf898346" providerId="ADAL" clId="{9C1114DD-3484-4EFE-957B-8921A884992A}" dt="2025-03-19T11:55:07.106" v="130" actId="478"/>
          <ac:spMkLst>
            <pc:docMk/>
            <pc:sldMk cId="4061536701" sldId="295"/>
            <ac:spMk id="2" creationId="{5D123994-D72B-4C34-9EB7-F11EE166687B}"/>
          </ac:spMkLst>
        </pc:spChg>
        <pc:picChg chg="add mod">
          <ac:chgData name="BELLEMIN SANDRA" userId="5fe4e071-d3f4-40df-970f-ee8fcf898346" providerId="ADAL" clId="{9C1114DD-3484-4EFE-957B-8921A884992A}" dt="2025-03-19T11:55:50.673" v="163" actId="27614"/>
          <ac:picMkLst>
            <pc:docMk/>
            <pc:sldMk cId="4061536701" sldId="295"/>
            <ac:picMk id="4" creationId="{82A89EFF-3E27-4A71-7824-DCCE8184CCDB}"/>
          </ac:picMkLst>
        </pc:picChg>
        <pc:picChg chg="del">
          <ac:chgData name="BELLEMIN SANDRA" userId="5fe4e071-d3f4-40df-970f-ee8fcf898346" providerId="ADAL" clId="{9C1114DD-3484-4EFE-957B-8921A884992A}" dt="2025-03-19T11:55:07.106" v="130" actId="478"/>
          <ac:picMkLst>
            <pc:docMk/>
            <pc:sldMk cId="4061536701" sldId="295"/>
            <ac:picMk id="5" creationId="{27BE838B-C756-D0DC-4D98-653002A6BEE3}"/>
          </ac:picMkLst>
        </pc:picChg>
      </pc:sldChg>
      <pc:sldMasterChg chg="addSldLayout modSldLayout">
        <pc:chgData name="BELLEMIN SANDRA" userId="5fe4e071-d3f4-40df-970f-ee8fcf898346" providerId="ADAL" clId="{9C1114DD-3484-4EFE-957B-8921A884992A}" dt="2025-03-19T11:53:56.084" v="9" actId="478"/>
        <pc:sldMasterMkLst>
          <pc:docMk/>
          <pc:sldMasterMk cId="1099315086" sldId="2147483660"/>
        </pc:sldMasterMkLst>
        <pc:sldLayoutChg chg="delSp add mod modTransition">
          <pc:chgData name="BELLEMIN SANDRA" userId="5fe4e071-d3f4-40df-970f-ee8fcf898346" providerId="ADAL" clId="{9C1114DD-3484-4EFE-957B-8921A884992A}" dt="2025-03-19T11:53:56.084" v="9" actId="478"/>
          <pc:sldLayoutMkLst>
            <pc:docMk/>
            <pc:sldMasterMk cId="1099315086" sldId="2147483660"/>
            <pc:sldLayoutMk cId="502315220" sldId="2147483668"/>
          </pc:sldLayoutMkLst>
          <pc:spChg chg="del">
            <ac:chgData name="BELLEMIN SANDRA" userId="5fe4e071-d3f4-40df-970f-ee8fcf898346" providerId="ADAL" clId="{9C1114DD-3484-4EFE-957B-8921A884992A}" dt="2025-03-19T11:53:56.084" v="9" actId="478"/>
            <ac:spMkLst>
              <pc:docMk/>
              <pc:sldMasterMk cId="1099315086" sldId="2147483660"/>
              <pc:sldLayoutMk cId="502315220" sldId="2147483668"/>
              <ac:spMk id="5" creationId="{79106579-578D-4923-BDC3-F890FE2F6D93}"/>
            </ac:spMkLst>
          </pc:spChg>
          <pc:spChg chg="del">
            <ac:chgData name="BELLEMIN SANDRA" userId="5fe4e071-d3f4-40df-970f-ee8fcf898346" providerId="ADAL" clId="{9C1114DD-3484-4EFE-957B-8921A884992A}" dt="2025-03-19T11:53:56.084" v="9" actId="478"/>
            <ac:spMkLst>
              <pc:docMk/>
              <pc:sldMasterMk cId="1099315086" sldId="2147483660"/>
              <pc:sldLayoutMk cId="502315220" sldId="2147483668"/>
              <ac:spMk id="6" creationId="{73DFEA3C-8920-4411-917A-DD7A873189D9}"/>
            </ac:spMkLst>
          </pc:spChg>
          <pc:spChg chg="del">
            <ac:chgData name="BELLEMIN SANDRA" userId="5fe4e071-d3f4-40df-970f-ee8fcf898346" providerId="ADAL" clId="{9C1114DD-3484-4EFE-957B-8921A884992A}" dt="2025-03-19T11:53:56.084" v="9" actId="478"/>
            <ac:spMkLst>
              <pc:docMk/>
              <pc:sldMasterMk cId="1099315086" sldId="2147483660"/>
              <pc:sldLayoutMk cId="502315220" sldId="2147483668"/>
              <ac:spMk id="7" creationId="{9408C5A3-5DBB-48BA-BA85-05B5604FF534}"/>
            </ac:spMkLst>
          </pc:spChg>
          <pc:picChg chg="del">
            <ac:chgData name="BELLEMIN SANDRA" userId="5fe4e071-d3f4-40df-970f-ee8fcf898346" providerId="ADAL" clId="{9C1114DD-3484-4EFE-957B-8921A884992A}" dt="2025-03-19T11:53:56.084" v="9" actId="478"/>
            <ac:picMkLst>
              <pc:docMk/>
              <pc:sldMasterMk cId="1099315086" sldId="2147483660"/>
              <pc:sldLayoutMk cId="502315220" sldId="2147483668"/>
              <ac:picMk id="8" creationId="{F8000C29-DBCD-4CAC-B122-9506AD1ABB0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074845C-01D3-4A94-B358-B5EA6BB3D0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D5E4F85-0A44-485A-B3E7-E7F67DCD33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D0855C-FD51-445B-A359-7C4B20F7D243}" type="datetimeFigureOut">
              <a:rPr lang="fr-FR" smtClean="0"/>
              <a:t>19/03/2025</a:t>
            </a:fld>
            <a:endParaRPr lang="fr-FR"/>
          </a:p>
        </p:txBody>
      </p:sp>
      <p:sp>
        <p:nvSpPr>
          <p:cNvPr id="4" name="Espace réservé du pied de page 3">
            <a:extLst>
              <a:ext uri="{FF2B5EF4-FFF2-40B4-BE49-F238E27FC236}">
                <a16:creationId xmlns:a16="http://schemas.microsoft.com/office/drawing/2014/main" id="{FF174665-A1D2-4C3E-9799-B49DDE1180B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00C2DCE-ED8C-41F9-8310-1B6BA664E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4C6B46-A4C9-4C71-A8DF-EA4F4E3643B6}" type="slidenum">
              <a:rPr lang="fr-FR" smtClean="0"/>
              <a:t>‹N°›</a:t>
            </a:fld>
            <a:endParaRPr lang="fr-FR"/>
          </a:p>
        </p:txBody>
      </p:sp>
    </p:spTree>
    <p:extLst>
      <p:ext uri="{BB962C8B-B14F-4D97-AF65-F5344CB8AC3E}">
        <p14:creationId xmlns:p14="http://schemas.microsoft.com/office/powerpoint/2010/main" val="426044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solidFill>
                  <a:srgbClr val="000000"/>
                </a:solidFill>
                <a:effectLst/>
                <a:latin typeface="+mn-lt"/>
              </a:rPr>
              <a:t>Aujourd’hui, nous allons apprendre à situer un objet ou une personne, à décrire sa position, c’est-à-dire utiliser le vocabulaire de repérage dans l’espace.</a:t>
            </a:r>
            <a:endParaRPr lang="fr-FR"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324518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derrière</a:t>
            </a:r>
            <a:r>
              <a:rPr lang="fr-FR" sz="1200" i="1" dirty="0">
                <a:solidFill>
                  <a:srgbClr val="000000"/>
                </a:solidFill>
                <a:effectLst/>
                <a:latin typeface="+mn-lt"/>
                <a:ea typeface="Calibri" panose="020F0502020204030204" pitchFamily="34" charset="0"/>
                <a:cs typeface="Arial"/>
              </a:rPr>
              <a:t> la boite</a:t>
            </a:r>
            <a:r>
              <a:rPr lang="fr-FR" sz="1200" i="1" dirty="0">
                <a:solidFill>
                  <a:srgbClr val="000000"/>
                </a:solidFill>
                <a:latin typeface="+mn-lt"/>
                <a:ea typeface="Calibri" panose="020F0502020204030204" pitchFamily="34" charset="0"/>
                <a:cs typeface="Arial"/>
              </a:rPr>
              <a:t>.</a:t>
            </a:r>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3156139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devant</a:t>
            </a:r>
            <a:r>
              <a:rPr lang="fr-FR" sz="1200" i="1" dirty="0">
                <a:solidFill>
                  <a:srgbClr val="000000"/>
                </a:solidFill>
                <a:effectLst/>
                <a:latin typeface="+mn-lt"/>
                <a:ea typeface="Calibri" panose="020F0502020204030204" pitchFamily="34" charset="0"/>
                <a:cs typeface="Arial"/>
              </a:rPr>
              <a:t> la boite</a:t>
            </a:r>
            <a:r>
              <a:rPr lang="fr-FR" sz="1200" i="1" dirty="0">
                <a:solidFill>
                  <a:srgbClr val="000000"/>
                </a:solidFill>
                <a:latin typeface="+mn-lt"/>
                <a:ea typeface="Calibri" panose="020F0502020204030204" pitchFamily="34" charset="0"/>
                <a:cs typeface="Arial"/>
              </a:rPr>
              <a:t>.</a:t>
            </a:r>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2139478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4170938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i="0" dirty="0">
                <a:effectLst/>
                <a:latin typeface="Calibri" panose="020F0502020204030204" pitchFamily="34" charset="0"/>
                <a:ea typeface="Calibri" panose="020F0502020204030204" pitchFamily="34" charset="0"/>
                <a:cs typeface="Times New Roman" panose="02020603050405020304" pitchFamily="18" charset="0"/>
              </a:rPr>
              <a:t>Pointer chaque item et lire la phrase correspondante.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3360261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Lire la consigne aux élèves. A ce stade de l’année, c’est absolument nécessaire, les élèves n’étant pas lecteur.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353305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De même, lire les consignes aux élèves.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2027806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Lire la consigne aux élèves au moment où vous leur présentez les exercices de la fiche principale, puis la lire de nouveau aux élèves qui décident de faire l’exercice des champions.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171909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3445455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2688896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mn-lt"/>
                <a:ea typeface="Calibri" panose="020F0502020204030204" pitchFamily="34" charset="0"/>
                <a:cs typeface="Times New Roman" panose="02020603050405020304" pitchFamily="18" charset="0"/>
              </a:rPr>
              <a:t>Je vais vous donner un ordre et vous allez le suivre.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mn-lt"/>
                <a:ea typeface="Calibri" panose="020F0502020204030204" pitchFamily="34" charset="0"/>
                <a:cs typeface="Times New Roman" panose="02020603050405020304" pitchFamily="18" charset="0"/>
              </a:rPr>
              <a:t>Jacques a dit : m</a:t>
            </a:r>
            <a:r>
              <a:rPr lang="fr-FR" sz="1200" i="1" dirty="0">
                <a:latin typeface="+mn-lt"/>
              </a:rPr>
              <a:t>ets les mains sur ta tête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dirty="0">
                <a:latin typeface="+mn-lt"/>
              </a:rPr>
              <a:t>Mets les mains en dessous de ta chaise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dirty="0">
                <a:latin typeface="+mn-lt"/>
              </a:rPr>
              <a:t>Regarde au-dessus de toi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dirty="0">
                <a:latin typeface="+mn-lt"/>
              </a:rPr>
              <a:t>Mets-toi derrière ta chaise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dirty="0">
                <a:latin typeface="+mn-lt"/>
              </a:rPr>
              <a:t>Mets-toi sur ta chaise ! </a:t>
            </a:r>
            <a:endParaRPr lang="fr-FR" sz="1200" i="1" dirty="0">
              <a:effectLst/>
              <a:latin typeface="+mn-lt"/>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762309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dirty="0">
                <a:effectLst/>
                <a:latin typeface="Calibri" panose="020F0502020204030204" pitchFamily="34" charset="0"/>
                <a:ea typeface="Calibri" panose="020F0502020204030204" pitchFamily="34" charset="0"/>
                <a:cs typeface="Times New Roman" panose="02020603050405020304" pitchFamily="18" charset="0"/>
              </a:rPr>
              <a:t>Distribuer un petit personnage à chaque enfant et donner les indications de position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 le personnage sur la trousse.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Mettez-le à l’intérieur de la trousse.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Mettez-le à l’extérieur de la trousse.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Mettez-le sous la trousse.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Mettez-le derrière la trousse.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panose="020F0502020204030204" pitchFamily="34" charset="0"/>
                <a:ea typeface="Calibri" panose="020F0502020204030204" pitchFamily="34" charset="0"/>
                <a:cs typeface="Times New Roman" panose="02020603050405020304" pitchFamily="18" charset="0"/>
              </a:rPr>
              <a:t>Mettez-le devant la trousse.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dirty="0">
                <a:effectLst/>
                <a:latin typeface="Calibri"/>
                <a:ea typeface="Calibri" panose="020F0502020204030204" pitchFamily="34" charset="0"/>
                <a:cs typeface="Calibri"/>
              </a:rPr>
              <a:t>Sortez votre colle et mettez-le personnage entre la trousse et la colle.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3476575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Maintenant, vous allez voir apparaitre Amine et vous devrez dire où il se trouve.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3575271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sous</a:t>
            </a:r>
            <a:r>
              <a:rPr lang="fr-FR" sz="1200" b="1" i="1" dirty="0">
                <a:solidFill>
                  <a:srgbClr val="000000"/>
                </a:solidFill>
                <a:effectLst/>
                <a:latin typeface="+mn-lt"/>
                <a:ea typeface="Calibri" panose="020F0502020204030204" pitchFamily="34" charset="0"/>
                <a:cs typeface="Arial"/>
              </a:rPr>
              <a:t> </a:t>
            </a:r>
            <a:r>
              <a:rPr lang="fr-FR" sz="1200" i="1" dirty="0">
                <a:solidFill>
                  <a:srgbClr val="000000"/>
                </a:solidFill>
                <a:effectLst/>
                <a:latin typeface="+mn-lt"/>
                <a:ea typeface="Calibri" panose="020F0502020204030204" pitchFamily="34" charset="0"/>
                <a:cs typeface="Arial"/>
              </a:rPr>
              <a:t>le bureau</a:t>
            </a:r>
            <a:r>
              <a:rPr lang="fr-FR" sz="1200" i="1" dirty="0">
                <a:solidFill>
                  <a:srgbClr val="000000"/>
                </a:solidFill>
                <a:latin typeface="+mn-lt"/>
                <a:ea typeface="Calibri" panose="020F0502020204030204" pitchFamily="34" charset="0"/>
                <a:cs typeface="Arial"/>
              </a:rPr>
              <a:t>. On peut aussi dire </a:t>
            </a:r>
            <a:r>
              <a:rPr lang="fr-FR" sz="1200" b="1" i="1" dirty="0">
                <a:solidFill>
                  <a:srgbClr val="000000"/>
                </a:solidFill>
                <a:latin typeface="+mn-lt"/>
                <a:ea typeface="Calibri" panose="020F0502020204030204" pitchFamily="34" charset="0"/>
                <a:cs typeface="Arial"/>
              </a:rPr>
              <a:t>en dessous </a:t>
            </a:r>
            <a:r>
              <a:rPr lang="fr-FR" sz="1200" i="1" dirty="0">
                <a:solidFill>
                  <a:srgbClr val="000000"/>
                </a:solidFill>
                <a:latin typeface="+mn-lt"/>
                <a:ea typeface="Calibri" panose="020F0502020204030204" pitchFamily="34" charset="0"/>
                <a:cs typeface="Arial"/>
              </a:rPr>
              <a:t>du bureau.</a:t>
            </a:r>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1898869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sur</a:t>
            </a:r>
            <a:r>
              <a:rPr lang="fr-FR" sz="1200" i="1" dirty="0">
                <a:solidFill>
                  <a:srgbClr val="000000"/>
                </a:solidFill>
                <a:effectLst/>
                <a:latin typeface="+mn-lt"/>
                <a:ea typeface="Calibri" panose="020F0502020204030204" pitchFamily="34" charset="0"/>
                <a:cs typeface="Arial"/>
              </a:rPr>
              <a:t> la boite</a:t>
            </a:r>
            <a:r>
              <a:rPr lang="fr-FR" sz="1200" i="1" dirty="0">
                <a:solidFill>
                  <a:srgbClr val="000000"/>
                </a:solidFill>
                <a:latin typeface="+mn-lt"/>
                <a:ea typeface="Calibri" panose="020F0502020204030204" pitchFamily="34" charset="0"/>
                <a:cs typeface="Arial"/>
              </a:rPr>
              <a:t>. Accepter la réponse « </a:t>
            </a:r>
            <a:r>
              <a:rPr lang="fr-FR" sz="1200" b="1" i="1" dirty="0">
                <a:solidFill>
                  <a:srgbClr val="000000"/>
                </a:solidFill>
                <a:latin typeface="+mn-lt"/>
                <a:ea typeface="Calibri" panose="020F0502020204030204" pitchFamily="34" charset="0"/>
                <a:cs typeface="Arial"/>
              </a:rPr>
              <a:t>dessus</a:t>
            </a:r>
            <a:r>
              <a:rPr lang="fr-FR" sz="1200" i="1" dirty="0">
                <a:solidFill>
                  <a:srgbClr val="000000"/>
                </a:solidFill>
                <a:latin typeface="+mn-lt"/>
                <a:ea typeface="Calibri" panose="020F0502020204030204" pitchFamily="34" charset="0"/>
                <a:cs typeface="Arial"/>
              </a:rPr>
              <a:t> de la boite ». </a:t>
            </a:r>
            <a:endParaRPr lang="fr-FR" i="1" dirty="0">
              <a:latin typeface="+mn-lt"/>
            </a:endParaRPr>
          </a:p>
          <a:p>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923102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mn-lt"/>
              </a:rPr>
              <a:t>→ </a:t>
            </a:r>
            <a:r>
              <a:rPr lang="fr-FR" sz="1200" i="1" dirty="0">
                <a:solidFill>
                  <a:srgbClr val="000000"/>
                </a:solidFill>
                <a:latin typeface="+mn-lt"/>
                <a:ea typeface="Calibri" panose="020F0502020204030204" pitchFamily="34" charset="0"/>
                <a:cs typeface="Arial"/>
              </a:rPr>
              <a:t>Il est</a:t>
            </a:r>
            <a:r>
              <a:rPr lang="fr-FR" sz="1200" i="1" dirty="0">
                <a:solidFill>
                  <a:srgbClr val="000000"/>
                </a:solidFill>
                <a:effectLst/>
                <a:latin typeface="+mn-lt"/>
                <a:ea typeface="Calibri" panose="020F0502020204030204" pitchFamily="34" charset="0"/>
                <a:cs typeface="Arial"/>
              </a:rPr>
              <a:t> </a:t>
            </a:r>
            <a:r>
              <a:rPr lang="fr-FR" sz="1200" b="1" i="1" dirty="0">
                <a:solidFill>
                  <a:srgbClr val="000000"/>
                </a:solidFill>
                <a:latin typeface="+mn-lt"/>
                <a:ea typeface="Calibri" panose="020F0502020204030204" pitchFamily="34" charset="0"/>
                <a:cs typeface="Arial"/>
              </a:rPr>
              <a:t>à </a:t>
            </a:r>
            <a:r>
              <a:rPr lang="fr-FR" sz="1200" b="1" i="1" dirty="0">
                <a:solidFill>
                  <a:srgbClr val="000000"/>
                </a:solidFill>
                <a:effectLst/>
                <a:latin typeface="+mn-lt"/>
                <a:ea typeface="Calibri" panose="020F0502020204030204" pitchFamily="34" charset="0"/>
                <a:cs typeface="Arial"/>
              </a:rPr>
              <a:t>l’intérieur</a:t>
            </a:r>
            <a:r>
              <a:rPr lang="fr-FR" sz="1200" i="1" dirty="0">
                <a:solidFill>
                  <a:srgbClr val="000000"/>
                </a:solidFill>
                <a:effectLst/>
                <a:latin typeface="+mn-lt"/>
                <a:ea typeface="Calibri" panose="020F0502020204030204" pitchFamily="34" charset="0"/>
                <a:cs typeface="Arial"/>
              </a:rPr>
              <a:t> de la boite ou </a:t>
            </a:r>
            <a:r>
              <a:rPr lang="fr-FR" sz="1200" b="1" i="1" dirty="0">
                <a:solidFill>
                  <a:srgbClr val="000000"/>
                </a:solidFill>
                <a:effectLst/>
                <a:latin typeface="+mn-lt"/>
                <a:ea typeface="Calibri" panose="020F0502020204030204" pitchFamily="34" charset="0"/>
                <a:cs typeface="Arial"/>
              </a:rPr>
              <a:t>dans</a:t>
            </a:r>
            <a:r>
              <a:rPr lang="fr-FR" sz="1200" i="1" dirty="0">
                <a:solidFill>
                  <a:srgbClr val="000000"/>
                </a:solidFill>
                <a:effectLst/>
                <a:latin typeface="+mn-lt"/>
                <a:ea typeface="Calibri" panose="020F0502020204030204" pitchFamily="34" charset="0"/>
                <a:cs typeface="Arial"/>
              </a:rPr>
              <a:t> la boite</a:t>
            </a:r>
            <a:r>
              <a:rPr lang="fr-FR" sz="1200" i="1" dirty="0">
                <a:solidFill>
                  <a:srgbClr val="000000"/>
                </a:solidFill>
                <a:latin typeface="+mn-lt"/>
                <a:ea typeface="Calibri" panose="020F0502020204030204" pitchFamily="34" charset="0"/>
                <a:cs typeface="Arial"/>
              </a:rPr>
              <a:t>.</a:t>
            </a:r>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30497247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à</a:t>
            </a:r>
            <a:r>
              <a:rPr lang="fr-FR" sz="1200" b="1" i="1" dirty="0">
                <a:solidFill>
                  <a:srgbClr val="000000"/>
                </a:solidFill>
                <a:effectLst/>
                <a:latin typeface="+mn-lt"/>
                <a:ea typeface="Calibri" panose="020F0502020204030204" pitchFamily="34" charset="0"/>
                <a:cs typeface="Arial"/>
              </a:rPr>
              <a:t> l’extérieur </a:t>
            </a:r>
            <a:r>
              <a:rPr lang="fr-FR" sz="1200" i="1" dirty="0">
                <a:solidFill>
                  <a:srgbClr val="000000"/>
                </a:solidFill>
                <a:effectLst/>
                <a:latin typeface="+mn-lt"/>
                <a:ea typeface="Calibri" panose="020F0502020204030204" pitchFamily="34" charset="0"/>
                <a:cs typeface="Arial"/>
              </a:rPr>
              <a:t>de la boite</a:t>
            </a:r>
            <a:r>
              <a:rPr lang="fr-FR" sz="1200" i="1" dirty="0">
                <a:solidFill>
                  <a:srgbClr val="000000"/>
                </a:solidFill>
                <a:latin typeface="+mn-lt"/>
                <a:ea typeface="Calibri" panose="020F0502020204030204" pitchFamily="34" charset="0"/>
                <a:cs typeface="Arial"/>
              </a:rPr>
              <a:t>, on peut aussi dire </a:t>
            </a:r>
            <a:r>
              <a:rPr lang="fr-FR" sz="1200" b="1" i="1" dirty="0">
                <a:solidFill>
                  <a:srgbClr val="000000"/>
                </a:solidFill>
                <a:latin typeface="+mn-lt"/>
                <a:ea typeface="Calibri" panose="020F0502020204030204" pitchFamily="34" charset="0"/>
                <a:cs typeface="Arial"/>
              </a:rPr>
              <a:t>en dehors </a:t>
            </a:r>
            <a:r>
              <a:rPr lang="fr-FR" sz="1200" i="1" dirty="0">
                <a:solidFill>
                  <a:srgbClr val="000000"/>
                </a:solidFill>
                <a:latin typeface="+mn-lt"/>
                <a:ea typeface="Calibri" panose="020F0502020204030204" pitchFamily="34" charset="0"/>
                <a:cs typeface="Arial"/>
              </a:rPr>
              <a:t>de la boite.</a:t>
            </a:r>
            <a:endParaRPr lang="fr-FR" i="1" dirty="0">
              <a:latin typeface="+mn-lt"/>
            </a:endParaRPr>
          </a:p>
          <a:p>
            <a:r>
              <a:rPr lang="fr-FR" sz="1200" dirty="0">
                <a:latin typeface="+mn-lt"/>
                <a:ea typeface="Calibri" panose="020F0502020204030204" pitchFamily="34" charset="0"/>
                <a:cs typeface="Arial"/>
              </a:rPr>
              <a:t>Accepter «</a:t>
            </a:r>
            <a:r>
              <a:rPr lang="fr-FR" sz="1200" b="1" dirty="0">
                <a:latin typeface="+mn-lt"/>
                <a:ea typeface="Calibri" panose="020F0502020204030204" pitchFamily="34" charset="0"/>
                <a:cs typeface="Arial"/>
              </a:rPr>
              <a:t> </a:t>
            </a:r>
            <a:r>
              <a:rPr lang="fr-FR" sz="1200" b="0" dirty="0">
                <a:latin typeface="+mn-lt"/>
                <a:ea typeface="Calibri" panose="020F0502020204030204" pitchFamily="34" charset="0"/>
                <a:cs typeface="Arial"/>
              </a:rPr>
              <a:t>à côté » </a:t>
            </a:r>
            <a:r>
              <a:rPr lang="fr-FR" sz="1200" dirty="0">
                <a:latin typeface="+mn-lt"/>
                <a:ea typeface="Calibri" panose="020F0502020204030204" pitchFamily="34" charset="0"/>
                <a:cs typeface="Arial"/>
              </a:rPr>
              <a:t>mais montrer de nouveau la slide précédente pour faire émerger « à l'extérieur » par opposition. Peut-être que certains élèves pourront commencer à utiliser les notions de gauche/droite : il est </a:t>
            </a:r>
            <a:r>
              <a:rPr lang="fr-FR" sz="1200" b="1" dirty="0">
                <a:latin typeface="+mn-lt"/>
                <a:ea typeface="Calibri" panose="020F0502020204030204" pitchFamily="34" charset="0"/>
                <a:cs typeface="Arial"/>
              </a:rPr>
              <a:t>à gauche </a:t>
            </a:r>
            <a:r>
              <a:rPr lang="fr-FR" sz="1200" dirty="0">
                <a:latin typeface="+mn-lt"/>
                <a:ea typeface="Calibri" panose="020F0502020204030204" pitchFamily="34" charset="0"/>
                <a:cs typeface="Arial"/>
              </a:rPr>
              <a:t>de la boite, mais ceci n’est pas un exigible à ce stade de l’année.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3896961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latin typeface="+mn-lt"/>
              </a:rPr>
              <a:t>Où est Amine ? </a:t>
            </a:r>
          </a:p>
          <a:p>
            <a:r>
              <a:rPr lang="fr-FR" i="0" dirty="0">
                <a:latin typeface="+mn-lt"/>
              </a:rPr>
              <a:t>→ </a:t>
            </a:r>
            <a:r>
              <a:rPr lang="fr-FR" sz="1200" i="1" dirty="0">
                <a:solidFill>
                  <a:srgbClr val="000000"/>
                </a:solidFill>
                <a:latin typeface="+mn-lt"/>
                <a:ea typeface="Calibri" panose="020F0502020204030204" pitchFamily="34" charset="0"/>
                <a:cs typeface="Arial"/>
              </a:rPr>
              <a:t>Il est </a:t>
            </a:r>
            <a:r>
              <a:rPr lang="fr-FR" sz="1200" b="1" i="1" dirty="0">
                <a:solidFill>
                  <a:srgbClr val="000000"/>
                </a:solidFill>
                <a:latin typeface="+mn-lt"/>
                <a:ea typeface="Calibri" panose="020F0502020204030204" pitchFamily="34" charset="0"/>
                <a:cs typeface="Arial"/>
              </a:rPr>
              <a:t>entre</a:t>
            </a:r>
            <a:r>
              <a:rPr lang="fr-FR" sz="1200" i="1" dirty="0">
                <a:solidFill>
                  <a:srgbClr val="000000"/>
                </a:solidFill>
                <a:effectLst/>
                <a:latin typeface="+mn-lt"/>
                <a:ea typeface="Calibri" panose="020F0502020204030204" pitchFamily="34" charset="0"/>
                <a:cs typeface="Arial"/>
              </a:rPr>
              <a:t> les boites</a:t>
            </a:r>
            <a:r>
              <a:rPr lang="fr-FR" sz="1200" i="1" dirty="0">
                <a:solidFill>
                  <a:srgbClr val="000000"/>
                </a:solidFill>
                <a:latin typeface="+mn-lt"/>
                <a:ea typeface="Calibri" panose="020F0502020204030204" pitchFamily="34" charset="0"/>
                <a:cs typeface="Arial"/>
              </a:rPr>
              <a:t>. On peut accepter la réponse « au milieu » mais dire aux élèves qu’en français, il est plus correct de dire « entre les boites ».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48151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38945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05278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151516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627537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119318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Tree>
    <p:extLst>
      <p:ext uri="{BB962C8B-B14F-4D97-AF65-F5344CB8AC3E}">
        <p14:creationId xmlns:p14="http://schemas.microsoft.com/office/powerpoint/2010/main" val="25361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315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689630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30845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481519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960522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 id="21474836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91729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1629836"/>
      </p:ext>
    </p:extLst>
  </p:cSld>
  <p:clrMap bg1="lt1" tx1="dk1" bg2="lt2" tx2="dk2" accent1="accent1" accent2="accent2" accent3="accent3" accent4="accent4" accent5="accent5" accent6="accent6" hlink="hlink" folHlink="folHlink"/>
  <p:sldLayoutIdLst>
    <p:sldLayoutId id="2147483699"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506384"/>
      </p:ext>
    </p:extLst>
  </p:cSld>
  <p:clrMap bg1="lt1" tx1="dk1" bg2="lt2" tx2="dk2" accent1="accent1" accent2="accent2" accent3="accent3" accent4="accent4" accent5="accent5" accent6="accent6" hlink="hlink" folHlink="folHlink"/>
  <p:sldLayoutIdLst>
    <p:sldLayoutId id="2147483704" r:id="rId1"/>
    <p:sldLayoutId id="214748370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6105291"/>
      </p:ext>
    </p:extLst>
  </p:cSld>
  <p:clrMap bg1="lt1" tx1="dk1" bg2="lt2" tx2="dk2" accent1="accent1" accent2="accent2" accent3="accent3" accent4="accent4" accent5="accent5" accent6="accent6" hlink="hlink" folHlink="folHlink"/>
  <p:sldLayoutIdLst>
    <p:sldLayoutId id="2147483709" r:id="rId1"/>
    <p:sldLayoutId id="214748371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dessin humoristique, graphisme&#10;&#10;Le contenu généré par l’IA peut être incorrect.">
            <a:extLst>
              <a:ext uri="{FF2B5EF4-FFF2-40B4-BE49-F238E27FC236}">
                <a16:creationId xmlns:a16="http://schemas.microsoft.com/office/drawing/2014/main" id="{1E6848A9-43D2-E1C0-216C-F52D63F64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714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Visage humain, personne&#10;&#10;Le contenu généré par l’IA peut être incorrect.">
            <a:extLst>
              <a:ext uri="{FF2B5EF4-FFF2-40B4-BE49-F238E27FC236}">
                <a16:creationId xmlns:a16="http://schemas.microsoft.com/office/drawing/2014/main" id="{83663790-56CE-2BC2-E06E-73A4F7A1C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94862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habits, garçon, dessin humoristique&#10;&#10;Le contenu généré par l’IA peut être incorrect.">
            <a:extLst>
              <a:ext uri="{FF2B5EF4-FFF2-40B4-BE49-F238E27FC236}">
                <a16:creationId xmlns:a16="http://schemas.microsoft.com/office/drawing/2014/main" id="{37AC381B-965D-0945-E865-0A77BAA7A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10929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Appareils électroniques, capture d’écran, logiciel&#10;&#10;Le contenu généré par l’IA peut être incorrect.">
            <a:extLst>
              <a:ext uri="{FF2B5EF4-FFF2-40B4-BE49-F238E27FC236}">
                <a16:creationId xmlns:a16="http://schemas.microsoft.com/office/drawing/2014/main" id="{82A89EFF-3E27-4A71-7824-DCCE8184CC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1536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Icône d’ordinateur, conception&#10;&#10;Le contenu généré par l’IA peut être incorrect.">
            <a:extLst>
              <a:ext uri="{FF2B5EF4-FFF2-40B4-BE49-F238E27FC236}">
                <a16:creationId xmlns:a16="http://schemas.microsoft.com/office/drawing/2014/main" id="{ECB18C3A-E1AB-5115-EF91-554F53AFD6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31680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Rectangle, logiciel&#10;&#10;Le contenu généré par l’IA peut être incorrect.">
            <a:extLst>
              <a:ext uri="{FF2B5EF4-FFF2-40B4-BE49-F238E27FC236}">
                <a16:creationId xmlns:a16="http://schemas.microsoft.com/office/drawing/2014/main" id="{D731CBFF-8E69-7AEF-CC6D-9B0F124B05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22888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Système d’exploitation, logiciel&#10;&#10;Le contenu généré par l’IA peut être incorrect.">
            <a:extLst>
              <a:ext uri="{FF2B5EF4-FFF2-40B4-BE49-F238E27FC236}">
                <a16:creationId xmlns:a16="http://schemas.microsoft.com/office/drawing/2014/main" id="{0CEA0606-62BF-BD13-3561-21D7950D0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95207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iagramme&#10;&#10;Le contenu généré par l’IA peut être incorrect.">
            <a:extLst>
              <a:ext uri="{FF2B5EF4-FFF2-40B4-BE49-F238E27FC236}">
                <a16:creationId xmlns:a16="http://schemas.microsoft.com/office/drawing/2014/main" id="{6C7B88B6-A875-8EFA-20A1-14A1CD12D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90184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habits, personne&#10;&#10;Le contenu généré par l’IA peut être incorrect.">
            <a:extLst>
              <a:ext uri="{FF2B5EF4-FFF2-40B4-BE49-F238E27FC236}">
                <a16:creationId xmlns:a16="http://schemas.microsoft.com/office/drawing/2014/main" id="{2F58A3BB-83AA-4835-D61A-3004808EF2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76481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dessin humoristique, capture d’écran, croquis&#10;&#10;Le contenu généré par l’IA peut être incorrect.">
            <a:extLst>
              <a:ext uri="{FF2B5EF4-FFF2-40B4-BE49-F238E27FC236}">
                <a16:creationId xmlns:a16="http://schemas.microsoft.com/office/drawing/2014/main" id="{D4EF246A-A219-6205-708A-BBE3B6C3D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8121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logiciel&#10;&#10;Le contenu généré par l’IA peut être incorrect.">
            <a:extLst>
              <a:ext uri="{FF2B5EF4-FFF2-40B4-BE49-F238E27FC236}">
                <a16:creationId xmlns:a16="http://schemas.microsoft.com/office/drawing/2014/main" id="{C5C353FB-81B7-CD84-784A-0EE42ACE1F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10963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essin humoristique, conception&#10;&#10;Le contenu généré par l’IA peut être incorrect.">
            <a:extLst>
              <a:ext uri="{FF2B5EF4-FFF2-40B4-BE49-F238E27FC236}">
                <a16:creationId xmlns:a16="http://schemas.microsoft.com/office/drawing/2014/main" id="{F0FD0D33-D7FC-E3B4-099B-C07035C31A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68948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logiciel&#10;&#10;Le contenu généré par l’IA peut être incorrect.">
            <a:extLst>
              <a:ext uri="{FF2B5EF4-FFF2-40B4-BE49-F238E27FC236}">
                <a16:creationId xmlns:a16="http://schemas.microsoft.com/office/drawing/2014/main" id="{EDBFF0C8-64E3-5377-2008-0A00E7BF2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1760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Visage humain, cadre photo&#10;&#10;Le contenu généré par l’IA peut être incorrect.">
            <a:extLst>
              <a:ext uri="{FF2B5EF4-FFF2-40B4-BE49-F238E27FC236}">
                <a16:creationId xmlns:a16="http://schemas.microsoft.com/office/drawing/2014/main" id="{279D5C9E-7256-1551-59A7-9AA7D5DB99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0993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garçon, Visage humain, personne, texte&#10;&#10;Le contenu généré par l’IA peut être incorrect.">
            <a:extLst>
              <a:ext uri="{FF2B5EF4-FFF2-40B4-BE49-F238E27FC236}">
                <a16:creationId xmlns:a16="http://schemas.microsoft.com/office/drawing/2014/main" id="{E49DD489-2441-3301-3020-F80C4A09D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81776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essin humoristique&#10;&#10;Le contenu généré par l’IA peut être incorrect.">
            <a:extLst>
              <a:ext uri="{FF2B5EF4-FFF2-40B4-BE49-F238E27FC236}">
                <a16:creationId xmlns:a16="http://schemas.microsoft.com/office/drawing/2014/main" id="{7CB7D4E0-A8C9-D594-FC25-DDFD26230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40902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habits, garçon, personne&#10;&#10;Le contenu généré par l’IA peut être incorrect.">
            <a:extLst>
              <a:ext uri="{FF2B5EF4-FFF2-40B4-BE49-F238E27FC236}">
                <a16:creationId xmlns:a16="http://schemas.microsoft.com/office/drawing/2014/main" id="{37BAA98C-EB43-B4EB-4DCC-C986F8C32C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10438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habits, personne, garçon, chaussures&#10;&#10;Le contenu généré par l’IA peut être incorrect.">
            <a:extLst>
              <a:ext uri="{FF2B5EF4-FFF2-40B4-BE49-F238E27FC236}">
                <a16:creationId xmlns:a16="http://schemas.microsoft.com/office/drawing/2014/main" id="{6825F69D-69C6-2BC2-850A-D59DDE5649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29609692"/>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4AE4C3-73E3-4681-9A1F-05DCAE7C04B2}">
  <ds:schemaRefs>
    <ds:schemaRef ds:uri="http://schemas.microsoft.com/sharepoint/v3/contenttype/forms"/>
  </ds:schemaRefs>
</ds:datastoreItem>
</file>

<file path=customXml/itemProps2.xml><?xml version="1.0" encoding="utf-8"?>
<ds:datastoreItem xmlns:ds="http://schemas.openxmlformats.org/officeDocument/2006/customXml" ds:itemID="{EAC71FFA-E8D4-45A7-B53D-9EC090DD7389}">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bfd01c09-4c2c-4413-a701-52472ac34042"/>
    <ds:schemaRef ds:uri="http://schemas.openxmlformats.org/package/2006/metadata/core-properties"/>
    <ds:schemaRef ds:uri="05e35dcb-3e29-4319-8895-1aefbc7b9c14"/>
    <ds:schemaRef ds:uri="http://www.w3.org/XML/1998/namespace"/>
    <ds:schemaRef ds:uri="http://purl.org/dc/dcmitype/"/>
    <ds:schemaRef ds:uri="cd84cc96-e4f0-4e7f-873a-a508fb658c41"/>
    <ds:schemaRef ds:uri="27f64e36-29aa-44d5-a3e0-06242cad7d4d"/>
    <ds:schemaRef ds:uri="23cf7a0d-57af-4434-867c-c099e6f87b4a"/>
  </ds:schemaRefs>
</ds:datastoreItem>
</file>

<file path=customXml/itemProps3.xml><?xml version="1.0" encoding="utf-8"?>
<ds:datastoreItem xmlns:ds="http://schemas.openxmlformats.org/officeDocument/2006/customXml" ds:itemID="{F534607A-6174-4802-98B6-B8A4300668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4437</TotalTime>
  <Words>441</Words>
  <Application>Microsoft Office PowerPoint</Application>
  <PresentationFormat>Affichage à l'écran (4:3)</PresentationFormat>
  <Paragraphs>53</Paragraphs>
  <Slides>18</Slides>
  <Notes>18</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18</vt:i4>
      </vt:variant>
    </vt:vector>
  </HeadingPairs>
  <TitlesOfParts>
    <vt:vector size="27" baseType="lpstr">
      <vt:lpstr>Calibri Light</vt:lpstr>
      <vt:lpstr>Verdana</vt:lpstr>
      <vt:lpstr>Calibri</vt:lpstr>
      <vt:lpstr>Arial</vt:lpstr>
      <vt:lpstr>Thème Office</vt:lpstr>
      <vt:lpstr>4_Thème Office</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EDITIONS HATIER</dc:creator>
  <cp:lastModifiedBy>BELLEMIN SANDRA</cp:lastModifiedBy>
  <cp:revision>39</cp:revision>
  <dcterms:created xsi:type="dcterms:W3CDTF">2022-01-07T11:15:07Z</dcterms:created>
  <dcterms:modified xsi:type="dcterms:W3CDTF">2025-03-19T11:56:11Z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