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70" r:id="rId5"/>
    <p:sldMasterId id="2147483676" r:id="rId6"/>
    <p:sldMasterId id="2147483681" r:id="rId7"/>
    <p:sldMasterId id="2147483685" r:id="rId8"/>
  </p:sldMasterIdLst>
  <p:notesMasterIdLst>
    <p:notesMasterId r:id="rId30"/>
  </p:notesMasterIdLst>
  <p:sldIdLst>
    <p:sldId id="256" r:id="rId9"/>
    <p:sldId id="273" r:id="rId10"/>
    <p:sldId id="276" r:id="rId11"/>
    <p:sldId id="275" r:id="rId12"/>
    <p:sldId id="277" r:id="rId13"/>
    <p:sldId id="279" r:id="rId14"/>
    <p:sldId id="282" r:id="rId15"/>
    <p:sldId id="296" r:id="rId16"/>
    <p:sldId id="283" r:id="rId17"/>
    <p:sldId id="284" r:id="rId18"/>
    <p:sldId id="285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297" r:id="rId27"/>
    <p:sldId id="298" r:id="rId28"/>
    <p:sldId id="299" r:id="rId29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C2CF67-9BF0-36C3-EEE1-09B84C3469D6}" name="BELLEMIN SANDRA" initials="SB" userId="S::SBELLEMIN@editions-hatier.fr::5fe4e071-d3f4-40df-970f-ee8fcf898346" providerId="AD"/>
  <p188:author id="{CB410498-00AA-A716-1E6C-E42B11846246}" name="jennifer riviere" initials="jr" userId="77148290420568c5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6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7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3" name="pauline.negrellion" initials="pa" lastIdx="8" clrIdx="2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4" name="riviere.jennifer" initials="ri" lastIdx="10" clrIdx="3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5" name="omenriah" initials="om" lastIdx="4" clrIdx="4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609690-CF3B-45FB-8417-4BC2C4772949}" v="21" dt="2025-03-19T09:18:40.6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72155" autoAdjust="0"/>
  </p:normalViewPr>
  <p:slideViewPr>
    <p:cSldViewPr snapToGrid="0">
      <p:cViewPr>
        <p:scale>
          <a:sx n="50" d="100"/>
          <a:sy n="50" d="100"/>
        </p:scale>
        <p:origin x="1692" y="61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font" Target="fonts/font4.fntdata"/><Relationship Id="rId42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font" Target="fonts/font3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font" Target="fonts/font2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notesMaster" Target="notesMasters/notesMaster1.xml"/><Relationship Id="rId35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UVELLIER ANNE" userId="63234966-364e-422f-8c52-45fd5239a521" providerId="ADAL" clId="{BAB25D22-644C-41CC-AE24-1047C2CF6DB9}"/>
    <pc:docChg chg="undo custSel addSld delSld modSld sldOrd modMainMaster">
      <pc:chgData name="CHAUVELLIER ANNE" userId="63234966-364e-422f-8c52-45fd5239a521" providerId="ADAL" clId="{BAB25D22-644C-41CC-AE24-1047C2CF6DB9}" dt="2022-04-11T13:58:15.263" v="291" actId="2696"/>
      <pc:docMkLst>
        <pc:docMk/>
      </pc:docMkLst>
      <pc:sldChg chg="modSp mod">
        <pc:chgData name="CHAUVELLIER ANNE" userId="63234966-364e-422f-8c52-45fd5239a521" providerId="ADAL" clId="{BAB25D22-644C-41CC-AE24-1047C2CF6DB9}" dt="2022-04-11T13:57:41.751" v="288" actId="20577"/>
        <pc:sldMkLst>
          <pc:docMk/>
          <pc:sldMk cId="838659900" sldId="256"/>
        </pc:sldMkLst>
      </pc:sldChg>
      <pc:sldChg chg="addSp modSp">
        <pc:chgData name="CHAUVELLIER ANNE" userId="63234966-364e-422f-8c52-45fd5239a521" providerId="ADAL" clId="{BAB25D22-644C-41CC-AE24-1047C2CF6DB9}" dt="2022-03-03T14:36:06.542" v="0" actId="164"/>
        <pc:sldMkLst>
          <pc:docMk/>
          <pc:sldMk cId="2409475585" sldId="276"/>
        </pc:sldMkLst>
      </pc:sldChg>
      <pc:sldChg chg="modNotesTx">
        <pc:chgData name="CHAUVELLIER ANNE" userId="63234966-364e-422f-8c52-45fd5239a521" providerId="ADAL" clId="{BAB25D22-644C-41CC-AE24-1047C2CF6DB9}" dt="2022-04-04T09:40:19.012" v="72" actId="20577"/>
        <pc:sldMkLst>
          <pc:docMk/>
          <pc:sldMk cId="1657974593" sldId="277"/>
        </pc:sldMkLst>
      </pc:sldChg>
      <pc:sldChg chg="delSp mod ord modNotesTx">
        <pc:chgData name="CHAUVELLIER ANNE" userId="63234966-364e-422f-8c52-45fd5239a521" providerId="ADAL" clId="{BAB25D22-644C-41CC-AE24-1047C2CF6DB9}" dt="2022-04-04T09:42:16.022" v="79" actId="478"/>
        <pc:sldMkLst>
          <pc:docMk/>
          <pc:sldMk cId="826279875" sldId="285"/>
        </pc:sldMkLst>
      </pc:sldChg>
      <pc:sldChg chg="del">
        <pc:chgData name="CHAUVELLIER ANNE" userId="63234966-364e-422f-8c52-45fd5239a521" providerId="ADAL" clId="{BAB25D22-644C-41CC-AE24-1047C2CF6DB9}" dt="2022-04-04T09:45:52.850" v="114" actId="2696"/>
        <pc:sldMkLst>
          <pc:docMk/>
          <pc:sldMk cId="1072562604" sldId="286"/>
        </pc:sldMkLst>
      </pc:sldChg>
      <pc:sldChg chg="del">
        <pc:chgData name="CHAUVELLIER ANNE" userId="63234966-364e-422f-8c52-45fd5239a521" providerId="ADAL" clId="{BAB25D22-644C-41CC-AE24-1047C2CF6DB9}" dt="2022-04-04T09:45:55.727" v="115" actId="2696"/>
        <pc:sldMkLst>
          <pc:docMk/>
          <pc:sldMk cId="81037459" sldId="287"/>
        </pc:sldMkLst>
      </pc:sldChg>
      <pc:sldChg chg="modSp del mod modNotesTx">
        <pc:chgData name="CHAUVELLIER ANNE" userId="63234966-364e-422f-8c52-45fd5239a521" providerId="ADAL" clId="{BAB25D22-644C-41CC-AE24-1047C2CF6DB9}" dt="2022-04-04T09:46:06.344" v="116" actId="2696"/>
        <pc:sldMkLst>
          <pc:docMk/>
          <pc:sldMk cId="3510185756" sldId="288"/>
        </pc:sldMkLst>
      </pc:sldChg>
      <pc:sldChg chg="del delCm">
        <pc:chgData name="CHAUVELLIER ANNE" userId="63234966-364e-422f-8c52-45fd5239a521" providerId="ADAL" clId="{BAB25D22-644C-41CC-AE24-1047C2CF6DB9}" dt="2022-04-04T09:46:10.973" v="117" actId="2696"/>
        <pc:sldMkLst>
          <pc:docMk/>
          <pc:sldMk cId="2064073659" sldId="289"/>
        </pc:sldMkLst>
      </pc:sldChg>
      <pc:sldChg chg="del">
        <pc:chgData name="CHAUVELLIER ANNE" userId="63234966-364e-422f-8c52-45fd5239a521" providerId="ADAL" clId="{BAB25D22-644C-41CC-AE24-1047C2CF6DB9}" dt="2022-04-04T09:46:48.566" v="122" actId="2696"/>
        <pc:sldMkLst>
          <pc:docMk/>
          <pc:sldMk cId="3259270374" sldId="290"/>
        </pc:sldMkLst>
      </pc:sldChg>
      <pc:sldChg chg="del">
        <pc:chgData name="CHAUVELLIER ANNE" userId="63234966-364e-422f-8c52-45fd5239a521" providerId="ADAL" clId="{BAB25D22-644C-41CC-AE24-1047C2CF6DB9}" dt="2022-04-04T09:47:28.112" v="129" actId="2696"/>
        <pc:sldMkLst>
          <pc:docMk/>
          <pc:sldMk cId="3402566686" sldId="291"/>
        </pc:sldMkLst>
      </pc:sldChg>
      <pc:sldChg chg="del">
        <pc:chgData name="CHAUVELLIER ANNE" userId="63234966-364e-422f-8c52-45fd5239a521" providerId="ADAL" clId="{BAB25D22-644C-41CC-AE24-1047C2CF6DB9}" dt="2022-04-04T09:47:31.405" v="130" actId="2696"/>
        <pc:sldMkLst>
          <pc:docMk/>
          <pc:sldMk cId="4002273138" sldId="292"/>
        </pc:sldMkLst>
      </pc:sldChg>
      <pc:sldChg chg="modSp mod">
        <pc:chgData name="CHAUVELLIER ANNE" userId="63234966-364e-422f-8c52-45fd5239a521" providerId="ADAL" clId="{BAB25D22-644C-41CC-AE24-1047C2CF6DB9}" dt="2022-03-18T15:37:27.163" v="12" actId="20577"/>
        <pc:sldMkLst>
          <pc:docMk/>
          <pc:sldMk cId="3698019749" sldId="297"/>
        </pc:sldMkLst>
      </pc:sldChg>
      <pc:sldChg chg="modSp mod">
        <pc:chgData name="CHAUVELLIER ANNE" userId="63234966-364e-422f-8c52-45fd5239a521" providerId="ADAL" clId="{BAB25D22-644C-41CC-AE24-1047C2CF6DB9}" dt="2022-03-18T15:37:36.742" v="34" actId="20577"/>
        <pc:sldMkLst>
          <pc:docMk/>
          <pc:sldMk cId="3256538182" sldId="298"/>
        </pc:sldMkLst>
      </pc:sldChg>
      <pc:sldChg chg="addSp modSp mod">
        <pc:chgData name="CHAUVELLIER ANNE" userId="63234966-364e-422f-8c52-45fd5239a521" providerId="ADAL" clId="{BAB25D22-644C-41CC-AE24-1047C2CF6DB9}" dt="2022-03-30T14:50:33.906" v="53" actId="1076"/>
        <pc:sldMkLst>
          <pc:docMk/>
          <pc:sldMk cId="3368020877" sldId="299"/>
        </pc:sldMkLst>
      </pc:sldChg>
      <pc:sldChg chg="addSp delSp modSp new modNotesTx">
        <pc:chgData name="CHAUVELLIER ANNE" userId="63234966-364e-422f-8c52-45fd5239a521" providerId="ADAL" clId="{BAB25D22-644C-41CC-AE24-1047C2CF6DB9}" dt="2022-04-04T09:55:17.691" v="204" actId="20577"/>
        <pc:sldMkLst>
          <pc:docMk/>
          <pc:sldMk cId="2338591574" sldId="300"/>
        </pc:sldMkLst>
      </pc:sldChg>
      <pc:sldChg chg="modSp add mod modNotesTx">
        <pc:chgData name="CHAUVELLIER ANNE" userId="63234966-364e-422f-8c52-45fd5239a521" providerId="ADAL" clId="{BAB25D22-644C-41CC-AE24-1047C2CF6DB9}" dt="2022-04-04T09:43:22.324" v="86"/>
        <pc:sldMkLst>
          <pc:docMk/>
          <pc:sldMk cId="3752334125" sldId="301"/>
        </pc:sldMkLst>
      </pc:sldChg>
      <pc:sldChg chg="addSp delSp modSp add mod modNotesTx">
        <pc:chgData name="CHAUVELLIER ANNE" userId="63234966-364e-422f-8c52-45fd5239a521" providerId="ADAL" clId="{BAB25D22-644C-41CC-AE24-1047C2CF6DB9}" dt="2022-04-04T09:43:53.028" v="91"/>
        <pc:sldMkLst>
          <pc:docMk/>
          <pc:sldMk cId="155593967" sldId="302"/>
        </pc:sldMkLst>
      </pc:sldChg>
      <pc:sldChg chg="modSp add mod modNotesTx">
        <pc:chgData name="CHAUVELLIER ANNE" userId="63234966-364e-422f-8c52-45fd5239a521" providerId="ADAL" clId="{BAB25D22-644C-41CC-AE24-1047C2CF6DB9}" dt="2022-04-04T09:45:06.798" v="113" actId="2711"/>
        <pc:sldMkLst>
          <pc:docMk/>
          <pc:sldMk cId="2976216876" sldId="303"/>
        </pc:sldMkLst>
      </pc:sldChg>
      <pc:sldChg chg="addSp delSp modSp new modNotesTx">
        <pc:chgData name="CHAUVELLIER ANNE" userId="63234966-364e-422f-8c52-45fd5239a521" providerId="ADAL" clId="{BAB25D22-644C-41CC-AE24-1047C2CF6DB9}" dt="2022-04-04T09:46:45.584" v="121"/>
        <pc:sldMkLst>
          <pc:docMk/>
          <pc:sldMk cId="2600641314" sldId="304"/>
        </pc:sldMkLst>
      </pc:sldChg>
      <pc:sldChg chg="addSp delSp modSp add mod modNotesTx">
        <pc:chgData name="CHAUVELLIER ANNE" userId="63234966-364e-422f-8c52-45fd5239a521" providerId="ADAL" clId="{BAB25D22-644C-41CC-AE24-1047C2CF6DB9}" dt="2022-04-04T09:47:37.635" v="131" actId="20577"/>
        <pc:sldMkLst>
          <pc:docMk/>
          <pc:sldMk cId="3096484758" sldId="305"/>
        </pc:sldMkLst>
      </pc:sldChg>
      <pc:sldChg chg="addSp delSp modSp add mod modNotesTx">
        <pc:chgData name="CHAUVELLIER ANNE" userId="63234966-364e-422f-8c52-45fd5239a521" providerId="ADAL" clId="{BAB25D22-644C-41CC-AE24-1047C2CF6DB9}" dt="2022-04-04T09:56:45.865" v="285" actId="20577"/>
        <pc:sldMkLst>
          <pc:docMk/>
          <pc:sldMk cId="4185564544" sldId="306"/>
        </pc:sldMkLst>
      </pc:sldChg>
      <pc:sldChg chg="addSp modSp new add del mod">
        <pc:chgData name="CHAUVELLIER ANNE" userId="63234966-364e-422f-8c52-45fd5239a521" providerId="ADAL" clId="{BAB25D22-644C-41CC-AE24-1047C2CF6DB9}" dt="2022-04-11T13:58:15.263" v="291" actId="2696"/>
        <pc:sldMkLst>
          <pc:docMk/>
          <pc:sldMk cId="3816612667" sldId="307"/>
        </pc:sldMkLst>
      </pc:sldChg>
      <pc:sldMasterChg chg="modSldLayout">
        <pc:chgData name="CHAUVELLIER ANNE" userId="63234966-364e-422f-8c52-45fd5239a521" providerId="ADAL" clId="{BAB25D22-644C-41CC-AE24-1047C2CF6DB9}" dt="2022-04-04T09:51:16" v="133"/>
        <pc:sldMasterMkLst>
          <pc:docMk/>
          <pc:sldMasterMk cId="741797351" sldId="2147483681"/>
        </pc:sldMasterMkLst>
        <pc:sldLayoutChg chg="delSp">
          <pc:chgData name="CHAUVELLIER ANNE" userId="63234966-364e-422f-8c52-45fd5239a521" providerId="ADAL" clId="{BAB25D22-644C-41CC-AE24-1047C2CF6DB9}" dt="2022-04-04T09:51:16" v="133"/>
          <pc:sldLayoutMkLst>
            <pc:docMk/>
            <pc:sldMasterMk cId="741797351" sldId="2147483681"/>
            <pc:sldLayoutMk cId="2543657410" sldId="2147483684"/>
          </pc:sldLayoutMkLst>
        </pc:sldLayoutChg>
      </pc:sldMasterChg>
    </pc:docChg>
  </pc:docChgLst>
  <pc:docChgLst>
    <pc:chgData name="jennifer riviere" userId="77148290420568c5" providerId="LiveId" clId="{D134F2C3-EC39-4721-ADDB-B23737DAE7BA}"/>
    <pc:docChg chg="custSel modSld">
      <pc:chgData name="jennifer riviere" userId="77148290420568c5" providerId="LiveId" clId="{D134F2C3-EC39-4721-ADDB-B23737DAE7BA}" dt="2025-02-14T10:15:20.578" v="20" actId="20577"/>
      <pc:docMkLst>
        <pc:docMk/>
      </pc:docMkLst>
      <pc:sldChg chg="modSp mod">
        <pc:chgData name="jennifer riviere" userId="77148290420568c5" providerId="LiveId" clId="{D134F2C3-EC39-4721-ADDB-B23737DAE7BA}" dt="2025-02-14T10:15:20.578" v="20" actId="20577"/>
        <pc:sldMkLst>
          <pc:docMk/>
          <pc:sldMk cId="2409475585" sldId="276"/>
        </pc:sldMkLst>
        <pc:spChg chg="mod">
          <ac:chgData name="jennifer riviere" userId="77148290420568c5" providerId="LiveId" clId="{D134F2C3-EC39-4721-ADDB-B23737DAE7BA}" dt="2025-02-14T10:15:20.578" v="20" actId="20577"/>
          <ac:spMkLst>
            <pc:docMk/>
            <pc:sldMk cId="2409475585" sldId="276"/>
            <ac:spMk id="3" creationId="{6EBCC0C7-4558-45C3-8EDF-DAF300F89A2B}"/>
          </ac:spMkLst>
        </pc:spChg>
      </pc:sldChg>
    </pc:docChg>
  </pc:docChgLst>
  <pc:docChgLst>
    <pc:chgData name="CARATY CORINNE" userId="8ff7d65e-e73f-48f4-8c35-2e9a1daaa9ff" providerId="ADAL" clId="{54179DFE-F5F3-45B6-B8A1-7C73C168B5C8}"/>
    <pc:docChg chg="modSld">
      <pc:chgData name="CARATY CORINNE" userId="8ff7d65e-e73f-48f4-8c35-2e9a1daaa9ff" providerId="ADAL" clId="{54179DFE-F5F3-45B6-B8A1-7C73C168B5C8}" dt="2022-09-06T11:42:40.901" v="1" actId="1076"/>
      <pc:docMkLst>
        <pc:docMk/>
      </pc:docMkLst>
      <pc:sldChg chg="addSp modSp mod">
        <pc:chgData name="CARATY CORINNE" userId="8ff7d65e-e73f-48f4-8c35-2e9a1daaa9ff" providerId="ADAL" clId="{54179DFE-F5F3-45B6-B8A1-7C73C168B5C8}" dt="2022-09-06T11:42:40.901" v="1" actId="1076"/>
        <pc:sldMkLst>
          <pc:docMk/>
          <pc:sldMk cId="838659900" sldId="256"/>
        </pc:sldMkLst>
      </pc:sldChg>
    </pc:docChg>
  </pc:docChgLst>
  <pc:docChgLst>
    <pc:chgData name="BELLEMIN SANDRA" userId="5fe4e071-d3f4-40df-970f-ee8fcf898346" providerId="ADAL" clId="{5972EFA0-CD4A-459E-8604-CDDBC01167C1}"/>
    <pc:docChg chg="undo custSel modSld modMainMaster">
      <pc:chgData name="BELLEMIN SANDRA" userId="5fe4e071-d3f4-40df-970f-ee8fcf898346" providerId="ADAL" clId="{5972EFA0-CD4A-459E-8604-CDDBC01167C1}" dt="2024-08-22T14:07:36.803" v="71" actId="1037"/>
      <pc:docMkLst>
        <pc:docMk/>
      </pc:docMkLst>
      <pc:sldChg chg="modNotesTx">
        <pc:chgData name="BELLEMIN SANDRA" userId="5fe4e071-d3f4-40df-970f-ee8fcf898346" providerId="ADAL" clId="{5972EFA0-CD4A-459E-8604-CDDBC01167C1}" dt="2024-08-22T12:42:09.272" v="1" actId="2711"/>
        <pc:sldMkLst>
          <pc:docMk/>
          <pc:sldMk cId="838659900" sldId="256"/>
        </pc:sldMkLst>
      </pc:sldChg>
      <pc:sldChg chg="modNotesTx">
        <pc:chgData name="BELLEMIN SANDRA" userId="5fe4e071-d3f4-40df-970f-ee8fcf898346" providerId="ADAL" clId="{5972EFA0-CD4A-459E-8604-CDDBC01167C1}" dt="2024-08-22T12:44:56.891" v="20" actId="20577"/>
        <pc:sldMkLst>
          <pc:docMk/>
          <pc:sldMk cId="261805049" sldId="273"/>
        </pc:sldMkLst>
      </pc:sldChg>
      <pc:sldChg chg="modNotesTx">
        <pc:chgData name="BELLEMIN SANDRA" userId="5fe4e071-d3f4-40df-970f-ee8fcf898346" providerId="ADAL" clId="{5972EFA0-CD4A-459E-8604-CDDBC01167C1}" dt="2024-08-22T12:42:40.737" v="4" actId="2711"/>
        <pc:sldMkLst>
          <pc:docMk/>
          <pc:sldMk cId="1850991279" sldId="275"/>
        </pc:sldMkLst>
      </pc:sldChg>
      <pc:sldChg chg="modNotesTx">
        <pc:chgData name="BELLEMIN SANDRA" userId="5fe4e071-d3f4-40df-970f-ee8fcf898346" providerId="ADAL" clId="{5972EFA0-CD4A-459E-8604-CDDBC01167C1}" dt="2024-08-22T12:42:32.516" v="3" actId="2711"/>
        <pc:sldMkLst>
          <pc:docMk/>
          <pc:sldMk cId="2409475585" sldId="276"/>
        </pc:sldMkLst>
      </pc:sldChg>
      <pc:sldChg chg="modNotesTx">
        <pc:chgData name="BELLEMIN SANDRA" userId="5fe4e071-d3f4-40df-970f-ee8fcf898346" providerId="ADAL" clId="{5972EFA0-CD4A-459E-8604-CDDBC01167C1}" dt="2024-08-22T12:42:45.222" v="5" actId="2711"/>
        <pc:sldMkLst>
          <pc:docMk/>
          <pc:sldMk cId="1657974593" sldId="277"/>
        </pc:sldMkLst>
      </pc:sldChg>
      <pc:sldChg chg="modSp mod modNotesTx">
        <pc:chgData name="BELLEMIN SANDRA" userId="5fe4e071-d3f4-40df-970f-ee8fcf898346" providerId="ADAL" clId="{5972EFA0-CD4A-459E-8604-CDDBC01167C1}" dt="2024-08-22T12:45:16.363" v="21" actId="2711"/>
        <pc:sldMkLst>
          <pc:docMk/>
          <pc:sldMk cId="714707036" sldId="279"/>
        </pc:sldMkLst>
      </pc:sldChg>
      <pc:sldChg chg="modSp mod modNotesTx">
        <pc:chgData name="BELLEMIN SANDRA" userId="5fe4e071-d3f4-40df-970f-ee8fcf898346" providerId="ADAL" clId="{5972EFA0-CD4A-459E-8604-CDDBC01167C1}" dt="2024-08-22T12:45:26.483" v="24" actId="2711"/>
        <pc:sldMkLst>
          <pc:docMk/>
          <pc:sldMk cId="240090372" sldId="282"/>
        </pc:sldMkLst>
      </pc:sldChg>
      <pc:sldChg chg="modSp mod modNotesTx">
        <pc:chgData name="BELLEMIN SANDRA" userId="5fe4e071-d3f4-40df-970f-ee8fcf898346" providerId="ADAL" clId="{5972EFA0-CD4A-459E-8604-CDDBC01167C1}" dt="2024-08-22T12:45:38.670" v="26" actId="2711"/>
        <pc:sldMkLst>
          <pc:docMk/>
          <pc:sldMk cId="4035993946" sldId="283"/>
        </pc:sldMkLst>
      </pc:sldChg>
      <pc:sldChg chg="modSp mod modNotesTx">
        <pc:chgData name="BELLEMIN SANDRA" userId="5fe4e071-d3f4-40df-970f-ee8fcf898346" providerId="ADAL" clId="{5972EFA0-CD4A-459E-8604-CDDBC01167C1}" dt="2024-08-22T12:45:44.739" v="27" actId="2711"/>
        <pc:sldMkLst>
          <pc:docMk/>
          <pc:sldMk cId="2349111662" sldId="284"/>
        </pc:sldMkLst>
      </pc:sldChg>
      <pc:sldChg chg="modNotesTx">
        <pc:chgData name="BELLEMIN SANDRA" userId="5fe4e071-d3f4-40df-970f-ee8fcf898346" providerId="ADAL" clId="{5972EFA0-CD4A-459E-8604-CDDBC01167C1}" dt="2024-08-22T12:43:24.779" v="11" actId="2711"/>
        <pc:sldMkLst>
          <pc:docMk/>
          <pc:sldMk cId="826279875" sldId="285"/>
        </pc:sldMkLst>
      </pc:sldChg>
      <pc:sldChg chg="modSp mod modNotesTx">
        <pc:chgData name="BELLEMIN SANDRA" userId="5fe4e071-d3f4-40df-970f-ee8fcf898346" providerId="ADAL" clId="{5972EFA0-CD4A-459E-8604-CDDBC01167C1}" dt="2024-08-22T12:45:32.705" v="25" actId="2711"/>
        <pc:sldMkLst>
          <pc:docMk/>
          <pc:sldMk cId="2883693819" sldId="296"/>
        </pc:sldMkLst>
      </pc:sldChg>
      <pc:sldChg chg="addSp delSp modSp mod modNotesTx">
        <pc:chgData name="BELLEMIN SANDRA" userId="5fe4e071-d3f4-40df-970f-ee8fcf898346" providerId="ADAL" clId="{5972EFA0-CD4A-459E-8604-CDDBC01167C1}" dt="2024-08-22T12:49:03.895" v="43" actId="14100"/>
        <pc:sldMkLst>
          <pc:docMk/>
          <pc:sldMk cId="3698019749" sldId="297"/>
        </pc:sldMkLst>
      </pc:sldChg>
      <pc:sldChg chg="addSp modSp mod modNotesTx">
        <pc:chgData name="BELLEMIN SANDRA" userId="5fe4e071-d3f4-40df-970f-ee8fcf898346" providerId="ADAL" clId="{5972EFA0-CD4A-459E-8604-CDDBC01167C1}" dt="2024-08-22T14:07:28.887" v="66" actId="1035"/>
        <pc:sldMkLst>
          <pc:docMk/>
          <pc:sldMk cId="3256538182" sldId="298"/>
        </pc:sldMkLst>
      </pc:sldChg>
      <pc:sldChg chg="addSp modSp mod">
        <pc:chgData name="BELLEMIN SANDRA" userId="5fe4e071-d3f4-40df-970f-ee8fcf898346" providerId="ADAL" clId="{5972EFA0-CD4A-459E-8604-CDDBC01167C1}" dt="2024-08-22T14:07:36.803" v="71" actId="1037"/>
        <pc:sldMkLst>
          <pc:docMk/>
          <pc:sldMk cId="3368020877" sldId="299"/>
        </pc:sldMkLst>
      </pc:sldChg>
      <pc:sldChg chg="modSp mod modNotesTx">
        <pc:chgData name="BELLEMIN SANDRA" userId="5fe4e071-d3f4-40df-970f-ee8fcf898346" providerId="ADAL" clId="{5972EFA0-CD4A-459E-8604-CDDBC01167C1}" dt="2024-08-22T12:45:52.550" v="28" actId="2711"/>
        <pc:sldMkLst>
          <pc:docMk/>
          <pc:sldMk cId="2338591574" sldId="300"/>
        </pc:sldMkLst>
      </pc:sldChg>
      <pc:sldChg chg="modSp mod modNotesTx">
        <pc:chgData name="BELLEMIN SANDRA" userId="5fe4e071-d3f4-40df-970f-ee8fcf898346" providerId="ADAL" clId="{5972EFA0-CD4A-459E-8604-CDDBC01167C1}" dt="2024-08-22T12:46:16.622" v="29" actId="2711"/>
        <pc:sldMkLst>
          <pc:docMk/>
          <pc:sldMk cId="3752334125" sldId="301"/>
        </pc:sldMkLst>
      </pc:sldChg>
      <pc:sldChg chg="modSp mod modNotesTx">
        <pc:chgData name="BELLEMIN SANDRA" userId="5fe4e071-d3f4-40df-970f-ee8fcf898346" providerId="ADAL" clId="{5972EFA0-CD4A-459E-8604-CDDBC01167C1}" dt="2024-08-22T12:46:28.570" v="30" actId="2711"/>
        <pc:sldMkLst>
          <pc:docMk/>
          <pc:sldMk cId="155593967" sldId="302"/>
        </pc:sldMkLst>
      </pc:sldChg>
      <pc:sldChg chg="modSp mod modNotesTx">
        <pc:chgData name="BELLEMIN SANDRA" userId="5fe4e071-d3f4-40df-970f-ee8fcf898346" providerId="ADAL" clId="{5972EFA0-CD4A-459E-8604-CDDBC01167C1}" dt="2024-08-22T12:46:33.377" v="31" actId="2711"/>
        <pc:sldMkLst>
          <pc:docMk/>
          <pc:sldMk cId="2976216876" sldId="303"/>
        </pc:sldMkLst>
      </pc:sldChg>
      <pc:sldChg chg="modSp mod modNotesTx">
        <pc:chgData name="BELLEMIN SANDRA" userId="5fe4e071-d3f4-40df-970f-ee8fcf898346" providerId="ADAL" clId="{5972EFA0-CD4A-459E-8604-CDDBC01167C1}" dt="2024-08-22T12:46:39.067" v="32" actId="2711"/>
        <pc:sldMkLst>
          <pc:docMk/>
          <pc:sldMk cId="2600641314" sldId="304"/>
        </pc:sldMkLst>
      </pc:sldChg>
      <pc:sldChg chg="modSp mod">
        <pc:chgData name="BELLEMIN SANDRA" userId="5fe4e071-d3f4-40df-970f-ee8fcf898346" providerId="ADAL" clId="{5972EFA0-CD4A-459E-8604-CDDBC01167C1}" dt="2024-08-22T12:46:46.744" v="33" actId="2711"/>
        <pc:sldMkLst>
          <pc:docMk/>
          <pc:sldMk cId="3096484758" sldId="305"/>
        </pc:sldMkLst>
      </pc:sldChg>
      <pc:sldChg chg="modSp mod modNotesTx">
        <pc:chgData name="BELLEMIN SANDRA" userId="5fe4e071-d3f4-40df-970f-ee8fcf898346" providerId="ADAL" clId="{5972EFA0-CD4A-459E-8604-CDDBC01167C1}" dt="2024-08-22T12:46:52.878" v="34" actId="2711"/>
        <pc:sldMkLst>
          <pc:docMk/>
          <pc:sldMk cId="4185564544" sldId="306"/>
        </pc:sldMkLst>
      </pc:sldChg>
      <pc:sldMasterChg chg="modSldLayout">
        <pc:chgData name="BELLEMIN SANDRA" userId="5fe4e071-d3f4-40df-970f-ee8fcf898346" providerId="ADAL" clId="{5972EFA0-CD4A-459E-8604-CDDBC01167C1}" dt="2024-08-22T12:51:02.812" v="46"/>
        <pc:sldMasterMkLst>
          <pc:docMk/>
          <pc:sldMasterMk cId="1099315086" sldId="2147483660"/>
        </pc:sldMasterMkLst>
        <pc:sldLayoutChg chg="addSp modSp">
          <pc:chgData name="BELLEMIN SANDRA" userId="5fe4e071-d3f4-40df-970f-ee8fcf898346" providerId="ADAL" clId="{5972EFA0-CD4A-459E-8604-CDDBC01167C1}" dt="2024-08-22T12:50:58.318" v="44"/>
          <pc:sldLayoutMkLst>
            <pc:docMk/>
            <pc:sldMasterMk cId="1099315086" sldId="2147483660"/>
            <pc:sldLayoutMk cId="1653235573" sldId="2147483662"/>
          </pc:sldLayoutMkLst>
        </pc:sldLayoutChg>
        <pc:sldLayoutChg chg="addSp modSp">
          <pc:chgData name="BELLEMIN SANDRA" userId="5fe4e071-d3f4-40df-970f-ee8fcf898346" providerId="ADAL" clId="{5972EFA0-CD4A-459E-8604-CDDBC01167C1}" dt="2024-08-22T12:51:00.247" v="45"/>
          <pc:sldLayoutMkLst>
            <pc:docMk/>
            <pc:sldMasterMk cId="1099315086" sldId="2147483660"/>
            <pc:sldLayoutMk cId="440475260" sldId="2147483664"/>
          </pc:sldLayoutMkLst>
        </pc:sldLayoutChg>
        <pc:sldLayoutChg chg="addSp modSp">
          <pc:chgData name="BELLEMIN SANDRA" userId="5fe4e071-d3f4-40df-970f-ee8fcf898346" providerId="ADAL" clId="{5972EFA0-CD4A-459E-8604-CDDBC01167C1}" dt="2024-08-22T12:51:02.812" v="46"/>
          <pc:sldLayoutMkLst>
            <pc:docMk/>
            <pc:sldMasterMk cId="1099315086" sldId="2147483660"/>
            <pc:sldLayoutMk cId="3928445906" sldId="2147483667"/>
          </pc:sldLayoutMkLst>
        </pc:sldLayoutChg>
      </pc:sldMasterChg>
      <pc:sldMasterChg chg="modSldLayout">
        <pc:chgData name="BELLEMIN SANDRA" userId="5fe4e071-d3f4-40df-970f-ee8fcf898346" providerId="ADAL" clId="{5972EFA0-CD4A-459E-8604-CDDBC01167C1}" dt="2024-08-22T12:51:08.591" v="49"/>
        <pc:sldMasterMkLst>
          <pc:docMk/>
          <pc:sldMasterMk cId="303890418" sldId="2147483670"/>
        </pc:sldMasterMkLst>
        <pc:sldLayoutChg chg="addSp modSp">
          <pc:chgData name="BELLEMIN SANDRA" userId="5fe4e071-d3f4-40df-970f-ee8fcf898346" providerId="ADAL" clId="{5972EFA0-CD4A-459E-8604-CDDBC01167C1}" dt="2024-08-22T12:51:05.748" v="47"/>
          <pc:sldLayoutMkLst>
            <pc:docMk/>
            <pc:sldMasterMk cId="303890418" sldId="2147483670"/>
            <pc:sldLayoutMk cId="1080597714" sldId="2147483672"/>
          </pc:sldLayoutMkLst>
        </pc:sldLayoutChg>
        <pc:sldLayoutChg chg="addSp modSp">
          <pc:chgData name="BELLEMIN SANDRA" userId="5fe4e071-d3f4-40df-970f-ee8fcf898346" providerId="ADAL" clId="{5972EFA0-CD4A-459E-8604-CDDBC01167C1}" dt="2024-08-22T12:51:07.210" v="48"/>
          <pc:sldLayoutMkLst>
            <pc:docMk/>
            <pc:sldMasterMk cId="303890418" sldId="2147483670"/>
            <pc:sldLayoutMk cId="1645127708" sldId="2147483673"/>
          </pc:sldLayoutMkLst>
        </pc:sldLayoutChg>
        <pc:sldLayoutChg chg="addSp modSp">
          <pc:chgData name="BELLEMIN SANDRA" userId="5fe4e071-d3f4-40df-970f-ee8fcf898346" providerId="ADAL" clId="{5972EFA0-CD4A-459E-8604-CDDBC01167C1}" dt="2024-08-22T12:51:08.591" v="49"/>
          <pc:sldLayoutMkLst>
            <pc:docMk/>
            <pc:sldMasterMk cId="303890418" sldId="2147483670"/>
            <pc:sldLayoutMk cId="1247722251" sldId="2147483675"/>
          </pc:sldLayoutMkLst>
        </pc:sldLayoutChg>
      </pc:sldMasterChg>
      <pc:sldMasterChg chg="modSldLayout">
        <pc:chgData name="BELLEMIN SANDRA" userId="5fe4e071-d3f4-40df-970f-ee8fcf898346" providerId="ADAL" clId="{5972EFA0-CD4A-459E-8604-CDDBC01167C1}" dt="2024-08-22T12:51:14.569" v="51"/>
        <pc:sldMasterMkLst>
          <pc:docMk/>
          <pc:sldMasterMk cId="741797351" sldId="2147483681"/>
        </pc:sldMasterMkLst>
        <pc:sldLayoutChg chg="addSp modSp">
          <pc:chgData name="BELLEMIN SANDRA" userId="5fe4e071-d3f4-40df-970f-ee8fcf898346" providerId="ADAL" clId="{5972EFA0-CD4A-459E-8604-CDDBC01167C1}" dt="2024-08-22T12:51:13.274" v="50"/>
          <pc:sldLayoutMkLst>
            <pc:docMk/>
            <pc:sldMasterMk cId="741797351" sldId="2147483681"/>
            <pc:sldLayoutMk cId="1644965260" sldId="2147483683"/>
          </pc:sldLayoutMkLst>
        </pc:sldLayoutChg>
        <pc:sldLayoutChg chg="addSp modSp">
          <pc:chgData name="BELLEMIN SANDRA" userId="5fe4e071-d3f4-40df-970f-ee8fcf898346" providerId="ADAL" clId="{5972EFA0-CD4A-459E-8604-CDDBC01167C1}" dt="2024-08-22T12:51:14.569" v="51"/>
          <pc:sldLayoutMkLst>
            <pc:docMk/>
            <pc:sldMasterMk cId="741797351" sldId="2147483681"/>
            <pc:sldLayoutMk cId="2543657410" sldId="2147483684"/>
          </pc:sldLayoutMkLst>
        </pc:sldLayoutChg>
      </pc:sldMasterChg>
    </pc:docChg>
  </pc:docChgLst>
  <pc:docChgLst>
    <pc:chgData name="BELLEMIN SANDRA" userId="5fe4e071-d3f4-40df-970f-ee8fcf898346" providerId="ADAL" clId="{A589AB82-3F2F-4947-AB4C-00688D4D1775}"/>
    <pc:docChg chg="modSld">
      <pc:chgData name="BELLEMIN SANDRA" userId="5fe4e071-d3f4-40df-970f-ee8fcf898346" providerId="ADAL" clId="{A589AB82-3F2F-4947-AB4C-00688D4D1775}" dt="2025-03-17T08:10:58.885" v="4" actId="207"/>
      <pc:docMkLst>
        <pc:docMk/>
      </pc:docMkLst>
      <pc:sldChg chg="addSp modSp mod">
        <pc:chgData name="BELLEMIN SANDRA" userId="5fe4e071-d3f4-40df-970f-ee8fcf898346" providerId="ADAL" clId="{A589AB82-3F2F-4947-AB4C-00688D4D1775}" dt="2025-03-17T08:10:58.885" v="4" actId="207"/>
        <pc:sldMkLst>
          <pc:docMk/>
          <pc:sldMk cId="2976216876" sldId="303"/>
        </pc:sldMkLst>
        <pc:spChg chg="add mod">
          <ac:chgData name="BELLEMIN SANDRA" userId="5fe4e071-d3f4-40df-970f-ee8fcf898346" providerId="ADAL" clId="{A589AB82-3F2F-4947-AB4C-00688D4D1775}" dt="2025-03-17T08:10:58.885" v="4" actId="207"/>
          <ac:spMkLst>
            <pc:docMk/>
            <pc:sldMk cId="2976216876" sldId="303"/>
            <ac:spMk id="8" creationId="{EAF92F45-C0FE-2379-1792-B1B9674581C7}"/>
          </ac:spMkLst>
        </pc:spChg>
      </pc:sldChg>
    </pc:docChg>
  </pc:docChgLst>
  <pc:docChgLst>
    <pc:chgData name="BELLEMIN SANDRA" userId="5fe4e071-d3f4-40df-970f-ee8fcf898346" providerId="ADAL" clId="{1A609690-CF3B-45FB-8417-4BC2C4772949}"/>
    <pc:docChg chg="custSel modSld modMainMaster">
      <pc:chgData name="BELLEMIN SANDRA" userId="5fe4e071-d3f4-40df-970f-ee8fcf898346" providerId="ADAL" clId="{1A609690-CF3B-45FB-8417-4BC2C4772949}" dt="2025-03-19T09:18:41.080" v="132" actId="27614"/>
      <pc:docMkLst>
        <pc:docMk/>
      </pc:docMkLst>
      <pc:sldChg chg="addSp delSp modSp mod modClrScheme chgLayout modNotesTx">
        <pc:chgData name="BELLEMIN SANDRA" userId="5fe4e071-d3f4-40df-970f-ee8fcf898346" providerId="ADAL" clId="{1A609690-CF3B-45FB-8417-4BC2C4772949}" dt="2025-03-19T09:17:55.722" v="93" actId="27614"/>
        <pc:sldMkLst>
          <pc:docMk/>
          <pc:sldMk cId="838659900" sldId="256"/>
        </pc:sldMkLst>
        <pc:spChg chg="del mod ord">
          <ac:chgData name="BELLEMIN SANDRA" userId="5fe4e071-d3f4-40df-970f-ee8fcf898346" providerId="ADAL" clId="{1A609690-CF3B-45FB-8417-4BC2C4772949}" dt="2025-03-19T09:16:58.355" v="70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1A609690-CF3B-45FB-8417-4BC2C4772949}" dt="2025-03-19T09:16:58.355" v="70" actId="478"/>
          <ac:spMkLst>
            <pc:docMk/>
            <pc:sldMk cId="838659900" sldId="256"/>
            <ac:spMk id="3" creationId="{013A2E0A-CD12-462B-B4A8-9DB595DB6E28}"/>
          </ac:spMkLst>
        </pc:spChg>
        <pc:picChg chg="add mod">
          <ac:chgData name="BELLEMIN SANDRA" userId="5fe4e071-d3f4-40df-970f-ee8fcf898346" providerId="ADAL" clId="{1A609690-CF3B-45FB-8417-4BC2C4772949}" dt="2025-03-19T09:17:55.722" v="93" actId="27614"/>
          <ac:picMkLst>
            <pc:docMk/>
            <pc:sldMk cId="838659900" sldId="256"/>
            <ac:picMk id="5" creationId="{84A7E868-70DA-F091-D88B-372ED6E730AC}"/>
          </ac:picMkLst>
        </pc:picChg>
      </pc:sldChg>
      <pc:sldChg chg="addSp delSp modSp mod modClrScheme chgLayout modNotesTx">
        <pc:chgData name="BELLEMIN SANDRA" userId="5fe4e071-d3f4-40df-970f-ee8fcf898346" providerId="ADAL" clId="{1A609690-CF3B-45FB-8417-4BC2C4772949}" dt="2025-03-19T09:17:57.392" v="96" actId="27614"/>
        <pc:sldMkLst>
          <pc:docMk/>
          <pc:sldMk cId="261805049" sldId="273"/>
        </pc:sldMkLst>
        <pc:spChg chg="del mod ord">
          <ac:chgData name="BELLEMIN SANDRA" userId="5fe4e071-d3f4-40df-970f-ee8fcf898346" providerId="ADAL" clId="{1A609690-CF3B-45FB-8417-4BC2C4772949}" dt="2025-03-19T09:17:00.202" v="71" actId="478"/>
          <ac:spMkLst>
            <pc:docMk/>
            <pc:sldMk cId="261805049" sldId="273"/>
            <ac:spMk id="2" creationId="{F4AFAC20-8C20-4470-948D-3E7F157316C0}"/>
          </ac:spMkLst>
        </pc:spChg>
        <pc:spChg chg="del mod ord">
          <ac:chgData name="BELLEMIN SANDRA" userId="5fe4e071-d3f4-40df-970f-ee8fcf898346" providerId="ADAL" clId="{1A609690-CF3B-45FB-8417-4BC2C4772949}" dt="2025-03-19T09:17:00.202" v="71" actId="478"/>
          <ac:spMkLst>
            <pc:docMk/>
            <pc:sldMk cId="261805049" sldId="273"/>
            <ac:spMk id="3" creationId="{A9DBE4DD-6AFE-4FEC-9496-EC4504D0C8A4}"/>
          </ac:spMkLst>
        </pc:spChg>
        <pc:picChg chg="del">
          <ac:chgData name="BELLEMIN SANDRA" userId="5fe4e071-d3f4-40df-970f-ee8fcf898346" providerId="ADAL" clId="{1A609690-CF3B-45FB-8417-4BC2C4772949}" dt="2025-03-19T09:17:00.202" v="71" actId="478"/>
          <ac:picMkLst>
            <pc:docMk/>
            <pc:sldMk cId="261805049" sldId="273"/>
            <ac:picMk id="5" creationId="{30BA0FD8-6B11-4164-94FD-D65FCD947743}"/>
          </ac:picMkLst>
        </pc:picChg>
        <pc:picChg chg="add mod">
          <ac:chgData name="BELLEMIN SANDRA" userId="5fe4e071-d3f4-40df-970f-ee8fcf898346" providerId="ADAL" clId="{1A609690-CF3B-45FB-8417-4BC2C4772949}" dt="2025-03-19T09:17:57.392" v="96" actId="27614"/>
          <ac:picMkLst>
            <pc:docMk/>
            <pc:sldMk cId="261805049" sldId="273"/>
            <ac:picMk id="6" creationId="{C3C71677-5AF7-2C4D-1A6E-0D0D9F074687}"/>
          </ac:picMkLst>
        </pc:picChg>
      </pc:sldChg>
      <pc:sldChg chg="addSp delSp modSp mod modClrScheme chgLayout modNotesTx">
        <pc:chgData name="BELLEMIN SANDRA" userId="5fe4e071-d3f4-40df-970f-ee8fcf898346" providerId="ADAL" clId="{1A609690-CF3B-45FB-8417-4BC2C4772949}" dt="2025-03-19T09:17:59.834" v="99" actId="27614"/>
        <pc:sldMkLst>
          <pc:docMk/>
          <pc:sldMk cId="1850991279" sldId="275"/>
        </pc:sldMkLst>
        <pc:spChg chg="del mod ord">
          <ac:chgData name="BELLEMIN SANDRA" userId="5fe4e071-d3f4-40df-970f-ee8fcf898346" providerId="ADAL" clId="{1A609690-CF3B-45FB-8417-4BC2C4772949}" dt="2025-03-19T09:17:04.827" v="73" actId="478"/>
          <ac:spMkLst>
            <pc:docMk/>
            <pc:sldMk cId="1850991279" sldId="275"/>
            <ac:spMk id="3" creationId="{A9DBE4DD-6AFE-4FEC-9496-EC4504D0C8A4}"/>
          </ac:spMkLst>
        </pc:spChg>
        <pc:spChg chg="del mod ord">
          <ac:chgData name="BELLEMIN SANDRA" userId="5fe4e071-d3f4-40df-970f-ee8fcf898346" providerId="ADAL" clId="{1A609690-CF3B-45FB-8417-4BC2C4772949}" dt="2025-03-19T09:17:04.827" v="73" actId="478"/>
          <ac:spMkLst>
            <pc:docMk/>
            <pc:sldMk cId="1850991279" sldId="275"/>
            <ac:spMk id="7" creationId="{31A4381C-4767-45A4-B684-DA6C135B6BCB}"/>
          </ac:spMkLst>
        </pc:spChg>
        <pc:picChg chg="add mod">
          <ac:chgData name="BELLEMIN SANDRA" userId="5fe4e071-d3f4-40df-970f-ee8fcf898346" providerId="ADAL" clId="{1A609690-CF3B-45FB-8417-4BC2C4772949}" dt="2025-03-19T09:17:59.834" v="99" actId="27614"/>
          <ac:picMkLst>
            <pc:docMk/>
            <pc:sldMk cId="1850991279" sldId="275"/>
            <ac:picMk id="4" creationId="{4F5B5014-EC4B-171F-1202-EEAF28019A5D}"/>
          </ac:picMkLst>
        </pc:picChg>
        <pc:picChg chg="del">
          <ac:chgData name="BELLEMIN SANDRA" userId="5fe4e071-d3f4-40df-970f-ee8fcf898346" providerId="ADAL" clId="{1A609690-CF3B-45FB-8417-4BC2C4772949}" dt="2025-03-19T09:17:04.827" v="73" actId="478"/>
          <ac:picMkLst>
            <pc:docMk/>
            <pc:sldMk cId="1850991279" sldId="275"/>
            <ac:picMk id="5" creationId="{30BA0FD8-6B11-4164-94FD-D65FCD947743}"/>
          </ac:picMkLst>
        </pc:picChg>
      </pc:sldChg>
      <pc:sldChg chg="addSp delSp modSp mod modClrScheme chgLayout modNotesTx">
        <pc:chgData name="BELLEMIN SANDRA" userId="5fe4e071-d3f4-40df-970f-ee8fcf898346" providerId="ADAL" clId="{1A609690-CF3B-45FB-8417-4BC2C4772949}" dt="2025-03-19T09:17:57.393" v="97" actId="962"/>
        <pc:sldMkLst>
          <pc:docMk/>
          <pc:sldMk cId="2409475585" sldId="276"/>
        </pc:sldMkLst>
        <pc:spChg chg="del mod ord">
          <ac:chgData name="BELLEMIN SANDRA" userId="5fe4e071-d3f4-40df-970f-ee8fcf898346" providerId="ADAL" clId="{1A609690-CF3B-45FB-8417-4BC2C4772949}" dt="2025-03-19T09:17:02.848" v="72" actId="478"/>
          <ac:spMkLst>
            <pc:docMk/>
            <pc:sldMk cId="2409475585" sldId="276"/>
            <ac:spMk id="3" creationId="{6EBCC0C7-4558-45C3-8EDF-DAF300F89A2B}"/>
          </ac:spMkLst>
        </pc:spChg>
        <pc:spChg chg="del mod ord">
          <ac:chgData name="BELLEMIN SANDRA" userId="5fe4e071-d3f4-40df-970f-ee8fcf898346" providerId="ADAL" clId="{1A609690-CF3B-45FB-8417-4BC2C4772949}" dt="2025-03-19T09:17:02.848" v="72" actId="478"/>
          <ac:spMkLst>
            <pc:docMk/>
            <pc:sldMk cId="2409475585" sldId="276"/>
            <ac:spMk id="9" creationId="{90A84B8D-C358-461C-A4CA-E706BFE62CCB}"/>
          </ac:spMkLst>
        </pc:spChg>
        <pc:grpChg chg="del">
          <ac:chgData name="BELLEMIN SANDRA" userId="5fe4e071-d3f4-40df-970f-ee8fcf898346" providerId="ADAL" clId="{1A609690-CF3B-45FB-8417-4BC2C4772949}" dt="2025-03-19T09:17:02.848" v="72" actId="478"/>
          <ac:grpSpMkLst>
            <pc:docMk/>
            <pc:sldMk cId="2409475585" sldId="276"/>
            <ac:grpSpMk id="2" creationId="{69B20B29-F432-46B5-B2FE-261807B3E644}"/>
          </ac:grpSpMkLst>
        </pc:grpChg>
        <pc:picChg chg="add mod">
          <ac:chgData name="BELLEMIN SANDRA" userId="5fe4e071-d3f4-40df-970f-ee8fcf898346" providerId="ADAL" clId="{1A609690-CF3B-45FB-8417-4BC2C4772949}" dt="2025-03-19T09:17:57.393" v="97" actId="962"/>
          <ac:picMkLst>
            <pc:docMk/>
            <pc:sldMk cId="2409475585" sldId="276"/>
            <ac:picMk id="7" creationId="{3106F7A3-2BAE-D39A-F4D1-6E837AC1342F}"/>
          </ac:picMkLst>
        </pc:picChg>
      </pc:sldChg>
      <pc:sldChg chg="addSp delSp modSp mod modClrScheme chgLayout modNotesTx">
        <pc:chgData name="BELLEMIN SANDRA" userId="5fe4e071-d3f4-40df-970f-ee8fcf898346" providerId="ADAL" clId="{1A609690-CF3B-45FB-8417-4BC2C4772949}" dt="2025-03-19T09:18:00.515" v="100"/>
        <pc:sldMkLst>
          <pc:docMk/>
          <pc:sldMk cId="1657974593" sldId="277"/>
        </pc:sldMkLst>
        <pc:spChg chg="del mod ord">
          <ac:chgData name="BELLEMIN SANDRA" userId="5fe4e071-d3f4-40df-970f-ee8fcf898346" providerId="ADAL" clId="{1A609690-CF3B-45FB-8417-4BC2C4772949}" dt="2025-03-19T09:17:06.880" v="74" actId="478"/>
          <ac:spMkLst>
            <pc:docMk/>
            <pc:sldMk cId="1657974593" sldId="277"/>
            <ac:spMk id="2" creationId="{F5FCCAB3-EAA6-4ABA-AE03-3E374D11DABF}"/>
          </ac:spMkLst>
        </pc:spChg>
        <pc:spChg chg="del mod ord">
          <ac:chgData name="BELLEMIN SANDRA" userId="5fe4e071-d3f4-40df-970f-ee8fcf898346" providerId="ADAL" clId="{1A609690-CF3B-45FB-8417-4BC2C4772949}" dt="2025-03-19T09:17:06.880" v="74" actId="478"/>
          <ac:spMkLst>
            <pc:docMk/>
            <pc:sldMk cId="1657974593" sldId="277"/>
            <ac:spMk id="3" creationId="{7A46F459-89A8-4697-B93C-BD1455EA786E}"/>
          </ac:spMkLst>
        </pc:spChg>
        <pc:picChg chg="add mod">
          <ac:chgData name="BELLEMIN SANDRA" userId="5fe4e071-d3f4-40df-970f-ee8fcf898346" providerId="ADAL" clId="{1A609690-CF3B-45FB-8417-4BC2C4772949}" dt="2025-03-19T09:18:00.515" v="100"/>
          <ac:picMkLst>
            <pc:docMk/>
            <pc:sldMk cId="1657974593" sldId="277"/>
            <ac:picMk id="5" creationId="{00A88BAB-6235-E085-CC46-48AB551258D3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02.758" v="102" actId="27614"/>
        <pc:sldMkLst>
          <pc:docMk/>
          <pc:sldMk cId="714707036" sldId="279"/>
        </pc:sldMkLst>
        <pc:spChg chg="del mod ord">
          <ac:chgData name="BELLEMIN SANDRA" userId="5fe4e071-d3f4-40df-970f-ee8fcf898346" providerId="ADAL" clId="{1A609690-CF3B-45FB-8417-4BC2C4772949}" dt="2025-03-19T09:17:09.971" v="75" actId="478"/>
          <ac:spMkLst>
            <pc:docMk/>
            <pc:sldMk cId="714707036" sldId="279"/>
            <ac:spMk id="12" creationId="{4C6F3EF7-2E22-45F4-A20F-4A5E4253AA04}"/>
          </ac:spMkLst>
        </pc:spChg>
        <pc:spChg chg="del mod">
          <ac:chgData name="BELLEMIN SANDRA" userId="5fe4e071-d3f4-40df-970f-ee8fcf898346" providerId="ADAL" clId="{1A609690-CF3B-45FB-8417-4BC2C4772949}" dt="2025-03-19T09:17:09.971" v="75" actId="478"/>
          <ac:spMkLst>
            <pc:docMk/>
            <pc:sldMk cId="714707036" sldId="279"/>
            <ac:spMk id="13" creationId="{EFCF140D-1397-4F41-BD36-38ED319055CF}"/>
          </ac:spMkLst>
        </pc:spChg>
        <pc:grpChg chg="del">
          <ac:chgData name="BELLEMIN SANDRA" userId="5fe4e071-d3f4-40df-970f-ee8fcf898346" providerId="ADAL" clId="{1A609690-CF3B-45FB-8417-4BC2C4772949}" dt="2025-03-19T09:17:09.971" v="75" actId="478"/>
          <ac:grpSpMkLst>
            <pc:docMk/>
            <pc:sldMk cId="714707036" sldId="279"/>
            <ac:grpSpMk id="27" creationId="{2A42DE43-E7C5-4AB5-98D1-4AE1B20126A1}"/>
          </ac:grpSpMkLst>
        </pc:grpChg>
        <pc:picChg chg="add mod">
          <ac:chgData name="BELLEMIN SANDRA" userId="5fe4e071-d3f4-40df-970f-ee8fcf898346" providerId="ADAL" clId="{1A609690-CF3B-45FB-8417-4BC2C4772949}" dt="2025-03-19T09:18:02.758" v="102" actId="27614"/>
          <ac:picMkLst>
            <pc:docMk/>
            <pc:sldMk cId="714707036" sldId="279"/>
            <ac:picMk id="3" creationId="{A1285D18-6720-F97F-DCAE-6A5B264A84AB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03.939" v="103"/>
        <pc:sldMkLst>
          <pc:docMk/>
          <pc:sldMk cId="240090372" sldId="282"/>
        </pc:sldMkLst>
        <pc:spChg chg="del">
          <ac:chgData name="BELLEMIN SANDRA" userId="5fe4e071-d3f4-40df-970f-ee8fcf898346" providerId="ADAL" clId="{1A609690-CF3B-45FB-8417-4BC2C4772949}" dt="2025-03-19T09:17:12.726" v="76" actId="478"/>
          <ac:spMkLst>
            <pc:docMk/>
            <pc:sldMk cId="240090372" sldId="282"/>
            <ac:spMk id="4" creationId="{813E15C5-A1B4-4D54-B75F-7F8D2D69C063}"/>
          </ac:spMkLst>
        </pc:spChg>
        <pc:spChg chg="del">
          <ac:chgData name="BELLEMIN SANDRA" userId="5fe4e071-d3f4-40df-970f-ee8fcf898346" providerId="ADAL" clId="{1A609690-CF3B-45FB-8417-4BC2C4772949}" dt="2025-03-19T09:17:12.726" v="76" actId="478"/>
          <ac:spMkLst>
            <pc:docMk/>
            <pc:sldMk cId="240090372" sldId="282"/>
            <ac:spMk id="5" creationId="{CFEEAC4F-A906-49F1-895A-0B3824BB67AC}"/>
          </ac:spMkLst>
        </pc:spChg>
        <pc:spChg chg="del">
          <ac:chgData name="BELLEMIN SANDRA" userId="5fe4e071-d3f4-40df-970f-ee8fcf898346" providerId="ADAL" clId="{1A609690-CF3B-45FB-8417-4BC2C4772949}" dt="2025-03-19T09:17:12.726" v="76" actId="478"/>
          <ac:spMkLst>
            <pc:docMk/>
            <pc:sldMk cId="240090372" sldId="282"/>
            <ac:spMk id="6" creationId="{9E20D754-2DEA-49F7-B718-0E132EEAD080}"/>
          </ac:spMkLst>
        </pc:spChg>
        <pc:spChg chg="del mod ord">
          <ac:chgData name="BELLEMIN SANDRA" userId="5fe4e071-d3f4-40df-970f-ee8fcf898346" providerId="ADAL" clId="{1A609690-CF3B-45FB-8417-4BC2C4772949}" dt="2025-03-19T09:17:12.726" v="76" actId="478"/>
          <ac:spMkLst>
            <pc:docMk/>
            <pc:sldMk cId="240090372" sldId="282"/>
            <ac:spMk id="19" creationId="{6065E1EF-D708-42BA-8F32-847941929C16}"/>
          </ac:spMkLst>
        </pc:spChg>
        <pc:spChg chg="del mod">
          <ac:chgData name="BELLEMIN SANDRA" userId="5fe4e071-d3f4-40df-970f-ee8fcf898346" providerId="ADAL" clId="{1A609690-CF3B-45FB-8417-4BC2C4772949}" dt="2025-03-19T09:17:12.726" v="76" actId="478"/>
          <ac:spMkLst>
            <pc:docMk/>
            <pc:sldMk cId="240090372" sldId="282"/>
            <ac:spMk id="22" creationId="{7537BE2C-348E-45BA-B941-ADBDA4C4F33C}"/>
          </ac:spMkLst>
        </pc:spChg>
        <pc:grpChg chg="del">
          <ac:chgData name="BELLEMIN SANDRA" userId="5fe4e071-d3f4-40df-970f-ee8fcf898346" providerId="ADAL" clId="{1A609690-CF3B-45FB-8417-4BC2C4772949}" dt="2025-03-19T09:17:12.726" v="76" actId="478"/>
          <ac:grpSpMkLst>
            <pc:docMk/>
            <pc:sldMk cId="240090372" sldId="282"/>
            <ac:grpSpMk id="12" creationId="{F114BDD4-AAA6-454B-8BB8-03940C9ECD67}"/>
          </ac:grpSpMkLst>
        </pc:grpChg>
        <pc:picChg chg="add mod">
          <ac:chgData name="BELLEMIN SANDRA" userId="5fe4e071-d3f4-40df-970f-ee8fcf898346" providerId="ADAL" clId="{1A609690-CF3B-45FB-8417-4BC2C4772949}" dt="2025-03-19T09:18:03.939" v="103"/>
          <ac:picMkLst>
            <pc:docMk/>
            <pc:sldMk cId="240090372" sldId="282"/>
            <ac:picMk id="3" creationId="{8C80BD33-6F60-DC0D-52B1-42418772E26E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12.202" v="105"/>
        <pc:sldMkLst>
          <pc:docMk/>
          <pc:sldMk cId="4035993946" sldId="283"/>
        </pc:sldMkLst>
        <pc:spChg chg="del mod">
          <ac:chgData name="BELLEMIN SANDRA" userId="5fe4e071-d3f4-40df-970f-ee8fcf898346" providerId="ADAL" clId="{1A609690-CF3B-45FB-8417-4BC2C4772949}" dt="2025-03-19T09:17:16.810" v="78" actId="478"/>
          <ac:spMkLst>
            <pc:docMk/>
            <pc:sldMk cId="4035993946" sldId="283"/>
            <ac:spMk id="14" creationId="{36A2C900-20ED-481E-A144-1D431156CB0A}"/>
          </ac:spMkLst>
        </pc:spChg>
        <pc:spChg chg="del mod ord">
          <ac:chgData name="BELLEMIN SANDRA" userId="5fe4e071-d3f4-40df-970f-ee8fcf898346" providerId="ADAL" clId="{1A609690-CF3B-45FB-8417-4BC2C4772949}" dt="2025-03-19T09:17:16.810" v="78" actId="478"/>
          <ac:spMkLst>
            <pc:docMk/>
            <pc:sldMk cId="4035993946" sldId="283"/>
            <ac:spMk id="21" creationId="{E0755730-933E-492D-9558-5A9B7655B1DC}"/>
          </ac:spMkLst>
        </pc:spChg>
        <pc:grpChg chg="del">
          <ac:chgData name="BELLEMIN SANDRA" userId="5fe4e071-d3f4-40df-970f-ee8fcf898346" providerId="ADAL" clId="{1A609690-CF3B-45FB-8417-4BC2C4772949}" dt="2025-03-19T09:17:16.810" v="78" actId="478"/>
          <ac:grpSpMkLst>
            <pc:docMk/>
            <pc:sldMk cId="4035993946" sldId="283"/>
            <ac:grpSpMk id="34" creationId="{968B68AA-1656-47D2-868D-335581848F19}"/>
          </ac:grpSpMkLst>
        </pc:grpChg>
        <pc:picChg chg="add mod">
          <ac:chgData name="BELLEMIN SANDRA" userId="5fe4e071-d3f4-40df-970f-ee8fcf898346" providerId="ADAL" clId="{1A609690-CF3B-45FB-8417-4BC2C4772949}" dt="2025-03-19T09:18:12.202" v="105"/>
          <ac:picMkLst>
            <pc:docMk/>
            <pc:sldMk cId="4035993946" sldId="283"/>
            <ac:picMk id="3" creationId="{52D79120-E224-0398-FBA6-5C45930D48A4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14.291" v="108" actId="27614"/>
        <pc:sldMkLst>
          <pc:docMk/>
          <pc:sldMk cId="2349111662" sldId="284"/>
        </pc:sldMkLst>
        <pc:spChg chg="del mod ord">
          <ac:chgData name="BELLEMIN SANDRA" userId="5fe4e071-d3f4-40df-970f-ee8fcf898346" providerId="ADAL" clId="{1A609690-CF3B-45FB-8417-4BC2C4772949}" dt="2025-03-19T09:17:18.778" v="79" actId="478"/>
          <ac:spMkLst>
            <pc:docMk/>
            <pc:sldMk cId="2349111662" sldId="284"/>
            <ac:spMk id="19" creationId="{0835B4D0-8439-4401-8C2F-DB275A3A8CD2}"/>
          </ac:spMkLst>
        </pc:spChg>
        <pc:spChg chg="del mod">
          <ac:chgData name="BELLEMIN SANDRA" userId="5fe4e071-d3f4-40df-970f-ee8fcf898346" providerId="ADAL" clId="{1A609690-CF3B-45FB-8417-4BC2C4772949}" dt="2025-03-19T09:17:18.778" v="79" actId="478"/>
          <ac:spMkLst>
            <pc:docMk/>
            <pc:sldMk cId="2349111662" sldId="284"/>
            <ac:spMk id="41" creationId="{09EE8BAE-C2EE-4D1C-9529-32C000B67DAA}"/>
          </ac:spMkLst>
        </pc:spChg>
        <pc:grpChg chg="del">
          <ac:chgData name="BELLEMIN SANDRA" userId="5fe4e071-d3f4-40df-970f-ee8fcf898346" providerId="ADAL" clId="{1A609690-CF3B-45FB-8417-4BC2C4772949}" dt="2025-03-19T09:17:18.778" v="79" actId="478"/>
          <ac:grpSpMkLst>
            <pc:docMk/>
            <pc:sldMk cId="2349111662" sldId="284"/>
            <ac:grpSpMk id="31" creationId="{9E21DDA9-ECE6-4537-B46E-1986AF48D6B1}"/>
          </ac:grpSpMkLst>
        </pc:grpChg>
        <pc:picChg chg="add mod">
          <ac:chgData name="BELLEMIN SANDRA" userId="5fe4e071-d3f4-40df-970f-ee8fcf898346" providerId="ADAL" clId="{1A609690-CF3B-45FB-8417-4BC2C4772949}" dt="2025-03-19T09:18:14.291" v="108" actId="27614"/>
          <ac:picMkLst>
            <pc:docMk/>
            <pc:sldMk cId="2349111662" sldId="284"/>
            <ac:picMk id="3" creationId="{4D550B2D-0E47-870A-E15D-50D3EE784AB7}"/>
          </ac:picMkLst>
        </pc:picChg>
      </pc:sldChg>
      <pc:sldChg chg="addSp delSp modSp mod modClrScheme chgLayout modNotesTx">
        <pc:chgData name="BELLEMIN SANDRA" userId="5fe4e071-d3f4-40df-970f-ee8fcf898346" providerId="ADAL" clId="{1A609690-CF3B-45FB-8417-4BC2C4772949}" dt="2025-03-19T09:18:16.036" v="111" actId="962"/>
        <pc:sldMkLst>
          <pc:docMk/>
          <pc:sldMk cId="826279875" sldId="285"/>
        </pc:sldMkLst>
        <pc:spChg chg="del mod ord">
          <ac:chgData name="BELLEMIN SANDRA" userId="5fe4e071-d3f4-40df-970f-ee8fcf898346" providerId="ADAL" clId="{1A609690-CF3B-45FB-8417-4BC2C4772949}" dt="2025-03-19T09:17:22.731" v="80" actId="478"/>
          <ac:spMkLst>
            <pc:docMk/>
            <pc:sldMk cId="826279875" sldId="285"/>
            <ac:spMk id="3" creationId="{3E90E737-753B-4C47-9B7B-E09BF2D42DB1}"/>
          </ac:spMkLst>
        </pc:spChg>
        <pc:spChg chg="del mod ord">
          <ac:chgData name="BELLEMIN SANDRA" userId="5fe4e071-d3f4-40df-970f-ee8fcf898346" providerId="ADAL" clId="{1A609690-CF3B-45FB-8417-4BC2C4772949}" dt="2025-03-19T09:17:22.731" v="80" actId="478"/>
          <ac:spMkLst>
            <pc:docMk/>
            <pc:sldMk cId="826279875" sldId="285"/>
            <ac:spMk id="8" creationId="{BE5DB435-B474-4734-BFCB-36D0C7DB052C}"/>
          </ac:spMkLst>
        </pc:spChg>
        <pc:picChg chg="add mod">
          <ac:chgData name="BELLEMIN SANDRA" userId="5fe4e071-d3f4-40df-970f-ee8fcf898346" providerId="ADAL" clId="{1A609690-CF3B-45FB-8417-4BC2C4772949}" dt="2025-03-19T09:18:16.036" v="111" actId="962"/>
          <ac:picMkLst>
            <pc:docMk/>
            <pc:sldMk cId="826279875" sldId="285"/>
            <ac:picMk id="4" creationId="{2F92EC56-4066-9EEA-23D9-D5D404D4B01D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12.941" v="106" actId="27614"/>
        <pc:sldMkLst>
          <pc:docMk/>
          <pc:sldMk cId="2883693819" sldId="296"/>
        </pc:sldMkLst>
        <pc:spChg chg="del">
          <ac:chgData name="BELLEMIN SANDRA" userId="5fe4e071-d3f4-40df-970f-ee8fcf898346" providerId="ADAL" clId="{1A609690-CF3B-45FB-8417-4BC2C4772949}" dt="2025-03-19T09:17:14.676" v="77" actId="478"/>
          <ac:spMkLst>
            <pc:docMk/>
            <pc:sldMk cId="2883693819" sldId="296"/>
            <ac:spMk id="4" creationId="{813E15C5-A1B4-4D54-B75F-7F8D2D69C063}"/>
          </ac:spMkLst>
        </pc:spChg>
        <pc:spChg chg="del">
          <ac:chgData name="BELLEMIN SANDRA" userId="5fe4e071-d3f4-40df-970f-ee8fcf898346" providerId="ADAL" clId="{1A609690-CF3B-45FB-8417-4BC2C4772949}" dt="2025-03-19T09:17:14.676" v="77" actId="478"/>
          <ac:spMkLst>
            <pc:docMk/>
            <pc:sldMk cId="2883693819" sldId="296"/>
            <ac:spMk id="5" creationId="{CFEEAC4F-A906-49F1-895A-0B3824BB67AC}"/>
          </ac:spMkLst>
        </pc:spChg>
        <pc:spChg chg="del">
          <ac:chgData name="BELLEMIN SANDRA" userId="5fe4e071-d3f4-40df-970f-ee8fcf898346" providerId="ADAL" clId="{1A609690-CF3B-45FB-8417-4BC2C4772949}" dt="2025-03-19T09:17:14.676" v="77" actId="478"/>
          <ac:spMkLst>
            <pc:docMk/>
            <pc:sldMk cId="2883693819" sldId="296"/>
            <ac:spMk id="6" creationId="{9E20D754-2DEA-49F7-B718-0E132EEAD080}"/>
          </ac:spMkLst>
        </pc:spChg>
        <pc:spChg chg="del mod">
          <ac:chgData name="BELLEMIN SANDRA" userId="5fe4e071-d3f4-40df-970f-ee8fcf898346" providerId="ADAL" clId="{1A609690-CF3B-45FB-8417-4BC2C4772949}" dt="2025-03-19T09:17:14.676" v="77" actId="478"/>
          <ac:spMkLst>
            <pc:docMk/>
            <pc:sldMk cId="2883693819" sldId="296"/>
            <ac:spMk id="18" creationId="{4CECABCC-4395-4CB0-825E-D147B8C84831}"/>
          </ac:spMkLst>
        </pc:spChg>
        <pc:spChg chg="del mod ord">
          <ac:chgData name="BELLEMIN SANDRA" userId="5fe4e071-d3f4-40df-970f-ee8fcf898346" providerId="ADAL" clId="{1A609690-CF3B-45FB-8417-4BC2C4772949}" dt="2025-03-19T09:17:14.676" v="77" actId="478"/>
          <ac:spMkLst>
            <pc:docMk/>
            <pc:sldMk cId="2883693819" sldId="296"/>
            <ac:spMk id="19" creationId="{6065E1EF-D708-42BA-8F32-847941929C16}"/>
          </ac:spMkLst>
        </pc:spChg>
        <pc:grpChg chg="del">
          <ac:chgData name="BELLEMIN SANDRA" userId="5fe4e071-d3f4-40df-970f-ee8fcf898346" providerId="ADAL" clId="{1A609690-CF3B-45FB-8417-4BC2C4772949}" dt="2025-03-19T09:17:14.676" v="77" actId="478"/>
          <ac:grpSpMkLst>
            <pc:docMk/>
            <pc:sldMk cId="2883693819" sldId="296"/>
            <ac:grpSpMk id="11" creationId="{C4E53415-A764-4DA7-99B2-0CFAEF171292}"/>
          </ac:grpSpMkLst>
        </pc:grpChg>
        <pc:picChg chg="add mod">
          <ac:chgData name="BELLEMIN SANDRA" userId="5fe4e071-d3f4-40df-970f-ee8fcf898346" providerId="ADAL" clId="{1A609690-CF3B-45FB-8417-4BC2C4772949}" dt="2025-03-19T09:18:12.941" v="106" actId="27614"/>
          <ac:picMkLst>
            <pc:docMk/>
            <pc:sldMk cId="2883693819" sldId="296"/>
            <ac:picMk id="3" creationId="{470681D2-34C2-1553-CE4F-02988F067512}"/>
          </ac:picMkLst>
        </pc:picChg>
      </pc:sldChg>
      <pc:sldChg chg="addSp delSp modSp mod modClrScheme chgLayout modNotesTx">
        <pc:chgData name="BELLEMIN SANDRA" userId="5fe4e071-d3f4-40df-970f-ee8fcf898346" providerId="ADAL" clId="{1A609690-CF3B-45FB-8417-4BC2C4772949}" dt="2025-03-19T09:18:36.670" v="128"/>
        <pc:sldMkLst>
          <pc:docMk/>
          <pc:sldMk cId="3698019749" sldId="297"/>
        </pc:sldMkLst>
        <pc:spChg chg="del mod ord">
          <ac:chgData name="BELLEMIN SANDRA" userId="5fe4e071-d3f4-40df-970f-ee8fcf898346" providerId="ADAL" clId="{1A609690-CF3B-45FB-8417-4BC2C4772949}" dt="2025-03-19T09:17:38.539" v="88" actId="478"/>
          <ac:spMkLst>
            <pc:docMk/>
            <pc:sldMk cId="3698019749" sldId="297"/>
            <ac:spMk id="2" creationId="{3BF2ECAA-C681-4248-9E5E-09B00D8B5BF8}"/>
          </ac:spMkLst>
        </pc:spChg>
        <pc:picChg chg="del">
          <ac:chgData name="BELLEMIN SANDRA" userId="5fe4e071-d3f4-40df-970f-ee8fcf898346" providerId="ADAL" clId="{1A609690-CF3B-45FB-8417-4BC2C4772949}" dt="2025-03-19T09:17:38.539" v="88" actId="478"/>
          <ac:picMkLst>
            <pc:docMk/>
            <pc:sldMk cId="3698019749" sldId="297"/>
            <ac:picMk id="4" creationId="{E66AC492-E42C-9F13-E30D-581589AEEBE3}"/>
          </ac:picMkLst>
        </pc:picChg>
        <pc:picChg chg="add mod">
          <ac:chgData name="BELLEMIN SANDRA" userId="5fe4e071-d3f4-40df-970f-ee8fcf898346" providerId="ADAL" clId="{1A609690-CF3B-45FB-8417-4BC2C4772949}" dt="2025-03-19T09:18:36.670" v="128"/>
          <ac:picMkLst>
            <pc:docMk/>
            <pc:sldMk cId="3698019749" sldId="297"/>
            <ac:picMk id="5" creationId="{5507A25A-359E-F41C-87A2-64631E9EA672}"/>
          </ac:picMkLst>
        </pc:picChg>
      </pc:sldChg>
      <pc:sldChg chg="addSp delSp modSp mod modClrScheme chgLayout modNotesTx">
        <pc:chgData name="BELLEMIN SANDRA" userId="5fe4e071-d3f4-40df-970f-ee8fcf898346" providerId="ADAL" clId="{1A609690-CF3B-45FB-8417-4BC2C4772949}" dt="2025-03-19T09:18:39.382" v="130" actId="27614"/>
        <pc:sldMkLst>
          <pc:docMk/>
          <pc:sldMk cId="3256538182" sldId="298"/>
        </pc:sldMkLst>
        <pc:spChg chg="del mod ord">
          <ac:chgData name="BELLEMIN SANDRA" userId="5fe4e071-d3f4-40df-970f-ee8fcf898346" providerId="ADAL" clId="{1A609690-CF3B-45FB-8417-4BC2C4772949}" dt="2025-03-19T09:17:40.962" v="89" actId="478"/>
          <ac:spMkLst>
            <pc:docMk/>
            <pc:sldMk cId="3256538182" sldId="298"/>
            <ac:spMk id="2" creationId="{3AC9FA50-8A03-451D-9027-D191C7F246B3}"/>
          </ac:spMkLst>
        </pc:spChg>
        <pc:picChg chg="del">
          <ac:chgData name="BELLEMIN SANDRA" userId="5fe4e071-d3f4-40df-970f-ee8fcf898346" providerId="ADAL" clId="{1A609690-CF3B-45FB-8417-4BC2C4772949}" dt="2025-03-19T09:17:40.962" v="89" actId="478"/>
          <ac:picMkLst>
            <pc:docMk/>
            <pc:sldMk cId="3256538182" sldId="298"/>
            <ac:picMk id="3" creationId="{1A60631F-20A7-F492-EBF3-3517921D8160}"/>
          </ac:picMkLst>
        </pc:picChg>
        <pc:picChg chg="del">
          <ac:chgData name="BELLEMIN SANDRA" userId="5fe4e071-d3f4-40df-970f-ee8fcf898346" providerId="ADAL" clId="{1A609690-CF3B-45FB-8417-4BC2C4772949}" dt="2025-03-19T09:17:40.962" v="89" actId="478"/>
          <ac:picMkLst>
            <pc:docMk/>
            <pc:sldMk cId="3256538182" sldId="298"/>
            <ac:picMk id="4" creationId="{E8715DA8-5AFB-44B0-846F-3DC339469243}"/>
          </ac:picMkLst>
        </pc:picChg>
        <pc:picChg chg="del">
          <ac:chgData name="BELLEMIN SANDRA" userId="5fe4e071-d3f4-40df-970f-ee8fcf898346" providerId="ADAL" clId="{1A609690-CF3B-45FB-8417-4BC2C4772949}" dt="2025-03-19T09:17:40.962" v="89" actId="478"/>
          <ac:picMkLst>
            <pc:docMk/>
            <pc:sldMk cId="3256538182" sldId="298"/>
            <ac:picMk id="6" creationId="{8A5922AD-2F5C-4AF9-BE95-FC5C146E4706}"/>
          </ac:picMkLst>
        </pc:picChg>
        <pc:picChg chg="add mod">
          <ac:chgData name="BELLEMIN SANDRA" userId="5fe4e071-d3f4-40df-970f-ee8fcf898346" providerId="ADAL" clId="{1A609690-CF3B-45FB-8417-4BC2C4772949}" dt="2025-03-19T09:18:39.382" v="130" actId="27614"/>
          <ac:picMkLst>
            <pc:docMk/>
            <pc:sldMk cId="3256538182" sldId="298"/>
            <ac:picMk id="7" creationId="{BC787566-868D-4A72-CBF7-38156DDE2D58}"/>
          </ac:picMkLst>
        </pc:picChg>
      </pc:sldChg>
      <pc:sldChg chg="addSp delSp modSp mod modClrScheme chgLayout">
        <pc:chgData name="BELLEMIN SANDRA" userId="5fe4e071-d3f4-40df-970f-ee8fcf898346" providerId="ADAL" clId="{1A609690-CF3B-45FB-8417-4BC2C4772949}" dt="2025-03-19T09:18:41.080" v="132" actId="27614"/>
        <pc:sldMkLst>
          <pc:docMk/>
          <pc:sldMk cId="3368020877" sldId="299"/>
        </pc:sldMkLst>
        <pc:spChg chg="del mod ord">
          <ac:chgData name="BELLEMIN SANDRA" userId="5fe4e071-d3f4-40df-970f-ee8fcf898346" providerId="ADAL" clId="{1A609690-CF3B-45FB-8417-4BC2C4772949}" dt="2025-03-19T09:17:43.083" v="90" actId="478"/>
          <ac:spMkLst>
            <pc:docMk/>
            <pc:sldMk cId="3368020877" sldId="299"/>
            <ac:spMk id="2" creationId="{98AF65F8-7A81-4DCB-AFFB-C8A8C166DB2B}"/>
          </ac:spMkLst>
        </pc:spChg>
        <pc:picChg chg="del">
          <ac:chgData name="BELLEMIN SANDRA" userId="5fe4e071-d3f4-40df-970f-ee8fcf898346" providerId="ADAL" clId="{1A609690-CF3B-45FB-8417-4BC2C4772949}" dt="2025-03-19T09:12:12.453" v="9" actId="478"/>
          <ac:picMkLst>
            <pc:docMk/>
            <pc:sldMk cId="3368020877" sldId="299"/>
            <ac:picMk id="3" creationId="{1A60631F-20A7-F492-EBF3-3517921D8160}"/>
          </ac:picMkLst>
        </pc:picChg>
        <pc:picChg chg="del">
          <ac:chgData name="BELLEMIN SANDRA" userId="5fe4e071-d3f4-40df-970f-ee8fcf898346" providerId="ADAL" clId="{1A609690-CF3B-45FB-8417-4BC2C4772949}" dt="2025-03-19T09:12:10.371" v="8" actId="478"/>
          <ac:picMkLst>
            <pc:docMk/>
            <pc:sldMk cId="3368020877" sldId="299"/>
            <ac:picMk id="4" creationId="{6E88CF04-6E7E-4CD7-B9C5-D51CA3A0920C}"/>
          </ac:picMkLst>
        </pc:picChg>
        <pc:picChg chg="add del">
          <ac:chgData name="BELLEMIN SANDRA" userId="5fe4e071-d3f4-40df-970f-ee8fcf898346" providerId="ADAL" clId="{1A609690-CF3B-45FB-8417-4BC2C4772949}" dt="2025-03-19T09:17:43.083" v="90" actId="478"/>
          <ac:picMkLst>
            <pc:docMk/>
            <pc:sldMk cId="3368020877" sldId="299"/>
            <ac:picMk id="6" creationId="{A8565710-DC32-B024-5262-242F4FD666F2}"/>
          </ac:picMkLst>
        </pc:picChg>
        <pc:picChg chg="add mod">
          <ac:chgData name="BELLEMIN SANDRA" userId="5fe4e071-d3f4-40df-970f-ee8fcf898346" providerId="ADAL" clId="{1A609690-CF3B-45FB-8417-4BC2C4772949}" dt="2025-03-19T09:18:41.080" v="132" actId="27614"/>
          <ac:picMkLst>
            <pc:docMk/>
            <pc:sldMk cId="3368020877" sldId="299"/>
            <ac:picMk id="8" creationId="{489DEF74-1CCF-10A0-F7BA-6758EBE55DAA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20.074" v="113" actId="27614"/>
        <pc:sldMkLst>
          <pc:docMk/>
          <pc:sldMk cId="2338591574" sldId="300"/>
        </pc:sldMkLst>
        <pc:spChg chg="del mod">
          <ac:chgData name="BELLEMIN SANDRA" userId="5fe4e071-d3f4-40df-970f-ee8fcf898346" providerId="ADAL" clId="{1A609690-CF3B-45FB-8417-4BC2C4772949}" dt="2025-03-19T09:17:25.168" v="81" actId="478"/>
          <ac:spMkLst>
            <pc:docMk/>
            <pc:sldMk cId="2338591574" sldId="300"/>
            <ac:spMk id="3" creationId="{C313831E-03B9-4FDE-A6B3-6852BDC2E082}"/>
          </ac:spMkLst>
        </pc:spChg>
        <pc:spChg chg="del mod ord">
          <ac:chgData name="BELLEMIN SANDRA" userId="5fe4e071-d3f4-40df-970f-ee8fcf898346" providerId="ADAL" clId="{1A609690-CF3B-45FB-8417-4BC2C4772949}" dt="2025-03-19T09:17:25.168" v="81" actId="478"/>
          <ac:spMkLst>
            <pc:docMk/>
            <pc:sldMk cId="2338591574" sldId="300"/>
            <ac:spMk id="4" creationId="{A51516BD-08D8-4307-8C7C-EE36CAEA18B4}"/>
          </ac:spMkLst>
        </pc:spChg>
        <pc:picChg chg="add mod">
          <ac:chgData name="BELLEMIN SANDRA" userId="5fe4e071-d3f4-40df-970f-ee8fcf898346" providerId="ADAL" clId="{1A609690-CF3B-45FB-8417-4BC2C4772949}" dt="2025-03-19T09:18:20.074" v="113" actId="27614"/>
          <ac:picMkLst>
            <pc:docMk/>
            <pc:sldMk cId="2338591574" sldId="300"/>
            <ac:picMk id="5" creationId="{00473B90-5E63-514E-CE2D-77E3D2BA1C44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20.903" v="115" actId="27614"/>
        <pc:sldMkLst>
          <pc:docMk/>
          <pc:sldMk cId="3752334125" sldId="301"/>
        </pc:sldMkLst>
        <pc:spChg chg="del mod">
          <ac:chgData name="BELLEMIN SANDRA" userId="5fe4e071-d3f4-40df-970f-ee8fcf898346" providerId="ADAL" clId="{1A609690-CF3B-45FB-8417-4BC2C4772949}" dt="2025-03-19T09:17:27.147" v="82" actId="478"/>
          <ac:spMkLst>
            <pc:docMk/>
            <pc:sldMk cId="3752334125" sldId="301"/>
            <ac:spMk id="3" creationId="{C313831E-03B9-4FDE-A6B3-6852BDC2E082}"/>
          </ac:spMkLst>
        </pc:spChg>
        <pc:spChg chg="del mod ord">
          <ac:chgData name="BELLEMIN SANDRA" userId="5fe4e071-d3f4-40df-970f-ee8fcf898346" providerId="ADAL" clId="{1A609690-CF3B-45FB-8417-4BC2C4772949}" dt="2025-03-19T09:17:27.147" v="82" actId="478"/>
          <ac:spMkLst>
            <pc:docMk/>
            <pc:sldMk cId="3752334125" sldId="301"/>
            <ac:spMk id="4" creationId="{A51516BD-08D8-4307-8C7C-EE36CAEA18B4}"/>
          </ac:spMkLst>
        </pc:spChg>
        <pc:picChg chg="add mod">
          <ac:chgData name="BELLEMIN SANDRA" userId="5fe4e071-d3f4-40df-970f-ee8fcf898346" providerId="ADAL" clId="{1A609690-CF3B-45FB-8417-4BC2C4772949}" dt="2025-03-19T09:18:20.903" v="115" actId="27614"/>
          <ac:picMkLst>
            <pc:docMk/>
            <pc:sldMk cId="3752334125" sldId="301"/>
            <ac:picMk id="5" creationId="{F7FCF30E-93A0-FA52-76EE-FE86A85D28CB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24.677" v="118" actId="962"/>
        <pc:sldMkLst>
          <pc:docMk/>
          <pc:sldMk cId="155593967" sldId="302"/>
        </pc:sldMkLst>
        <pc:spChg chg="del mod ord">
          <ac:chgData name="BELLEMIN SANDRA" userId="5fe4e071-d3f4-40df-970f-ee8fcf898346" providerId="ADAL" clId="{1A609690-CF3B-45FB-8417-4BC2C4772949}" dt="2025-03-19T09:17:29.099" v="83" actId="478"/>
          <ac:spMkLst>
            <pc:docMk/>
            <pc:sldMk cId="155593967" sldId="302"/>
            <ac:spMk id="4" creationId="{A51516BD-08D8-4307-8C7C-EE36CAEA18B4}"/>
          </ac:spMkLst>
        </pc:spChg>
        <pc:spChg chg="del mod">
          <ac:chgData name="BELLEMIN SANDRA" userId="5fe4e071-d3f4-40df-970f-ee8fcf898346" providerId="ADAL" clId="{1A609690-CF3B-45FB-8417-4BC2C4772949}" dt="2025-03-19T09:17:29.099" v="83" actId="478"/>
          <ac:spMkLst>
            <pc:docMk/>
            <pc:sldMk cId="155593967" sldId="302"/>
            <ac:spMk id="5" creationId="{04377F04-4911-4AAB-8121-B0DDEBD35F57}"/>
          </ac:spMkLst>
        </pc:spChg>
        <pc:picChg chg="add mod">
          <ac:chgData name="BELLEMIN SANDRA" userId="5fe4e071-d3f4-40df-970f-ee8fcf898346" providerId="ADAL" clId="{1A609690-CF3B-45FB-8417-4BC2C4772949}" dt="2025-03-19T09:18:24.677" v="118" actId="962"/>
          <ac:picMkLst>
            <pc:docMk/>
            <pc:sldMk cId="155593967" sldId="302"/>
            <ac:picMk id="3" creationId="{3E958841-EBD5-97EF-904E-6FA9C7C8D399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27.607" v="119"/>
        <pc:sldMkLst>
          <pc:docMk/>
          <pc:sldMk cId="2976216876" sldId="303"/>
        </pc:sldMkLst>
        <pc:spChg chg="del">
          <ac:chgData name="BELLEMIN SANDRA" userId="5fe4e071-d3f4-40df-970f-ee8fcf898346" providerId="ADAL" clId="{1A609690-CF3B-45FB-8417-4BC2C4772949}" dt="2025-03-19T09:17:31.163" v="84" actId="478"/>
          <ac:spMkLst>
            <pc:docMk/>
            <pc:sldMk cId="2976216876" sldId="303"/>
            <ac:spMk id="3" creationId="{7F180EA1-83C9-A83D-2BA3-F62008181DF5}"/>
          </ac:spMkLst>
        </pc:spChg>
        <pc:spChg chg="del mod ord">
          <ac:chgData name="BELLEMIN SANDRA" userId="5fe4e071-d3f4-40df-970f-ee8fcf898346" providerId="ADAL" clId="{1A609690-CF3B-45FB-8417-4BC2C4772949}" dt="2025-03-19T09:17:31.163" v="84" actId="478"/>
          <ac:spMkLst>
            <pc:docMk/>
            <pc:sldMk cId="2976216876" sldId="303"/>
            <ac:spMk id="4" creationId="{A51516BD-08D8-4307-8C7C-EE36CAEA18B4}"/>
          </ac:spMkLst>
        </pc:spChg>
        <pc:spChg chg="del mod">
          <ac:chgData name="BELLEMIN SANDRA" userId="5fe4e071-d3f4-40df-970f-ee8fcf898346" providerId="ADAL" clId="{1A609690-CF3B-45FB-8417-4BC2C4772949}" dt="2025-03-19T09:17:31.163" v="84" actId="478"/>
          <ac:spMkLst>
            <pc:docMk/>
            <pc:sldMk cId="2976216876" sldId="303"/>
            <ac:spMk id="5" creationId="{04377F04-4911-4AAB-8121-B0DDEBD35F57}"/>
          </ac:spMkLst>
        </pc:spChg>
        <pc:spChg chg="del">
          <ac:chgData name="BELLEMIN SANDRA" userId="5fe4e071-d3f4-40df-970f-ee8fcf898346" providerId="ADAL" clId="{1A609690-CF3B-45FB-8417-4BC2C4772949}" dt="2025-03-19T09:17:31.163" v="84" actId="478"/>
          <ac:spMkLst>
            <pc:docMk/>
            <pc:sldMk cId="2976216876" sldId="303"/>
            <ac:spMk id="6" creationId="{06773B0E-2A2C-A9E8-C63B-7D38D36A5705}"/>
          </ac:spMkLst>
        </pc:spChg>
        <pc:spChg chg="del">
          <ac:chgData name="BELLEMIN SANDRA" userId="5fe4e071-d3f4-40df-970f-ee8fcf898346" providerId="ADAL" clId="{1A609690-CF3B-45FB-8417-4BC2C4772949}" dt="2025-03-19T09:17:31.163" v="84" actId="478"/>
          <ac:spMkLst>
            <pc:docMk/>
            <pc:sldMk cId="2976216876" sldId="303"/>
            <ac:spMk id="8" creationId="{EAF92F45-C0FE-2379-1792-B1B9674581C7}"/>
          </ac:spMkLst>
        </pc:spChg>
        <pc:picChg chg="del">
          <ac:chgData name="BELLEMIN SANDRA" userId="5fe4e071-d3f4-40df-970f-ee8fcf898346" providerId="ADAL" clId="{1A609690-CF3B-45FB-8417-4BC2C4772949}" dt="2025-03-19T09:17:31.163" v="84" actId="478"/>
          <ac:picMkLst>
            <pc:docMk/>
            <pc:sldMk cId="2976216876" sldId="303"/>
            <ac:picMk id="2" creationId="{34D454B1-01D0-41E5-B80F-EBFE87F65C1D}"/>
          </ac:picMkLst>
        </pc:picChg>
        <pc:picChg chg="del">
          <ac:chgData name="BELLEMIN SANDRA" userId="5fe4e071-d3f4-40df-970f-ee8fcf898346" providerId="ADAL" clId="{1A609690-CF3B-45FB-8417-4BC2C4772949}" dt="2025-03-19T09:17:31.163" v="84" actId="478"/>
          <ac:picMkLst>
            <pc:docMk/>
            <pc:sldMk cId="2976216876" sldId="303"/>
            <ac:picMk id="7" creationId="{054C5AE7-24B9-F303-3C0B-40EA5C3A5570}"/>
          </ac:picMkLst>
        </pc:picChg>
        <pc:picChg chg="add mod">
          <ac:chgData name="BELLEMIN SANDRA" userId="5fe4e071-d3f4-40df-970f-ee8fcf898346" providerId="ADAL" clId="{1A609690-CF3B-45FB-8417-4BC2C4772949}" dt="2025-03-19T09:18:27.607" v="119"/>
          <ac:picMkLst>
            <pc:docMk/>
            <pc:sldMk cId="2976216876" sldId="303"/>
            <ac:picMk id="10" creationId="{7E8643ED-9100-6C22-45F2-ADF365D3C552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30.253" v="122" actId="962"/>
        <pc:sldMkLst>
          <pc:docMk/>
          <pc:sldMk cId="2600641314" sldId="304"/>
        </pc:sldMkLst>
        <pc:spChg chg="del mod ord">
          <ac:chgData name="BELLEMIN SANDRA" userId="5fe4e071-d3f4-40df-970f-ee8fcf898346" providerId="ADAL" clId="{1A609690-CF3B-45FB-8417-4BC2C4772949}" dt="2025-03-19T09:17:33.024" v="85" actId="478"/>
          <ac:spMkLst>
            <pc:docMk/>
            <pc:sldMk cId="2600641314" sldId="304"/>
            <ac:spMk id="3" creationId="{C8553178-5142-4FB6-AE0F-A631B2FDA297}"/>
          </ac:spMkLst>
        </pc:spChg>
        <pc:spChg chg="del mod">
          <ac:chgData name="BELLEMIN SANDRA" userId="5fe4e071-d3f4-40df-970f-ee8fcf898346" providerId="ADAL" clId="{1A609690-CF3B-45FB-8417-4BC2C4772949}" dt="2025-03-19T09:17:33.024" v="85" actId="478"/>
          <ac:spMkLst>
            <pc:docMk/>
            <pc:sldMk cId="2600641314" sldId="304"/>
            <ac:spMk id="4" creationId="{AFF54055-6642-4350-8E9A-5B85181CBCCF}"/>
          </ac:spMkLst>
        </pc:spChg>
        <pc:spChg chg="del">
          <ac:chgData name="BELLEMIN SANDRA" userId="5fe4e071-d3f4-40df-970f-ee8fcf898346" providerId="ADAL" clId="{1A609690-CF3B-45FB-8417-4BC2C4772949}" dt="2025-03-19T09:17:33.024" v="85" actId="478"/>
          <ac:spMkLst>
            <pc:docMk/>
            <pc:sldMk cId="2600641314" sldId="304"/>
            <ac:spMk id="5" creationId="{6CE5D071-8841-AF7F-7C40-2A76BE384077}"/>
          </ac:spMkLst>
        </pc:spChg>
        <pc:spChg chg="del">
          <ac:chgData name="BELLEMIN SANDRA" userId="5fe4e071-d3f4-40df-970f-ee8fcf898346" providerId="ADAL" clId="{1A609690-CF3B-45FB-8417-4BC2C4772949}" dt="2025-03-19T09:17:33.024" v="85" actId="478"/>
          <ac:spMkLst>
            <pc:docMk/>
            <pc:sldMk cId="2600641314" sldId="304"/>
            <ac:spMk id="6" creationId="{795A7F8E-80D3-185E-EEC1-583868C54C93}"/>
          </ac:spMkLst>
        </pc:spChg>
        <pc:picChg chg="del">
          <ac:chgData name="BELLEMIN SANDRA" userId="5fe4e071-d3f4-40df-970f-ee8fcf898346" providerId="ADAL" clId="{1A609690-CF3B-45FB-8417-4BC2C4772949}" dt="2025-03-19T09:17:33.024" v="85" actId="478"/>
          <ac:picMkLst>
            <pc:docMk/>
            <pc:sldMk cId="2600641314" sldId="304"/>
            <ac:picMk id="2" creationId="{FB281FE8-AE50-BC43-8EFC-2AEB170E0729}"/>
          </ac:picMkLst>
        </pc:picChg>
        <pc:picChg chg="del">
          <ac:chgData name="BELLEMIN SANDRA" userId="5fe4e071-d3f4-40df-970f-ee8fcf898346" providerId="ADAL" clId="{1A609690-CF3B-45FB-8417-4BC2C4772949}" dt="2025-03-19T09:17:33.024" v="85" actId="478"/>
          <ac:picMkLst>
            <pc:docMk/>
            <pc:sldMk cId="2600641314" sldId="304"/>
            <ac:picMk id="7" creationId="{3587307C-7CFD-B280-BF4F-D99CFB0735E5}"/>
          </ac:picMkLst>
        </pc:picChg>
        <pc:picChg chg="add mod">
          <ac:chgData name="BELLEMIN SANDRA" userId="5fe4e071-d3f4-40df-970f-ee8fcf898346" providerId="ADAL" clId="{1A609690-CF3B-45FB-8417-4BC2C4772949}" dt="2025-03-19T09:18:30.253" v="122" actId="962"/>
          <ac:picMkLst>
            <pc:docMk/>
            <pc:sldMk cId="2600641314" sldId="304"/>
            <ac:picMk id="9" creationId="{0C25681E-0C98-F7BB-AACC-8A13790308E7}"/>
          </ac:picMkLst>
        </pc:picChg>
      </pc:sldChg>
      <pc:sldChg chg="addSp delSp modSp mod chgLayout">
        <pc:chgData name="BELLEMIN SANDRA" userId="5fe4e071-d3f4-40df-970f-ee8fcf898346" providerId="ADAL" clId="{1A609690-CF3B-45FB-8417-4BC2C4772949}" dt="2025-03-19T09:18:32.918" v="124" actId="27614"/>
        <pc:sldMkLst>
          <pc:docMk/>
          <pc:sldMk cId="3096484758" sldId="305"/>
        </pc:sldMkLst>
        <pc:spChg chg="del mod ord">
          <ac:chgData name="BELLEMIN SANDRA" userId="5fe4e071-d3f4-40df-970f-ee8fcf898346" providerId="ADAL" clId="{1A609690-CF3B-45FB-8417-4BC2C4772949}" dt="2025-03-19T09:17:34.838" v="86" actId="478"/>
          <ac:spMkLst>
            <pc:docMk/>
            <pc:sldMk cId="3096484758" sldId="305"/>
            <ac:spMk id="3" creationId="{C8553178-5142-4FB6-AE0F-A631B2FDA297}"/>
          </ac:spMkLst>
        </pc:spChg>
        <pc:spChg chg="del">
          <ac:chgData name="BELLEMIN SANDRA" userId="5fe4e071-d3f4-40df-970f-ee8fcf898346" providerId="ADAL" clId="{1A609690-CF3B-45FB-8417-4BC2C4772949}" dt="2025-03-19T09:17:34.838" v="86" actId="478"/>
          <ac:spMkLst>
            <pc:docMk/>
            <pc:sldMk cId="3096484758" sldId="305"/>
            <ac:spMk id="4" creationId="{AEEA30F1-BF00-F313-BB19-02E2D96662C6}"/>
          </ac:spMkLst>
        </pc:spChg>
        <pc:spChg chg="del mod">
          <ac:chgData name="BELLEMIN SANDRA" userId="5fe4e071-d3f4-40df-970f-ee8fcf898346" providerId="ADAL" clId="{1A609690-CF3B-45FB-8417-4BC2C4772949}" dt="2025-03-19T09:17:34.838" v="86" actId="478"/>
          <ac:spMkLst>
            <pc:docMk/>
            <pc:sldMk cId="3096484758" sldId="305"/>
            <ac:spMk id="5" creationId="{8FC22441-B922-4A33-88C4-711FD94811F2}"/>
          </ac:spMkLst>
        </pc:spChg>
        <pc:spChg chg="del">
          <ac:chgData name="BELLEMIN SANDRA" userId="5fe4e071-d3f4-40df-970f-ee8fcf898346" providerId="ADAL" clId="{1A609690-CF3B-45FB-8417-4BC2C4772949}" dt="2025-03-19T09:17:34.838" v="86" actId="478"/>
          <ac:spMkLst>
            <pc:docMk/>
            <pc:sldMk cId="3096484758" sldId="305"/>
            <ac:spMk id="6" creationId="{ABD74D9B-DF45-4210-AE1F-49A5FF299836}"/>
          </ac:spMkLst>
        </pc:spChg>
        <pc:picChg chg="del">
          <ac:chgData name="BELLEMIN SANDRA" userId="5fe4e071-d3f4-40df-970f-ee8fcf898346" providerId="ADAL" clId="{1A609690-CF3B-45FB-8417-4BC2C4772949}" dt="2025-03-19T09:17:34.838" v="86" actId="478"/>
          <ac:picMkLst>
            <pc:docMk/>
            <pc:sldMk cId="3096484758" sldId="305"/>
            <ac:picMk id="2" creationId="{86A7B5D3-C4DF-B07D-5AFA-F1CA9E0AFCD9}"/>
          </ac:picMkLst>
        </pc:picChg>
        <pc:picChg chg="del">
          <ac:chgData name="BELLEMIN SANDRA" userId="5fe4e071-d3f4-40df-970f-ee8fcf898346" providerId="ADAL" clId="{1A609690-CF3B-45FB-8417-4BC2C4772949}" dt="2025-03-19T09:17:34.838" v="86" actId="478"/>
          <ac:picMkLst>
            <pc:docMk/>
            <pc:sldMk cId="3096484758" sldId="305"/>
            <ac:picMk id="7" creationId="{C6D14B7B-C0AF-E82A-DB01-749F4AC4CDE6}"/>
          </ac:picMkLst>
        </pc:picChg>
        <pc:picChg chg="add mod">
          <ac:chgData name="BELLEMIN SANDRA" userId="5fe4e071-d3f4-40df-970f-ee8fcf898346" providerId="ADAL" clId="{1A609690-CF3B-45FB-8417-4BC2C4772949}" dt="2025-03-19T09:18:32.918" v="124" actId="27614"/>
          <ac:picMkLst>
            <pc:docMk/>
            <pc:sldMk cId="3096484758" sldId="305"/>
            <ac:picMk id="9" creationId="{A0025E0D-0F19-A9B7-3593-1C43490FDF36}"/>
          </ac:picMkLst>
        </pc:picChg>
      </pc:sldChg>
      <pc:sldChg chg="addSp delSp modSp mod chgLayout modNotesTx">
        <pc:chgData name="BELLEMIN SANDRA" userId="5fe4e071-d3f4-40df-970f-ee8fcf898346" providerId="ADAL" clId="{1A609690-CF3B-45FB-8417-4BC2C4772949}" dt="2025-03-19T09:18:34.683" v="127" actId="962"/>
        <pc:sldMkLst>
          <pc:docMk/>
          <pc:sldMk cId="4185564544" sldId="306"/>
        </pc:sldMkLst>
        <pc:spChg chg="del mod ord">
          <ac:chgData name="BELLEMIN SANDRA" userId="5fe4e071-d3f4-40df-970f-ee8fcf898346" providerId="ADAL" clId="{1A609690-CF3B-45FB-8417-4BC2C4772949}" dt="2025-03-19T09:17:36.859" v="87" actId="478"/>
          <ac:spMkLst>
            <pc:docMk/>
            <pc:sldMk cId="4185564544" sldId="306"/>
            <ac:spMk id="3" creationId="{C8553178-5142-4FB6-AE0F-A631B2FDA297}"/>
          </ac:spMkLst>
        </pc:spChg>
        <pc:spChg chg="del mod">
          <ac:chgData name="BELLEMIN SANDRA" userId="5fe4e071-d3f4-40df-970f-ee8fcf898346" providerId="ADAL" clId="{1A609690-CF3B-45FB-8417-4BC2C4772949}" dt="2025-03-19T09:17:36.859" v="87" actId="478"/>
          <ac:spMkLst>
            <pc:docMk/>
            <pc:sldMk cId="4185564544" sldId="306"/>
            <ac:spMk id="4" creationId="{D22AAF3E-2D75-421E-A5EF-D42116E8CCF0}"/>
          </ac:spMkLst>
        </pc:spChg>
        <pc:spChg chg="del">
          <ac:chgData name="BELLEMIN SANDRA" userId="5fe4e071-d3f4-40df-970f-ee8fcf898346" providerId="ADAL" clId="{1A609690-CF3B-45FB-8417-4BC2C4772949}" dt="2025-03-19T09:17:36.859" v="87" actId="478"/>
          <ac:spMkLst>
            <pc:docMk/>
            <pc:sldMk cId="4185564544" sldId="306"/>
            <ac:spMk id="5" creationId="{CF102546-A956-66D6-3A6F-7173CBFBDEB1}"/>
          </ac:spMkLst>
        </pc:spChg>
        <pc:spChg chg="del">
          <ac:chgData name="BELLEMIN SANDRA" userId="5fe4e071-d3f4-40df-970f-ee8fcf898346" providerId="ADAL" clId="{1A609690-CF3B-45FB-8417-4BC2C4772949}" dt="2025-03-19T09:17:36.859" v="87" actId="478"/>
          <ac:spMkLst>
            <pc:docMk/>
            <pc:sldMk cId="4185564544" sldId="306"/>
            <ac:spMk id="6" creationId="{94A1D105-5E6E-A77E-B229-8C5785523B39}"/>
          </ac:spMkLst>
        </pc:spChg>
        <pc:picChg chg="del">
          <ac:chgData name="BELLEMIN SANDRA" userId="5fe4e071-d3f4-40df-970f-ee8fcf898346" providerId="ADAL" clId="{1A609690-CF3B-45FB-8417-4BC2C4772949}" dt="2025-03-19T09:17:36.859" v="87" actId="478"/>
          <ac:picMkLst>
            <pc:docMk/>
            <pc:sldMk cId="4185564544" sldId="306"/>
            <ac:picMk id="2" creationId="{DE288662-507D-B6C2-6C7C-800F3E0EBFF7}"/>
          </ac:picMkLst>
        </pc:picChg>
        <pc:picChg chg="del">
          <ac:chgData name="BELLEMIN SANDRA" userId="5fe4e071-d3f4-40df-970f-ee8fcf898346" providerId="ADAL" clId="{1A609690-CF3B-45FB-8417-4BC2C4772949}" dt="2025-03-19T09:17:36.859" v="87" actId="478"/>
          <ac:picMkLst>
            <pc:docMk/>
            <pc:sldMk cId="4185564544" sldId="306"/>
            <ac:picMk id="7" creationId="{8E183D23-5DC6-E7E1-A5CE-3BB5E163CF7C}"/>
          </ac:picMkLst>
        </pc:picChg>
        <pc:picChg chg="add mod">
          <ac:chgData name="BELLEMIN SANDRA" userId="5fe4e071-d3f4-40df-970f-ee8fcf898346" providerId="ADAL" clId="{1A609690-CF3B-45FB-8417-4BC2C4772949}" dt="2025-03-19T09:18:34.683" v="127" actId="962"/>
          <ac:picMkLst>
            <pc:docMk/>
            <pc:sldMk cId="4185564544" sldId="306"/>
            <ac:picMk id="9" creationId="{DEB5E681-D1B5-EEB6-7E2B-3787AF7CD6B1}"/>
          </ac:picMkLst>
        </pc:picChg>
      </pc:sldChg>
      <pc:sldMasterChg chg="modSldLayout">
        <pc:chgData name="BELLEMIN SANDRA" userId="5fe4e071-d3f4-40df-970f-ee8fcf898346" providerId="ADAL" clId="{1A609690-CF3B-45FB-8417-4BC2C4772949}" dt="2025-03-19T09:16:45.323" v="47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1A609690-CF3B-45FB-8417-4BC2C4772949}" dt="2025-03-19T09:16:45.323" v="47" actId="478"/>
          <pc:sldLayoutMkLst>
            <pc:docMk/>
            <pc:sldMasterMk cId="1099315086" sldId="2147483660"/>
            <pc:sldLayoutMk cId="3928445906" sldId="2147483667"/>
          </pc:sldLayoutMkLst>
          <pc:spChg chg="del">
            <ac:chgData name="BELLEMIN SANDRA" userId="5fe4e071-d3f4-40df-970f-ee8fcf898346" providerId="ADAL" clId="{1A609690-CF3B-45FB-8417-4BC2C4772949}" dt="2025-03-19T09:16:45.323" v="47" actId="478"/>
            <ac:spMkLst>
              <pc:docMk/>
              <pc:sldMasterMk cId="1099315086" sldId="2147483660"/>
              <pc:sldLayoutMk cId="3928445906" sldId="2147483667"/>
              <ac:spMk id="5" creationId="{79106579-578D-4923-BDC3-F890FE2F6D93}"/>
            </ac:spMkLst>
          </pc:spChg>
          <pc:spChg chg="del">
            <ac:chgData name="BELLEMIN SANDRA" userId="5fe4e071-d3f4-40df-970f-ee8fcf898346" providerId="ADAL" clId="{1A609690-CF3B-45FB-8417-4BC2C4772949}" dt="2025-03-19T09:16:45.323" v="47" actId="478"/>
            <ac:spMkLst>
              <pc:docMk/>
              <pc:sldMasterMk cId="1099315086" sldId="2147483660"/>
              <pc:sldLayoutMk cId="3928445906" sldId="2147483667"/>
              <ac:spMk id="6" creationId="{73DFEA3C-8920-4411-917A-DD7A873189D9}"/>
            </ac:spMkLst>
          </pc:spChg>
          <pc:spChg chg="del">
            <ac:chgData name="BELLEMIN SANDRA" userId="5fe4e071-d3f4-40df-970f-ee8fcf898346" providerId="ADAL" clId="{1A609690-CF3B-45FB-8417-4BC2C4772949}" dt="2025-03-19T09:16:45.323" v="47" actId="478"/>
            <ac:spMkLst>
              <pc:docMk/>
              <pc:sldMasterMk cId="1099315086" sldId="2147483660"/>
              <pc:sldLayoutMk cId="3928445906" sldId="2147483667"/>
              <ac:spMk id="7" creationId="{9408C5A3-5DBB-48BA-BA85-05B5604FF534}"/>
            </ac:spMkLst>
          </pc:spChg>
          <pc:picChg chg="del">
            <ac:chgData name="BELLEMIN SANDRA" userId="5fe4e071-d3f4-40df-970f-ee8fcf898346" providerId="ADAL" clId="{1A609690-CF3B-45FB-8417-4BC2C4772949}" dt="2025-03-19T09:16:45.323" v="47" actId="478"/>
            <ac:picMkLst>
              <pc:docMk/>
              <pc:sldMasterMk cId="1099315086" sldId="2147483660"/>
              <pc:sldLayoutMk cId="3928445906" sldId="2147483667"/>
              <ac:picMk id="2" creationId="{4558D1C6-1A3F-F085-0D88-B19DC0CFDEC2}"/>
            </ac:picMkLst>
          </pc:picChg>
        </pc:sldLayoutChg>
      </pc:sldMasterChg>
    </pc:docChg>
  </pc:docChgLst>
  <pc:docChgLst>
    <pc:chgData name="BELLEMIN SANDRA" userId="5fe4e071-d3f4-40df-970f-ee8fcf898346" providerId="ADAL" clId="{8BA9DA9D-969B-4858-8EC9-0531ECA6B5A4}"/>
    <pc:docChg chg="undo custSel modSld">
      <pc:chgData name="BELLEMIN SANDRA" userId="5fe4e071-d3f4-40df-970f-ee8fcf898346" providerId="ADAL" clId="{8BA9DA9D-969B-4858-8EC9-0531ECA6B5A4}" dt="2025-02-25T09:38:43.340" v="80"/>
      <pc:docMkLst>
        <pc:docMk/>
      </pc:docMkLst>
      <pc:sldChg chg="modNotesTx">
        <pc:chgData name="BELLEMIN SANDRA" userId="5fe4e071-d3f4-40df-970f-ee8fcf898346" providerId="ADAL" clId="{8BA9DA9D-969B-4858-8EC9-0531ECA6B5A4}" dt="2025-02-25T09:35:20.893" v="59"/>
        <pc:sldMkLst>
          <pc:docMk/>
          <pc:sldMk cId="261805049" sldId="273"/>
        </pc:sldMkLst>
      </pc:sldChg>
      <pc:sldChg chg="modNotesTx">
        <pc:chgData name="BELLEMIN SANDRA" userId="5fe4e071-d3f4-40df-970f-ee8fcf898346" providerId="ADAL" clId="{8BA9DA9D-969B-4858-8EC9-0531ECA6B5A4}" dt="2025-02-25T09:36:44.722" v="68" actId="20577"/>
        <pc:sldMkLst>
          <pc:docMk/>
          <pc:sldMk cId="2409475585" sldId="276"/>
        </pc:sldMkLst>
      </pc:sldChg>
      <pc:sldChg chg="modNotesTx">
        <pc:chgData name="BELLEMIN SANDRA" userId="5fe4e071-d3f4-40df-970f-ee8fcf898346" providerId="ADAL" clId="{8BA9DA9D-969B-4858-8EC9-0531ECA6B5A4}" dt="2025-02-21T13:50:54.646" v="4" actId="20577"/>
        <pc:sldMkLst>
          <pc:docMk/>
          <pc:sldMk cId="826279875" sldId="285"/>
        </pc:sldMkLst>
      </pc:sldChg>
      <pc:sldChg chg="modNotesTx">
        <pc:chgData name="BELLEMIN SANDRA" userId="5fe4e071-d3f4-40df-970f-ee8fcf898346" providerId="ADAL" clId="{8BA9DA9D-969B-4858-8EC9-0531ECA6B5A4}" dt="2025-02-21T13:55:53.753" v="53" actId="20577"/>
        <pc:sldMkLst>
          <pc:docMk/>
          <pc:sldMk cId="3698019749" sldId="297"/>
        </pc:sldMkLst>
      </pc:sldChg>
      <pc:sldChg chg="addSp modSp modNotesTx">
        <pc:chgData name="BELLEMIN SANDRA" userId="5fe4e071-d3f4-40df-970f-ee8fcf898346" providerId="ADAL" clId="{8BA9DA9D-969B-4858-8EC9-0531ECA6B5A4}" dt="2025-02-25T09:38:14.908" v="78" actId="20577"/>
        <pc:sldMkLst>
          <pc:docMk/>
          <pc:sldMk cId="2976216876" sldId="303"/>
        </pc:sldMkLst>
        <pc:spChg chg="add mod">
          <ac:chgData name="BELLEMIN SANDRA" userId="5fe4e071-d3f4-40df-970f-ee8fcf898346" providerId="ADAL" clId="{8BA9DA9D-969B-4858-8EC9-0531ECA6B5A4}" dt="2025-02-21T13:52:24.851" v="5"/>
          <ac:spMkLst>
            <pc:docMk/>
            <pc:sldMk cId="2976216876" sldId="303"/>
            <ac:spMk id="3" creationId="{7F180EA1-83C9-A83D-2BA3-F62008181DF5}"/>
          </ac:spMkLst>
        </pc:spChg>
        <pc:spChg chg="add mod">
          <ac:chgData name="BELLEMIN SANDRA" userId="5fe4e071-d3f4-40df-970f-ee8fcf898346" providerId="ADAL" clId="{8BA9DA9D-969B-4858-8EC9-0531ECA6B5A4}" dt="2025-02-21T13:52:24.851" v="5"/>
          <ac:spMkLst>
            <pc:docMk/>
            <pc:sldMk cId="2976216876" sldId="303"/>
            <ac:spMk id="6" creationId="{06773B0E-2A2C-A9E8-C63B-7D38D36A5705}"/>
          </ac:spMkLst>
        </pc:spChg>
        <pc:picChg chg="add mod">
          <ac:chgData name="BELLEMIN SANDRA" userId="5fe4e071-d3f4-40df-970f-ee8fcf898346" providerId="ADAL" clId="{8BA9DA9D-969B-4858-8EC9-0531ECA6B5A4}" dt="2025-02-21T13:52:24.851" v="5"/>
          <ac:picMkLst>
            <pc:docMk/>
            <pc:sldMk cId="2976216876" sldId="303"/>
            <ac:picMk id="2" creationId="{34D454B1-01D0-41E5-B80F-EBFE87F65C1D}"/>
          </ac:picMkLst>
        </pc:picChg>
        <pc:picChg chg="add mod">
          <ac:chgData name="BELLEMIN SANDRA" userId="5fe4e071-d3f4-40df-970f-ee8fcf898346" providerId="ADAL" clId="{8BA9DA9D-969B-4858-8EC9-0531ECA6B5A4}" dt="2025-02-21T13:52:24.851" v="5"/>
          <ac:picMkLst>
            <pc:docMk/>
            <pc:sldMk cId="2976216876" sldId="303"/>
            <ac:picMk id="7" creationId="{054C5AE7-24B9-F303-3C0B-40EA5C3A5570}"/>
          </ac:picMkLst>
        </pc:picChg>
      </pc:sldChg>
      <pc:sldChg chg="addSp modSp modNotesTx">
        <pc:chgData name="BELLEMIN SANDRA" userId="5fe4e071-d3f4-40df-970f-ee8fcf898346" providerId="ADAL" clId="{8BA9DA9D-969B-4858-8EC9-0531ECA6B5A4}" dt="2025-02-25T09:38:43.340" v="80"/>
        <pc:sldMkLst>
          <pc:docMk/>
          <pc:sldMk cId="2600641314" sldId="304"/>
        </pc:sldMkLst>
        <pc:spChg chg="add mod">
          <ac:chgData name="BELLEMIN SANDRA" userId="5fe4e071-d3f4-40df-970f-ee8fcf898346" providerId="ADAL" clId="{8BA9DA9D-969B-4858-8EC9-0531ECA6B5A4}" dt="2025-02-21T13:52:30.534" v="6"/>
          <ac:spMkLst>
            <pc:docMk/>
            <pc:sldMk cId="2600641314" sldId="304"/>
            <ac:spMk id="5" creationId="{6CE5D071-8841-AF7F-7C40-2A76BE384077}"/>
          </ac:spMkLst>
        </pc:spChg>
        <pc:spChg chg="add mod">
          <ac:chgData name="BELLEMIN SANDRA" userId="5fe4e071-d3f4-40df-970f-ee8fcf898346" providerId="ADAL" clId="{8BA9DA9D-969B-4858-8EC9-0531ECA6B5A4}" dt="2025-02-21T13:52:30.534" v="6"/>
          <ac:spMkLst>
            <pc:docMk/>
            <pc:sldMk cId="2600641314" sldId="304"/>
            <ac:spMk id="6" creationId="{795A7F8E-80D3-185E-EEC1-583868C54C93}"/>
          </ac:spMkLst>
        </pc:spChg>
        <pc:picChg chg="add mod">
          <ac:chgData name="BELLEMIN SANDRA" userId="5fe4e071-d3f4-40df-970f-ee8fcf898346" providerId="ADAL" clId="{8BA9DA9D-969B-4858-8EC9-0531ECA6B5A4}" dt="2025-02-21T13:52:30.534" v="6"/>
          <ac:picMkLst>
            <pc:docMk/>
            <pc:sldMk cId="2600641314" sldId="304"/>
            <ac:picMk id="2" creationId="{FB281FE8-AE50-BC43-8EFC-2AEB170E0729}"/>
          </ac:picMkLst>
        </pc:picChg>
        <pc:picChg chg="add mod">
          <ac:chgData name="BELLEMIN SANDRA" userId="5fe4e071-d3f4-40df-970f-ee8fcf898346" providerId="ADAL" clId="{8BA9DA9D-969B-4858-8EC9-0531ECA6B5A4}" dt="2025-02-21T13:52:30.534" v="6"/>
          <ac:picMkLst>
            <pc:docMk/>
            <pc:sldMk cId="2600641314" sldId="304"/>
            <ac:picMk id="7" creationId="{3587307C-7CFD-B280-BF4F-D99CFB0735E5}"/>
          </ac:picMkLst>
        </pc:picChg>
      </pc:sldChg>
      <pc:sldChg chg="addSp modSp">
        <pc:chgData name="BELLEMIN SANDRA" userId="5fe4e071-d3f4-40df-970f-ee8fcf898346" providerId="ADAL" clId="{8BA9DA9D-969B-4858-8EC9-0531ECA6B5A4}" dt="2025-02-21T13:52:31.401" v="7"/>
        <pc:sldMkLst>
          <pc:docMk/>
          <pc:sldMk cId="3096484758" sldId="305"/>
        </pc:sldMkLst>
        <pc:spChg chg="add mod">
          <ac:chgData name="BELLEMIN SANDRA" userId="5fe4e071-d3f4-40df-970f-ee8fcf898346" providerId="ADAL" clId="{8BA9DA9D-969B-4858-8EC9-0531ECA6B5A4}" dt="2025-02-21T13:52:31.401" v="7"/>
          <ac:spMkLst>
            <pc:docMk/>
            <pc:sldMk cId="3096484758" sldId="305"/>
            <ac:spMk id="4" creationId="{AEEA30F1-BF00-F313-BB19-02E2D96662C6}"/>
          </ac:spMkLst>
        </pc:spChg>
        <pc:spChg chg="add mod">
          <ac:chgData name="BELLEMIN SANDRA" userId="5fe4e071-d3f4-40df-970f-ee8fcf898346" providerId="ADAL" clId="{8BA9DA9D-969B-4858-8EC9-0531ECA6B5A4}" dt="2025-02-21T13:52:31.401" v="7"/>
          <ac:spMkLst>
            <pc:docMk/>
            <pc:sldMk cId="3096484758" sldId="305"/>
            <ac:spMk id="6" creationId="{ABD74D9B-DF45-4210-AE1F-49A5FF299836}"/>
          </ac:spMkLst>
        </pc:spChg>
        <pc:picChg chg="add mod">
          <ac:chgData name="BELLEMIN SANDRA" userId="5fe4e071-d3f4-40df-970f-ee8fcf898346" providerId="ADAL" clId="{8BA9DA9D-969B-4858-8EC9-0531ECA6B5A4}" dt="2025-02-21T13:52:31.401" v="7"/>
          <ac:picMkLst>
            <pc:docMk/>
            <pc:sldMk cId="3096484758" sldId="305"/>
            <ac:picMk id="2" creationId="{86A7B5D3-C4DF-B07D-5AFA-F1CA9E0AFCD9}"/>
          </ac:picMkLst>
        </pc:picChg>
        <pc:picChg chg="add mod">
          <ac:chgData name="BELLEMIN SANDRA" userId="5fe4e071-d3f4-40df-970f-ee8fcf898346" providerId="ADAL" clId="{8BA9DA9D-969B-4858-8EC9-0531ECA6B5A4}" dt="2025-02-21T13:52:31.401" v="7"/>
          <ac:picMkLst>
            <pc:docMk/>
            <pc:sldMk cId="3096484758" sldId="305"/>
            <ac:picMk id="7" creationId="{C6D14B7B-C0AF-E82A-DB01-749F4AC4CDE6}"/>
          </ac:picMkLst>
        </pc:picChg>
      </pc:sldChg>
      <pc:sldChg chg="addSp modSp modNotesTx">
        <pc:chgData name="BELLEMIN SANDRA" userId="5fe4e071-d3f4-40df-970f-ee8fcf898346" providerId="ADAL" clId="{8BA9DA9D-969B-4858-8EC9-0531ECA6B5A4}" dt="2025-02-21T13:55:32.283" v="38"/>
        <pc:sldMkLst>
          <pc:docMk/>
          <pc:sldMk cId="4185564544" sldId="306"/>
        </pc:sldMkLst>
        <pc:spChg chg="add mod">
          <ac:chgData name="BELLEMIN SANDRA" userId="5fe4e071-d3f4-40df-970f-ee8fcf898346" providerId="ADAL" clId="{8BA9DA9D-969B-4858-8EC9-0531ECA6B5A4}" dt="2025-02-21T13:52:32.314" v="8"/>
          <ac:spMkLst>
            <pc:docMk/>
            <pc:sldMk cId="4185564544" sldId="306"/>
            <ac:spMk id="5" creationId="{CF102546-A956-66D6-3A6F-7173CBFBDEB1}"/>
          </ac:spMkLst>
        </pc:spChg>
        <pc:spChg chg="add mod">
          <ac:chgData name="BELLEMIN SANDRA" userId="5fe4e071-d3f4-40df-970f-ee8fcf898346" providerId="ADAL" clId="{8BA9DA9D-969B-4858-8EC9-0531ECA6B5A4}" dt="2025-02-21T13:52:32.314" v="8"/>
          <ac:spMkLst>
            <pc:docMk/>
            <pc:sldMk cId="4185564544" sldId="306"/>
            <ac:spMk id="6" creationId="{94A1D105-5E6E-A77E-B229-8C5785523B39}"/>
          </ac:spMkLst>
        </pc:spChg>
        <pc:picChg chg="add mod">
          <ac:chgData name="BELLEMIN SANDRA" userId="5fe4e071-d3f4-40df-970f-ee8fcf898346" providerId="ADAL" clId="{8BA9DA9D-969B-4858-8EC9-0531ECA6B5A4}" dt="2025-02-21T13:52:32.314" v="8"/>
          <ac:picMkLst>
            <pc:docMk/>
            <pc:sldMk cId="4185564544" sldId="306"/>
            <ac:picMk id="2" creationId="{DE288662-507D-B6C2-6C7C-800F3E0EBFF7}"/>
          </ac:picMkLst>
        </pc:picChg>
        <pc:picChg chg="add mod">
          <ac:chgData name="BELLEMIN SANDRA" userId="5fe4e071-d3f4-40df-970f-ee8fcf898346" providerId="ADAL" clId="{8BA9DA9D-969B-4858-8EC9-0531ECA6B5A4}" dt="2025-02-21T13:52:32.314" v="8"/>
          <ac:picMkLst>
            <pc:docMk/>
            <pc:sldMk cId="4185564544" sldId="306"/>
            <ac:picMk id="7" creationId="{8E183D23-5DC6-E7E1-A5CE-3BB5E163CF7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effectLst/>
                <a:latin typeface="+mn-lt"/>
                <a:cs typeface="Arial" panose="020B0604020202020204" pitchFamily="34" charset="0"/>
              </a:rPr>
              <a:t>Aujourd’hui, nous allons calculer avec les nombres jusqu’à 5.</a:t>
            </a:r>
          </a:p>
          <a:p>
            <a:endParaRPr lang="fr-FR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+mn-lt"/>
                <a:cs typeface="Arial" panose="020B0604020202020204" pitchFamily="34" charset="0"/>
              </a:rPr>
              <a:t>Il en reste deux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.</a:t>
            </a:r>
            <a:r>
              <a:rPr lang="fr-FR" b="0" i="1" dirty="0">
                <a:latin typeface="+mn-lt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1" dirty="0">
                <a:latin typeface="+mn-lt"/>
                <a:cs typeface="Arial" panose="020B0604020202020204" pitchFamily="34" charset="0"/>
              </a:rPr>
              <a:t>5 – 3 = 2. </a:t>
            </a:r>
            <a:r>
              <a:rPr lang="fr-FR" b="0" i="1" dirty="0">
                <a:latin typeface="+mn-lt"/>
                <a:cs typeface="Arial" panose="020B0604020202020204" pitchFamily="34" charset="0"/>
              </a:rPr>
              <a:t>On écrit le 2. </a:t>
            </a:r>
          </a:p>
          <a:p>
            <a:endParaRPr lang="fr-FR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25591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i="1" dirty="0">
                <a:latin typeface="+mn-lt"/>
                <a:cs typeface="Arial" panose="020B0604020202020204" pitchFamily="34" charset="0"/>
              </a:rPr>
              <a:t>Maintenant, je vais vous montrer des soustractions et vous allez calculer leur résultat et l’écrire sur l’ardoise.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effectLst/>
                <a:latin typeface="+mn-lt"/>
              </a:rPr>
              <a:t>Vous allez pouvoir reproduire la situation de la boite pour vous aider à trouver le résultat des soustractions. </a:t>
            </a:r>
            <a:br>
              <a:rPr lang="fr-FR" sz="1200" i="1" dirty="0">
                <a:effectLst/>
                <a:latin typeface="+mn-lt"/>
              </a:rPr>
            </a:br>
            <a:r>
              <a:rPr lang="fr-FR" sz="1200" dirty="0">
                <a:effectLst/>
                <a:latin typeface="+mn-lt"/>
              </a:rPr>
              <a:t>Distribuer à chaque élève les jetons.</a:t>
            </a:r>
          </a:p>
          <a:p>
            <a:endParaRPr lang="fr-FR" sz="12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990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latin typeface="+mn-lt"/>
                <a:cs typeface="Arial" panose="020B0604020202020204" pitchFamily="34" charset="0"/>
              </a:rPr>
              <a:t>Verbaliser le premier calcul en faisant le lien avec la situation de la boite : </a:t>
            </a:r>
            <a:r>
              <a:rPr lang="fr-FR" sz="1200" i="1" dirty="0">
                <a:effectLst/>
                <a:latin typeface="+mn-lt"/>
                <a:cs typeface="Arial" panose="020B0604020202020204" pitchFamily="34" charset="0"/>
              </a:rPr>
              <a:t>o</a:t>
            </a:r>
            <a:r>
              <a:rPr lang="fr-FR" sz="1200" i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n a trois jetons dans la boite, donc on écrit 3.</a:t>
            </a:r>
            <a:endParaRPr lang="fr-FR" sz="1200" dirty="0">
              <a:latin typeface="+mn-lt"/>
              <a:cs typeface="Arial" panose="020B0604020202020204" pitchFamily="34" charset="0"/>
            </a:endParaRPr>
          </a:p>
          <a:p>
            <a:endParaRPr lang="fr-FR" sz="12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7579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+mn-lt"/>
                <a:cs typeface="Arial" panose="020B0604020202020204" pitchFamily="34" charset="0"/>
              </a:rPr>
              <a:t>On va en enlever, donc on écrit le signe ─ .</a:t>
            </a:r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6445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On en enlève deux, donc on écrit 2 après le signe </a:t>
            </a:r>
            <a:r>
              <a:rPr lang="fr-FR" sz="1200" dirty="0">
                <a:latin typeface="+mn-lt"/>
                <a:cs typeface="Arial" panose="020B0604020202020204" pitchFamily="34" charset="0"/>
              </a:rPr>
              <a:t>─</a:t>
            </a:r>
            <a:r>
              <a:rPr lang="fr-FR" sz="1200" i="1" dirty="0">
                <a:latin typeface="+mn-lt"/>
                <a:cs typeface="Arial" panose="020B0604020202020204" pitchFamily="34" charset="0"/>
              </a:rPr>
              <a:t> </a:t>
            </a:r>
            <a:r>
              <a:rPr lang="fr-FR" i="1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fr-FR" sz="1200" dirty="0"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5328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On met le signe </a:t>
            </a:r>
            <a:r>
              <a:rPr lang="fr-FR" sz="1200" i="1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=</a:t>
            </a:r>
            <a:r>
              <a:rPr lang="fr-FR" sz="1200" i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pour introduire </a:t>
            </a:r>
            <a:r>
              <a:rPr lang="fr-FR" sz="1200" i="1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 résultat du</a:t>
            </a:r>
            <a:r>
              <a:rPr lang="fr-FR" sz="1200" i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calcul 3 </a:t>
            </a:r>
            <a:r>
              <a:rPr lang="fr-FR" sz="1200" dirty="0">
                <a:latin typeface="+mn-lt"/>
                <a:cs typeface="Arial" panose="020B0604020202020204" pitchFamily="34" charset="0"/>
              </a:rPr>
              <a:t>─</a:t>
            </a:r>
            <a:r>
              <a:rPr lang="fr-FR" sz="1200" i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2</a:t>
            </a:r>
            <a:r>
              <a:rPr lang="fr-FR" sz="1200" i="1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fr-FR" sz="1200" i="1" dirty="0">
                <a:latin typeface="+mn-lt"/>
                <a:cs typeface="Arial" panose="020B0604020202020204" pitchFamily="34" charset="0"/>
              </a:rPr>
              <a:t>3 ─ 2 = ?</a:t>
            </a:r>
          </a:p>
          <a:p>
            <a:r>
              <a:rPr lang="fr-FR" sz="1200" dirty="0">
                <a:latin typeface="+mn-lt"/>
                <a:cs typeface="Arial" panose="020B0604020202020204" pitchFamily="34" charset="0"/>
              </a:rPr>
              <a:t>Laisser un temps de recherche et interroger un élève.</a:t>
            </a:r>
          </a:p>
          <a:p>
            <a:r>
              <a:rPr lang="fr-FR" sz="1200" dirty="0">
                <a:latin typeface="+mn-lt"/>
                <a:cs typeface="Arial" panose="020B0604020202020204" pitchFamily="34" charset="0"/>
              </a:rPr>
              <a:t>Lors de la correction, insister</a:t>
            </a:r>
            <a:r>
              <a:rPr lang="fr-FR" sz="1200" baseline="0" dirty="0">
                <a:latin typeface="+mn-lt"/>
                <a:cs typeface="Arial" panose="020B0604020202020204" pitchFamily="34" charset="0"/>
              </a:rPr>
              <a:t> sur les procédures </a:t>
            </a:r>
            <a:r>
              <a:rPr lang="fr-FR" sz="1200" dirty="0">
                <a:latin typeface="+mn-lt"/>
                <a:cs typeface="Arial" panose="020B0604020202020204" pitchFamily="34" charset="0"/>
              </a:rPr>
              <a:t>utilisées.</a:t>
            </a:r>
            <a:br>
              <a:rPr lang="fr-FR" sz="1200" dirty="0">
                <a:latin typeface="+mn-lt"/>
                <a:cs typeface="Arial" panose="020B0604020202020204" pitchFamily="34" charset="0"/>
              </a:rPr>
            </a:br>
            <a:r>
              <a:rPr lang="fr-FR" sz="1200" dirty="0">
                <a:effectLst/>
                <a:latin typeface="+mn-lt"/>
              </a:rPr>
              <a:t>Les élèves disposent de jetons et d’une boite (ou de leur ardoise, qui fera office de boite) pour représenter la situation. Certains élèves parviendront à trouver la réponse sans manipulation, en dessinant et en barrant les jetons sur leur ardoise.</a:t>
            </a:r>
            <a:endParaRPr lang="fr-FR" sz="1200" dirty="0"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0766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0" dirty="0">
                <a:latin typeface="+mn-lt"/>
                <a:cs typeface="Arial" panose="020B0604020202020204" pitchFamily="34" charset="0"/>
              </a:rPr>
              <a:t>Même démarche.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effectLst/>
                <a:latin typeface="+mn-lt"/>
              </a:rPr>
              <a:t>Lors du retour collectif, généraliser les explications sur le fait de retirer le même nombre que le nombre de départ : </a:t>
            </a:r>
            <a:r>
              <a:rPr lang="fr-FR" sz="1200" i="1" dirty="0">
                <a:effectLst/>
                <a:latin typeface="+mn-lt"/>
              </a:rPr>
              <a:t>Si j’ai 4 et que j’enlève 4, cela signifie qu’il ne reste plus rien. Donc 4 – 4 = 0.</a:t>
            </a:r>
            <a:br>
              <a:rPr lang="fr-FR" sz="1200" dirty="0">
                <a:effectLst/>
                <a:latin typeface="+mn-lt"/>
              </a:rPr>
            </a:br>
            <a:r>
              <a:rPr lang="fr-FR" sz="1200" dirty="0">
                <a:effectLst/>
                <a:latin typeface="+mn-lt"/>
              </a:rPr>
              <a:t>Puis interroger à l'oral les élèves : </a:t>
            </a:r>
            <a:r>
              <a:rPr lang="fr-FR" sz="1200" i="1" dirty="0">
                <a:effectLst/>
                <a:latin typeface="+mn-lt"/>
              </a:rPr>
              <a:t>1 – 1 ? 8 – 8 ? 5 – 5 ?</a:t>
            </a:r>
          </a:p>
          <a:p>
            <a:endParaRPr lang="fr-FR" sz="12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808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05584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i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Quand on enlève 0, on n’enlève rien ; le nombre de départ reste le même. </a:t>
            </a:r>
          </a:p>
          <a:p>
            <a:r>
              <a:rPr lang="fr-FR" sz="1200" dirty="0">
                <a:effectLst/>
                <a:latin typeface="+mn-lt"/>
              </a:rPr>
              <a:t>Puis interroger à l'oral les élèves : </a:t>
            </a:r>
            <a:r>
              <a:rPr lang="fr-FR" sz="1200" i="1" dirty="0">
                <a:effectLst/>
                <a:latin typeface="+mn-lt"/>
              </a:rPr>
              <a:t>2 – 0 ? 5 – 0 ? 10 – 0 ?</a:t>
            </a:r>
            <a:endParaRPr lang="fr-FR" sz="12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52977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200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L’exe</a:t>
            </a:r>
            <a:r>
              <a:rPr lang="fr-FR" dirty="0">
                <a:latin typeface="+mn-lt"/>
                <a:cs typeface="Arial" panose="020B0604020202020204" pitchFamily="34" charset="0"/>
              </a:rPr>
              <a:t>rcice 1 reprend la situation de la boite avec des jetons : 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observez et complétez le résultat sur les pointillés</a:t>
            </a:r>
            <a:r>
              <a:rPr lang="fr-FR" dirty="0">
                <a:latin typeface="+mn-lt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dirty="0">
                <a:latin typeface="+mn-lt"/>
                <a:cs typeface="Arial" panose="020B0604020202020204" pitchFamily="34" charset="0"/>
              </a:rPr>
              <a:t>L’exercice 2 propose des soustractions sans le schéma : 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utilisez la procédure que vous voulez et écrivez le résultat sur les pointillés.</a:t>
            </a:r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6096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sz="1200" i="1" dirty="0">
                <a:latin typeface="+mn-lt"/>
                <a:cs typeface="Arial" panose="020B0604020202020204" pitchFamily="34" charset="0"/>
              </a:rPr>
              <a:t>Nous</a:t>
            </a:r>
            <a:r>
              <a:rPr lang="fr-FR" sz="1200" b="0" i="1" dirty="0">
                <a:latin typeface="+mn-lt"/>
                <a:cs typeface="Arial" panose="020B0604020202020204" pitchFamily="34" charset="0"/>
              </a:rPr>
              <a:t> allons </a:t>
            </a:r>
            <a:r>
              <a:rPr lang="fr-FR" sz="1200" i="1" dirty="0">
                <a:latin typeface="+mn-lt"/>
                <a:cs typeface="Arial" panose="020B0604020202020204" pitchFamily="34" charset="0"/>
              </a:rPr>
              <a:t>travailler </a:t>
            </a:r>
            <a:r>
              <a:rPr lang="fr-FR" sz="1200" b="0" i="1" dirty="0">
                <a:latin typeface="+mn-lt"/>
                <a:cs typeface="Arial" panose="020B0604020202020204" pitchFamily="34" charset="0"/>
              </a:rPr>
              <a:t>de nouveau avec la boite. </a:t>
            </a:r>
            <a:r>
              <a:rPr lang="fr-FR" sz="1200" i="1" dirty="0">
                <a:latin typeface="+mn-lt"/>
                <a:cs typeface="Arial" panose="020B0604020202020204" pitchFamily="34" charset="0"/>
              </a:rPr>
              <a:t>Mais aujourd'hui, je </a:t>
            </a:r>
            <a:r>
              <a:rPr lang="fr-FR" sz="1200" b="0" i="1" dirty="0">
                <a:latin typeface="+mn-lt"/>
                <a:cs typeface="Arial" panose="020B0604020202020204" pitchFamily="34" charset="0"/>
              </a:rPr>
              <a:t>vais mettre des jetons à l’intérieur, puis en </a:t>
            </a:r>
            <a:r>
              <a:rPr lang="fr-FR" sz="1200" b="1" i="1" dirty="0">
                <a:latin typeface="+mn-lt"/>
                <a:cs typeface="Arial" panose="020B0604020202020204" pitchFamily="34" charset="0"/>
              </a:rPr>
              <a:t>enlever</a:t>
            </a:r>
            <a:r>
              <a:rPr lang="fr-FR" sz="1200" b="0" i="1" dirty="0">
                <a:latin typeface="+mn-lt"/>
                <a:cs typeface="Arial" panose="020B0604020202020204" pitchFamily="34" charset="0"/>
              </a:rPr>
              <a:t>.</a:t>
            </a:r>
            <a:r>
              <a:rPr lang="fr-FR" sz="1200" i="1" dirty="0">
                <a:latin typeface="+mn-lt"/>
                <a:cs typeface="Arial" panose="020B0604020202020204" pitchFamily="34" charset="0"/>
              </a:rPr>
              <a:t> </a:t>
            </a:r>
            <a:endParaRPr lang="fr-FR" sz="1200" b="0" i="1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dirty="0">
                <a:latin typeface="+mn-lt"/>
                <a:cs typeface="Arial" panose="020B0604020202020204" pitchFamily="34" charset="0"/>
              </a:rPr>
              <a:t>À vous de trouver combien il y en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dirty="0">
                <a:latin typeface="+mn-lt"/>
                <a:cs typeface="Arial" panose="020B0604020202020204" pitchFamily="34" charset="0"/>
              </a:rPr>
              <a:t>Placer un par un </a:t>
            </a:r>
            <a:r>
              <a:rPr lang="fr-FR" sz="1200" b="0" baseline="0" dirty="0">
                <a:latin typeface="+mn-lt"/>
                <a:cs typeface="Arial" panose="020B0604020202020204" pitchFamily="34" charset="0"/>
              </a:rPr>
              <a:t>trois jetons dans une boite opaque</a:t>
            </a:r>
            <a:r>
              <a:rPr lang="fr-FR" sz="1200" b="0" i="0" baseline="0" dirty="0">
                <a:latin typeface="+mn-lt"/>
                <a:cs typeface="Arial" panose="020B0604020202020204" pitchFamily="34" charset="0"/>
              </a:rPr>
              <a:t>. → </a:t>
            </a:r>
            <a:r>
              <a:rPr lang="fr-FR" sz="1200" b="0" i="1" baseline="0" dirty="0">
                <a:latin typeface="+mn-lt"/>
                <a:cs typeface="Arial" panose="020B0604020202020204" pitchFamily="34" charset="0"/>
              </a:rPr>
              <a:t>Combien y a-t-il de jetons dans la boite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baseline="0" dirty="0">
                <a:latin typeface="+mn-lt"/>
                <a:cs typeface="Arial" panose="020B0604020202020204" pitchFamily="34" charset="0"/>
              </a:rPr>
              <a:t>→ Réponse attendue : </a:t>
            </a:r>
            <a:r>
              <a:rPr lang="fr-FR" sz="1200" b="0" i="1" baseline="0" dirty="0">
                <a:latin typeface="+mn-lt"/>
                <a:cs typeface="Arial" panose="020B0604020202020204" pitchFamily="34" charset="0"/>
              </a:rPr>
              <a:t>3. </a:t>
            </a:r>
          </a:p>
          <a:p>
            <a:pPr>
              <a:defRPr/>
            </a:pPr>
            <a:r>
              <a:rPr lang="fr-FR" sz="1200" b="0" i="0" baseline="0" dirty="0">
                <a:latin typeface="+mn-lt"/>
                <a:cs typeface="Arial" panose="020B0604020202020204" pitchFamily="34" charset="0"/>
              </a:rPr>
              <a:t>Puis enlever un jeton. → </a:t>
            </a:r>
            <a:r>
              <a:rPr lang="fr-FR" sz="1200" b="0" i="1" baseline="0" dirty="0">
                <a:latin typeface="+mn-lt"/>
                <a:cs typeface="Arial" panose="020B0604020202020204" pitchFamily="34" charset="0"/>
              </a:rPr>
              <a:t>J’en enlève un. Combien y en a-t-il maintenant dans la boite ? </a:t>
            </a:r>
          </a:p>
          <a:p>
            <a:pPr>
              <a:defRPr/>
            </a:pPr>
            <a:r>
              <a:rPr lang="fr-FR" sz="1200" b="0" i="1" baseline="0" dirty="0">
                <a:latin typeface="+mn-lt"/>
                <a:cs typeface="Arial" panose="020B0604020202020204" pitchFamily="34" charset="0"/>
              </a:rPr>
              <a:t>Cherchez et écrivez la réponse sur votre ardoise.</a:t>
            </a:r>
            <a:endParaRPr lang="fr-FR" sz="1200" dirty="0"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31650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+mn-lt"/>
                <a:cs typeface="Arial" panose="020B0604020202020204" pitchFamily="34" charset="0"/>
              </a:rPr>
              <a:t>L’exercice des champions propose également des soustractions mais avec des nombres plus grands. </a:t>
            </a:r>
          </a:p>
          <a:p>
            <a:r>
              <a:rPr lang="fr-FR" i="1" dirty="0">
                <a:latin typeface="+mn-lt"/>
                <a:cs typeface="Arial" panose="020B0604020202020204" pitchFamily="34" charset="0"/>
              </a:rPr>
              <a:t>Les nombres à trouver sont tous plus petits que 10 :  vous pouvez toujours compter sur vos doigts ou vous aider d’un dessin sur l’ardoise.</a:t>
            </a:r>
          </a:p>
          <a:p>
            <a:endParaRPr lang="fr-FR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8066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3832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sz="1200" b="0" i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Comment avez-vous fait pour trouver la réponse ?</a:t>
            </a:r>
          </a:p>
          <a:p>
            <a:pPr>
              <a:defRPr/>
            </a:pPr>
            <a:r>
              <a:rPr lang="fr-FR" sz="1200" b="0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Interroger un élève ayant utilisé les doigts.</a:t>
            </a:r>
            <a:r>
              <a:rPr lang="fr-FR" sz="1200" b="0" i="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→ 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J’ai mis trois doigts sur ma main puis j’en ai baissé un. </a:t>
            </a:r>
          </a:p>
          <a:p>
            <a:r>
              <a:rPr lang="fr-FR" dirty="0">
                <a:latin typeface="+mn-lt"/>
                <a:cs typeface="Arial" panose="020B0604020202020204" pitchFamily="34" charset="0"/>
              </a:rPr>
              <a:t>Insister sur la procédure efficace :</a:t>
            </a:r>
            <a:r>
              <a:rPr lang="fr-FR" sz="12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12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l faut enlever le </a:t>
            </a:r>
            <a:r>
              <a:rPr lang="fr-FR" b="1" i="1" dirty="0">
                <a:latin typeface="+mn-lt"/>
                <a:cs typeface="Arial" panose="020B0604020202020204" pitchFamily="34" charset="0"/>
              </a:rPr>
              <a:t>dernier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 doigt levé.</a:t>
            </a:r>
            <a:r>
              <a:rPr lang="fr-FR" i="1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 </a:t>
            </a:r>
            <a:endParaRPr lang="fr-FR" sz="1200" i="1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+mn-lt"/>
                <a:cs typeface="Arial" panose="020B0604020202020204" pitchFamily="34" charset="0"/>
              </a:rPr>
              <a:t>Interroger un élève ayant utilisé l’ardoise. →</a:t>
            </a:r>
            <a:r>
              <a:rPr lang="fr-FR" sz="12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12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J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’ai dessiné trois jetons et puis j’en ai barré un. </a:t>
            </a:r>
          </a:p>
          <a:p>
            <a:endParaRPr lang="fr-FR" i="1" dirty="0">
              <a:latin typeface="+mn-lt"/>
              <a:cs typeface="Arial" panose="020B0604020202020204" pitchFamily="34" charset="0"/>
            </a:endParaRPr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123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+mn-lt"/>
                <a:cs typeface="Arial" panose="020B0604020202020204" pitchFamily="34" charset="0"/>
              </a:rPr>
              <a:t>Même démarche avec d’autres situations soustractives : 4 – 3 puis 5 – 3.</a:t>
            </a:r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38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Lire la diapositive, puis annoncer aux élèves : </a:t>
            </a:r>
            <a:r>
              <a:rPr lang="fr-FR" sz="1200" i="1" dirty="0">
                <a:latin typeface="Arial" panose="020B0604020202020204" pitchFamily="34" charset="0"/>
                <a:cs typeface="Arial" panose="020B0604020202020204" pitchFamily="34" charset="0"/>
              </a:rPr>
              <a:t>je vais vous donner un exemple.</a:t>
            </a: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210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+mn-lt"/>
                <a:cs typeface="Arial" panose="020B0604020202020204" pitchFamily="34" charset="0"/>
              </a:rPr>
              <a:t>Il y a 5 jetons dans la boite, donc on écrit 5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.</a:t>
            </a:r>
            <a:endParaRPr lang="fr-FR" b="0" i="1" dirty="0">
              <a:latin typeface="+mn-lt"/>
              <a:cs typeface="Arial" panose="020B0604020202020204" pitchFamily="34" charset="0"/>
            </a:endParaRPr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6965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+mn-lt"/>
                <a:cs typeface="Arial" panose="020B0604020202020204" pitchFamily="34" charset="0"/>
              </a:rPr>
              <a:t>On va enlever des jetons de la boite : c’est une </a:t>
            </a:r>
            <a:r>
              <a:rPr lang="fr-FR" b="1" i="1" dirty="0">
                <a:latin typeface="+mn-lt"/>
                <a:cs typeface="Arial" panose="020B0604020202020204" pitchFamily="34" charset="0"/>
              </a:rPr>
              <a:t>soustraction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. On</a:t>
            </a:r>
            <a:r>
              <a:rPr lang="fr-FR" sz="1200" b="0" i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écrit 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donc le</a:t>
            </a:r>
            <a:r>
              <a:rPr lang="fr-FR" sz="1200" b="0" i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signe  ─ .</a:t>
            </a:r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8654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+mn-lt"/>
                <a:cs typeface="Arial" panose="020B0604020202020204" pitchFamily="34" charset="0"/>
              </a:rPr>
              <a:t>On enlève trois jetons de la boite, donc on écrit 3 après le signe ─ 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+mn-lt"/>
                <a:cs typeface="Arial" panose="020B0604020202020204" pitchFamily="34" charset="0"/>
              </a:rPr>
              <a:t>→</a:t>
            </a:r>
            <a:r>
              <a:rPr lang="fr-FR" b="1" i="1" dirty="0">
                <a:latin typeface="+mn-lt"/>
                <a:cs typeface="Arial" panose="020B0604020202020204" pitchFamily="34" charset="0"/>
              </a:rPr>
              <a:t> 5 ─ 3. </a:t>
            </a:r>
            <a:endParaRPr lang="fr-FR" i="1" dirty="0">
              <a:latin typeface="+mn-lt"/>
              <a:cs typeface="Arial" panose="020B0604020202020204" pitchFamily="34" charset="0"/>
            </a:endParaRPr>
          </a:p>
          <a:p>
            <a:endParaRPr lang="fr-FR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7857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+mn-lt"/>
                <a:cs typeface="Arial" panose="020B0604020202020204" pitchFamily="34" charset="0"/>
              </a:rPr>
              <a:t>On met le signe égal et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,</a:t>
            </a:r>
            <a:r>
              <a:rPr lang="fr-FR" b="0" i="1" dirty="0">
                <a:latin typeface="+mn-lt"/>
                <a:cs typeface="Arial" panose="020B0604020202020204" pitchFamily="34" charset="0"/>
              </a:rPr>
              <a:t> de l’autre côté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, </a:t>
            </a:r>
            <a:r>
              <a:rPr lang="fr-FR" b="0" i="1" dirty="0">
                <a:latin typeface="+mn-lt"/>
                <a:cs typeface="Arial" panose="020B0604020202020204" pitchFamily="34" charset="0"/>
              </a:rPr>
              <a:t>on va écrire 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le résultat de la soustraction</a:t>
            </a:r>
            <a:r>
              <a:rPr lang="fr-FR" b="0" i="1" dirty="0">
                <a:latin typeface="+mn-lt"/>
                <a:cs typeface="Arial" panose="020B0604020202020204" pitchFamily="34" charset="0"/>
              </a:rPr>
              <a:t> 5 ─ 3</a:t>
            </a:r>
            <a:r>
              <a:rPr lang="fr-FR" i="1" dirty="0">
                <a:latin typeface="+mn-lt"/>
                <a:cs typeface="Arial" panose="020B0604020202020204" pitchFamily="34" charset="0"/>
              </a:rPr>
              <a:t>. </a:t>
            </a:r>
          </a:p>
          <a:p>
            <a:r>
              <a:rPr lang="fr-FR" b="0" i="1" dirty="0">
                <a:latin typeface="+mn-lt"/>
                <a:cs typeface="Arial" panose="020B0604020202020204" pitchFamily="34" charset="0"/>
              </a:rPr>
              <a:t>Combien y a-t-il de jetons </a:t>
            </a:r>
            <a:r>
              <a:rPr lang="fr-FR" b="1" i="1" dirty="0">
                <a:latin typeface="+mn-lt"/>
                <a:cs typeface="Arial" panose="020B0604020202020204" pitchFamily="34" charset="0"/>
              </a:rPr>
              <a:t>à l’intérieur </a:t>
            </a:r>
            <a:r>
              <a:rPr lang="fr-FR" b="0" i="1" dirty="0">
                <a:latin typeface="+mn-lt"/>
                <a:cs typeface="Arial" panose="020B0604020202020204" pitchFamily="34" charset="0"/>
              </a:rPr>
              <a:t>de la boite ?</a:t>
            </a:r>
          </a:p>
          <a:p>
            <a:r>
              <a:rPr lang="fr-FR" b="0" i="0" dirty="0">
                <a:latin typeface="+mn-lt"/>
                <a:cs typeface="Arial" panose="020B0604020202020204" pitchFamily="34" charset="0"/>
              </a:rPr>
              <a:t>Laisser les élèves compter et en </a:t>
            </a:r>
            <a:r>
              <a:rPr lang="fr-FR" dirty="0">
                <a:latin typeface="+mn-lt"/>
                <a:cs typeface="Arial" panose="020B0604020202020204" pitchFamily="34" charset="0"/>
              </a:rPr>
              <a:t>interroger un.</a:t>
            </a:r>
            <a:endParaRPr lang="fr-FR" b="0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598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E27D8D1-9051-462E-BA07-0D6B38188D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33A2A52-9D33-0621-5EE0-B1E26A065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FD19967-17BF-48AB-7D67-A86AD07AF6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6EF3D7-E8A4-4D38-96F8-E8FA1ADBD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7079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954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1304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800136E-57F9-98D5-1080-E7B9EC70BF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8334E45-7720-4696-8CA9-679672762A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81E5EE0-261F-9909-8EA5-2A52165CDD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97854A7-5757-FBE8-7015-7CABDBC2C6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A9BB5C3-ED42-E5E9-EF53-7286B0B5BF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2999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84A7E868-70DA-F091-D88B-372ED6E730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4D550B2D-0E47-870A-E15D-50D3EE784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111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logiciel&#10;&#10;Le contenu généré par l’IA peut être incorrect.">
            <a:extLst>
              <a:ext uri="{FF2B5EF4-FFF2-40B4-BE49-F238E27FC236}">
                <a16:creationId xmlns:a16="http://schemas.microsoft.com/office/drawing/2014/main" id="{2F92EC56-4066-9EEA-23D9-D5D404D4B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79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00473B90-5E63-514E-CE2D-77E3D2BA1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91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F7FCF30E-93A0-FA52-76EE-FE86A85D28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34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E958841-EBD5-97EF-904E-6FA9C7C8D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3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E8643ED-9100-6C22-45F2-ADF365D3C5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216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0C25681E-0C98-F7BB-AACC-8A1379030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41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A0025E0D-0F19-A9B7-3593-1C43490FD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84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DEB5E681-D1B5-EEB6-7E2B-3787AF7CD6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564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507A25A-359E-F41C-87A2-64631E9EA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9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C3C71677-5AF7-2C4D-1A6E-0D0D9F074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5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BC787566-868D-4A72-CBF7-38156DDE2D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538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489DEF74-1CCF-10A0-F7BA-6758EBE55D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02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3106F7A3-2BAE-D39A-F4D1-6E837AC134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75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4F5B5014-EC4B-171F-1202-EEAF28019A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91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0A88BAB-6235-E085-CC46-48AB551258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74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A1285D18-6720-F97F-DCAE-6A5B264A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07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C80BD33-6F60-DC0D-52B1-42418772E2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0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470681D2-34C2-1553-CE4F-02988F0675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693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2D79120-E224-0398-FBA6-5C45930D4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939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13AED0-1A4C-43F3-95C0-29E92B780A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E52F75-6865-4AD0-BF22-CDF90D7C130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23cf7a0d-57af-4434-867c-c099e6f87b4a"/>
  </ds:schemaRefs>
</ds:datastoreItem>
</file>

<file path=customXml/itemProps3.xml><?xml version="1.0" encoding="utf-8"?>
<ds:datastoreItem xmlns:ds="http://schemas.openxmlformats.org/officeDocument/2006/customXml" ds:itemID="{300E0783-F542-4815-8A4F-83BFA0367A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4438</TotalTime>
  <Words>708</Words>
  <Application>Microsoft Office PowerPoint</Application>
  <PresentationFormat>Affichage à l'écran (4:3)</PresentationFormat>
  <Paragraphs>60</Paragraphs>
  <Slides>21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21</vt:i4>
      </vt:variant>
    </vt:vector>
  </HeadingPairs>
  <TitlesOfParts>
    <vt:vector size="30" baseType="lpstr">
      <vt:lpstr>Calibri Light</vt:lpstr>
      <vt:lpstr>Verdana</vt:lpstr>
      <vt:lpstr>Arial</vt:lpstr>
      <vt:lpstr>Calibri</vt:lpstr>
      <vt:lpstr>Thème Office</vt:lpstr>
      <vt:lpstr>1_Thème Office</vt:lpstr>
      <vt:lpstr>2_Thème Office</vt:lpstr>
      <vt:lpstr>3_Thème Office</vt:lpstr>
      <vt:lpstr>4_Thème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BELLEMIN SANDRA</cp:lastModifiedBy>
  <cp:revision>91</cp:revision>
  <dcterms:created xsi:type="dcterms:W3CDTF">2022-01-07T11:15:07Z</dcterms:created>
  <dcterms:modified xsi:type="dcterms:W3CDTF">2025-03-19T09:18:43Z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