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  <p:sldMasterId id="2147483693" r:id="rId5"/>
    <p:sldMasterId id="2147483698" r:id="rId6"/>
    <p:sldMasterId id="2147483703" r:id="rId7"/>
    <p:sldMasterId id="2147483708" r:id="rId8"/>
  </p:sldMasterIdLst>
  <p:notesMasterIdLst>
    <p:notesMasterId r:id="rId33"/>
  </p:notesMasterIdLst>
  <p:handoutMasterIdLst>
    <p:handoutMasterId r:id="rId34"/>
  </p:handoutMasterIdLst>
  <p:sldIdLst>
    <p:sldId id="276" r:id="rId9"/>
    <p:sldId id="327" r:id="rId10"/>
    <p:sldId id="310" r:id="rId11"/>
    <p:sldId id="309" r:id="rId12"/>
    <p:sldId id="313" r:id="rId13"/>
    <p:sldId id="314" r:id="rId14"/>
    <p:sldId id="317" r:id="rId15"/>
    <p:sldId id="291" r:id="rId16"/>
    <p:sldId id="316" r:id="rId17"/>
    <p:sldId id="315" r:id="rId18"/>
    <p:sldId id="318" r:id="rId19"/>
    <p:sldId id="319" r:id="rId20"/>
    <p:sldId id="320" r:id="rId21"/>
    <p:sldId id="330" r:id="rId22"/>
    <p:sldId id="321" r:id="rId23"/>
    <p:sldId id="331" r:id="rId24"/>
    <p:sldId id="322" r:id="rId25"/>
    <p:sldId id="332" r:id="rId26"/>
    <p:sldId id="323" r:id="rId27"/>
    <p:sldId id="333" r:id="rId28"/>
    <p:sldId id="324" r:id="rId29"/>
    <p:sldId id="325" r:id="rId30"/>
    <p:sldId id="326" r:id="rId31"/>
    <p:sldId id="328" r:id="rId32"/>
  </p:sldIdLst>
  <p:sldSz cx="9144000" cy="6858000" type="screen4x3"/>
  <p:notesSz cx="6858000" cy="9144000"/>
  <p:embeddedFontLst>
    <p:embeddedFont>
      <p:font typeface="Verdana" panose="020B0604030504040204" pitchFamily="34" charset="0"/>
      <p:regular r:id="rId35"/>
      <p:bold r:id="rId36"/>
      <p:italic r:id="rId37"/>
      <p:boldItalic r:id="rId38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F875900-4CD5-0B77-42CA-03FBCC6F856F}" name="Pauline Lion" initials="PL" userId="48ef9a2cfb904c2c" providerId="Windows Live"/>
  <p188:author id="{33C2CF67-9BF0-36C3-EEE1-09B84C3469D6}" name="BELLEMIN SANDRA" initials="SB" userId="S::SBELLEMIN@editions-hatier.fr::5fe4e071-d3f4-40df-970f-ee8fcf898346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AUVELLIER ANNE" initials="CA" lastIdx="4" clrIdx="0">
    <p:extLst>
      <p:ext uri="{19B8F6BF-5375-455C-9EA6-DF929625EA0E}">
        <p15:presenceInfo xmlns:p15="http://schemas.microsoft.com/office/powerpoint/2012/main" userId="S::ACHAUVELLIER@editions-hatier.fr::63234966-364e-422f-8c52-45fd5239a521" providerId="AD"/>
      </p:ext>
    </p:extLst>
  </p:cmAuthor>
  <p:cmAuthor id="2" name="riviere.jennifer" initials="ri" lastIdx="9" clrIdx="1">
    <p:extLst>
      <p:ext uri="{19B8F6BF-5375-455C-9EA6-DF929625EA0E}">
        <p15:presenceInfo xmlns:p15="http://schemas.microsoft.com/office/powerpoint/2012/main" userId="S::riviere.jennifer_gmail.com#ext#@hachette.onmicrosoft.com::1d9d5009-092f-4c80-8dba-153923be29d4" providerId="AD"/>
      </p:ext>
    </p:extLst>
  </p:cmAuthor>
  <p:cmAuthor id="3" name="omenriah" initials="om" lastIdx="9" clrIdx="2">
    <p:extLst>
      <p:ext uri="{19B8F6BF-5375-455C-9EA6-DF929625EA0E}">
        <p15:presenceInfo xmlns:p15="http://schemas.microsoft.com/office/powerpoint/2012/main" userId="S::omenriah_gmail.com#ext#@hachette.onmicrosoft.com::1c7e23f3-21b9-4451-98c0-15057ee07999" providerId="AD"/>
      </p:ext>
    </p:extLst>
  </p:cmAuthor>
  <p:cmAuthor id="4" name="pauline.negrellion" initials="pa" lastIdx="3" clrIdx="3">
    <p:extLst>
      <p:ext uri="{19B8F6BF-5375-455C-9EA6-DF929625EA0E}">
        <p15:presenceInfo xmlns:p15="http://schemas.microsoft.com/office/powerpoint/2012/main" userId="S::pauline.negrellion_gmail.com#ext#@hachette.onmicrosoft.com::9fb65b54-3bbd-4994-b3cf-42d8602c7ee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66"/>
    <a:srgbClr val="61C4D1"/>
    <a:srgbClr val="FFD333"/>
    <a:srgbClr val="EC527E"/>
    <a:srgbClr val="A39491"/>
    <a:srgbClr val="E7E7E8"/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43F2102-6B34-4869-AE54-15ECE40159BA}" v="24" dt="2025-03-19T11:39:41.271"/>
    <p1510:client id="{DD13FCE1-BBBB-45F3-9015-64E01EB8A525}" v="9" dt="2025-03-19T11:27:09.61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84" autoAdjust="0"/>
    <p:restoredTop sz="82567" autoAdjust="0"/>
  </p:normalViewPr>
  <p:slideViewPr>
    <p:cSldViewPr snapToGrid="0">
      <p:cViewPr varScale="1">
        <p:scale>
          <a:sx n="91" d="100"/>
          <a:sy n="91" d="100"/>
        </p:scale>
        <p:origin x="2052" y="90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notesViewPr>
    <p:cSldViewPr snapToGrid="0">
      <p:cViewPr varScale="1">
        <p:scale>
          <a:sx n="53" d="100"/>
          <a:sy n="53" d="100"/>
        </p:scale>
        <p:origin x="2141" y="5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34" Type="http://schemas.openxmlformats.org/officeDocument/2006/relationships/handoutMaster" Target="handoutMasters/handoutMaster1.xml"/><Relationship Id="rId42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4.fntdata"/><Relationship Id="rId46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font" Target="fonts/font3.fntdata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font" Target="fonts/font2.fntdata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font" Target="fonts/font1.fntdata"/><Relationship Id="rId43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543F2102-6B34-4869-AE54-15ECE40159BA}"/>
    <pc:docChg chg="custSel modSld modMainMaster">
      <pc:chgData name="BELLEMIN SANDRA" userId="5fe4e071-d3f4-40df-970f-ee8fcf898346" providerId="ADAL" clId="{543F2102-6B34-4869-AE54-15ECE40159BA}" dt="2025-03-20T08:32:31.563" v="86"/>
      <pc:docMkLst>
        <pc:docMk/>
      </pc:docMkLst>
      <pc:sldChg chg="addSp delSp modSp mod modClrScheme chgLayout">
        <pc:chgData name="BELLEMIN SANDRA" userId="5fe4e071-d3f4-40df-970f-ee8fcf898346" providerId="ADAL" clId="{543F2102-6B34-4869-AE54-15ECE40159BA}" dt="2025-03-19T11:38:52.001" v="29" actId="27614"/>
        <pc:sldMkLst>
          <pc:docMk/>
          <pc:sldMk cId="1167145136" sldId="276"/>
        </pc:sldMkLst>
        <pc:spChg chg="del">
          <ac:chgData name="BELLEMIN SANDRA" userId="5fe4e071-d3f4-40df-970f-ee8fcf898346" providerId="ADAL" clId="{543F2102-6B34-4869-AE54-15ECE40159BA}" dt="2025-03-19T11:37:47.603" v="2" actId="478"/>
          <ac:spMkLst>
            <pc:docMk/>
            <pc:sldMk cId="1167145136" sldId="276"/>
            <ac:spMk id="3" creationId="{013A2E0A-CD12-462B-B4A8-9DB595DB6E28}"/>
          </ac:spMkLst>
        </pc:spChg>
        <pc:spChg chg="add del mod">
          <ac:chgData name="BELLEMIN SANDRA" userId="5fe4e071-d3f4-40df-970f-ee8fcf898346" providerId="ADAL" clId="{543F2102-6B34-4869-AE54-15ECE40159BA}" dt="2025-03-19T11:38:42.662" v="27" actId="700"/>
          <ac:spMkLst>
            <pc:docMk/>
            <pc:sldMk cId="1167145136" sldId="276"/>
            <ac:spMk id="4" creationId="{EEE11A45-ECC9-84B6-10DF-E4E85A0C3ADF}"/>
          </ac:spMkLst>
        </pc:spChg>
        <pc:spChg chg="del">
          <ac:chgData name="BELLEMIN SANDRA" userId="5fe4e071-d3f4-40df-970f-ee8fcf898346" providerId="ADAL" clId="{543F2102-6B34-4869-AE54-15ECE40159BA}" dt="2025-03-19T11:37:47.603" v="2" actId="478"/>
          <ac:spMkLst>
            <pc:docMk/>
            <pc:sldMk cId="1167145136" sldId="276"/>
            <ac:spMk id="6" creationId="{94D8D623-2B5E-4170-A263-C607C356EFD2}"/>
          </ac:spMkLst>
        </pc:spChg>
        <pc:picChg chg="add mod">
          <ac:chgData name="BELLEMIN SANDRA" userId="5fe4e071-d3f4-40df-970f-ee8fcf898346" providerId="ADAL" clId="{543F2102-6B34-4869-AE54-15ECE40159BA}" dt="2025-03-19T11:38:52.001" v="29" actId="27614"/>
          <ac:picMkLst>
            <pc:docMk/>
            <pc:sldMk cId="1167145136" sldId="276"/>
            <ac:picMk id="7" creationId="{12B96BCB-C60C-58B1-97FE-8DD72ED9939A}"/>
          </ac:picMkLst>
        </pc:picChg>
      </pc:sldChg>
      <pc:sldChg chg="addSp delSp modSp mod modClrScheme chgLayout">
        <pc:chgData name="BELLEMIN SANDRA" userId="5fe4e071-d3f4-40df-970f-ee8fcf898346" providerId="ADAL" clId="{543F2102-6B34-4869-AE54-15ECE40159BA}" dt="2025-03-19T11:39:05.218" v="45" actId="962"/>
        <pc:sldMkLst>
          <pc:docMk/>
          <pc:sldMk cId="4085216455" sldId="291"/>
        </pc:sldMkLst>
        <pc:spChg chg="add del mod">
          <ac:chgData name="BELLEMIN SANDRA" userId="5fe4e071-d3f4-40df-970f-ee8fcf898346" providerId="ADAL" clId="{543F2102-6B34-4869-AE54-15ECE40159BA}" dt="2025-03-19T11:38:42.662" v="27" actId="700"/>
          <ac:spMkLst>
            <pc:docMk/>
            <pc:sldMk cId="4085216455" sldId="291"/>
            <ac:spMk id="4" creationId="{F7314FFF-2EFC-ABA4-F594-1921A4C4AE74}"/>
          </ac:spMkLst>
        </pc:spChg>
        <pc:spChg chg="del">
          <ac:chgData name="BELLEMIN SANDRA" userId="5fe4e071-d3f4-40df-970f-ee8fcf898346" providerId="ADAL" clId="{543F2102-6B34-4869-AE54-15ECE40159BA}" dt="2025-03-19T11:38:01.755" v="9" actId="478"/>
          <ac:spMkLst>
            <pc:docMk/>
            <pc:sldMk cId="4085216455" sldId="291"/>
            <ac:spMk id="22" creationId="{70D4FB6A-79CA-4C3B-8DB8-47D1E41D4999}"/>
          </ac:spMkLst>
        </pc:spChg>
        <pc:spChg chg="del">
          <ac:chgData name="BELLEMIN SANDRA" userId="5fe4e071-d3f4-40df-970f-ee8fcf898346" providerId="ADAL" clId="{543F2102-6B34-4869-AE54-15ECE40159BA}" dt="2025-03-19T11:38:01.755" v="9" actId="478"/>
          <ac:spMkLst>
            <pc:docMk/>
            <pc:sldMk cId="4085216455" sldId="291"/>
            <ac:spMk id="23" creationId="{75A3FA34-9EC6-4D46-863E-03A1B4418497}"/>
          </ac:spMkLst>
        </pc:spChg>
        <pc:grpChg chg="del">
          <ac:chgData name="BELLEMIN SANDRA" userId="5fe4e071-d3f4-40df-970f-ee8fcf898346" providerId="ADAL" clId="{543F2102-6B34-4869-AE54-15ECE40159BA}" dt="2025-03-19T11:38:01.755" v="9" actId="478"/>
          <ac:grpSpMkLst>
            <pc:docMk/>
            <pc:sldMk cId="4085216455" sldId="291"/>
            <ac:grpSpMk id="25" creationId="{B0048CF2-0B57-4932-A91B-6C2BD64BD6B0}"/>
          </ac:grpSpMkLst>
        </pc:grpChg>
        <pc:picChg chg="del">
          <ac:chgData name="BELLEMIN SANDRA" userId="5fe4e071-d3f4-40df-970f-ee8fcf898346" providerId="ADAL" clId="{543F2102-6B34-4869-AE54-15ECE40159BA}" dt="2025-03-19T11:38:01.755" v="9" actId="478"/>
          <ac:picMkLst>
            <pc:docMk/>
            <pc:sldMk cId="4085216455" sldId="291"/>
            <ac:picMk id="3" creationId="{ADB70A24-4205-B8E2-2F18-C02EE51D2FC4}"/>
          </ac:picMkLst>
        </pc:picChg>
        <pc:picChg chg="add mod">
          <ac:chgData name="BELLEMIN SANDRA" userId="5fe4e071-d3f4-40df-970f-ee8fcf898346" providerId="ADAL" clId="{543F2102-6B34-4869-AE54-15ECE40159BA}" dt="2025-03-19T11:39:05.218" v="45" actId="962"/>
          <ac:picMkLst>
            <pc:docMk/>
            <pc:sldMk cId="4085216455" sldId="291"/>
            <ac:picMk id="6" creationId="{43FBEED2-FB12-A4FD-B23A-85B04C3B5802}"/>
          </ac:picMkLst>
        </pc:picChg>
      </pc:sldChg>
      <pc:sldChg chg="addSp delSp modSp mod modClrScheme chgLayout">
        <pc:chgData name="BELLEMIN SANDRA" userId="5fe4e071-d3f4-40df-970f-ee8fcf898346" providerId="ADAL" clId="{543F2102-6B34-4869-AE54-15ECE40159BA}" dt="2025-03-19T11:38:57.464" v="36" actId="962"/>
        <pc:sldMkLst>
          <pc:docMk/>
          <pc:sldMk cId="1105353068" sldId="309"/>
        </pc:sldMkLst>
        <pc:spChg chg="add del mod">
          <ac:chgData name="BELLEMIN SANDRA" userId="5fe4e071-d3f4-40df-970f-ee8fcf898346" providerId="ADAL" clId="{543F2102-6B34-4869-AE54-15ECE40159BA}" dt="2025-03-19T11:38:42.662" v="27" actId="700"/>
          <ac:spMkLst>
            <pc:docMk/>
            <pc:sldMk cId="1105353068" sldId="309"/>
            <ac:spMk id="3" creationId="{0FB9117C-EEAA-60C1-02FE-4D72F2168799}"/>
          </ac:spMkLst>
        </pc:spChg>
        <pc:spChg chg="add del mod">
          <ac:chgData name="BELLEMIN SANDRA" userId="5fe4e071-d3f4-40df-970f-ee8fcf898346" providerId="ADAL" clId="{543F2102-6B34-4869-AE54-15ECE40159BA}" dt="2025-03-19T11:38:42.662" v="27" actId="700"/>
          <ac:spMkLst>
            <pc:docMk/>
            <pc:sldMk cId="1105353068" sldId="309"/>
            <ac:spMk id="5" creationId="{60A20353-919F-15E3-BC0A-C1B84226FFC2}"/>
          </ac:spMkLst>
        </pc:spChg>
        <pc:spChg chg="del">
          <ac:chgData name="BELLEMIN SANDRA" userId="5fe4e071-d3f4-40df-970f-ee8fcf898346" providerId="ADAL" clId="{543F2102-6B34-4869-AE54-15ECE40159BA}" dt="2025-03-19T11:37:55.710" v="6" actId="478"/>
          <ac:spMkLst>
            <pc:docMk/>
            <pc:sldMk cId="1105353068" sldId="309"/>
            <ac:spMk id="12" creationId="{EC889BD7-32E0-40D2-824B-FF09C8E4A25A}"/>
          </ac:spMkLst>
        </pc:spChg>
        <pc:spChg chg="del">
          <ac:chgData name="BELLEMIN SANDRA" userId="5fe4e071-d3f4-40df-970f-ee8fcf898346" providerId="ADAL" clId="{543F2102-6B34-4869-AE54-15ECE40159BA}" dt="2025-03-19T11:37:55.710" v="6" actId="478"/>
          <ac:spMkLst>
            <pc:docMk/>
            <pc:sldMk cId="1105353068" sldId="309"/>
            <ac:spMk id="23" creationId="{2765816E-3D04-4BBF-9D3B-529EA1221686}"/>
          </ac:spMkLst>
        </pc:spChg>
        <pc:grpChg chg="del">
          <ac:chgData name="BELLEMIN SANDRA" userId="5fe4e071-d3f4-40df-970f-ee8fcf898346" providerId="ADAL" clId="{543F2102-6B34-4869-AE54-15ECE40159BA}" dt="2025-03-19T11:37:55.710" v="6" actId="478"/>
          <ac:grpSpMkLst>
            <pc:docMk/>
            <pc:sldMk cId="1105353068" sldId="309"/>
            <ac:grpSpMk id="11" creationId="{4013CC0B-56F3-4210-B9AF-DE06EB9834E1}"/>
          </ac:grpSpMkLst>
        </pc:grpChg>
        <pc:grpChg chg="del">
          <ac:chgData name="BELLEMIN SANDRA" userId="5fe4e071-d3f4-40df-970f-ee8fcf898346" providerId="ADAL" clId="{543F2102-6B34-4869-AE54-15ECE40159BA}" dt="2025-03-19T11:37:55.710" v="6" actId="478"/>
          <ac:grpSpMkLst>
            <pc:docMk/>
            <pc:sldMk cId="1105353068" sldId="309"/>
            <ac:grpSpMk id="14" creationId="{28D2E7F2-04B5-410E-95A0-2BB8C69B2531}"/>
          </ac:grpSpMkLst>
        </pc:grpChg>
        <pc:grpChg chg="del">
          <ac:chgData name="BELLEMIN SANDRA" userId="5fe4e071-d3f4-40df-970f-ee8fcf898346" providerId="ADAL" clId="{543F2102-6B34-4869-AE54-15ECE40159BA}" dt="2025-03-19T11:37:55.710" v="6" actId="478"/>
          <ac:grpSpMkLst>
            <pc:docMk/>
            <pc:sldMk cId="1105353068" sldId="309"/>
            <ac:grpSpMk id="19" creationId="{D9401F1A-6E1E-4346-8467-AEB135A898C0}"/>
          </ac:grpSpMkLst>
        </pc:grpChg>
        <pc:picChg chg="del">
          <ac:chgData name="BELLEMIN SANDRA" userId="5fe4e071-d3f4-40df-970f-ee8fcf898346" providerId="ADAL" clId="{543F2102-6B34-4869-AE54-15ECE40159BA}" dt="2025-03-19T11:37:55.710" v="6" actId="478"/>
          <ac:picMkLst>
            <pc:docMk/>
            <pc:sldMk cId="1105353068" sldId="309"/>
            <ac:picMk id="6" creationId="{FE3E4B3D-1C62-170C-3BD0-85144C35613D}"/>
          </ac:picMkLst>
        </pc:picChg>
        <pc:picChg chg="add mod">
          <ac:chgData name="BELLEMIN SANDRA" userId="5fe4e071-d3f4-40df-970f-ee8fcf898346" providerId="ADAL" clId="{543F2102-6B34-4869-AE54-15ECE40159BA}" dt="2025-03-19T11:38:57.464" v="36" actId="962"/>
          <ac:picMkLst>
            <pc:docMk/>
            <pc:sldMk cId="1105353068" sldId="309"/>
            <ac:picMk id="8" creationId="{107D2E78-EA63-B59A-7F4A-E5CF0C760B9D}"/>
          </ac:picMkLst>
        </pc:picChg>
        <pc:picChg chg="del">
          <ac:chgData name="BELLEMIN SANDRA" userId="5fe4e071-d3f4-40df-970f-ee8fcf898346" providerId="ADAL" clId="{543F2102-6B34-4869-AE54-15ECE40159BA}" dt="2025-03-19T11:37:55.710" v="6" actId="478"/>
          <ac:picMkLst>
            <pc:docMk/>
            <pc:sldMk cId="1105353068" sldId="309"/>
            <ac:picMk id="13" creationId="{D0C24B1F-6DC9-402C-9965-2946EC12F6E4}"/>
          </ac:picMkLst>
        </pc:picChg>
      </pc:sldChg>
      <pc:sldChg chg="addSp delSp modSp mod modClrScheme chgLayout">
        <pc:chgData name="BELLEMIN SANDRA" userId="5fe4e071-d3f4-40df-970f-ee8fcf898346" providerId="ADAL" clId="{543F2102-6B34-4869-AE54-15ECE40159BA}" dt="2025-03-19T11:38:54.861" v="33" actId="27614"/>
        <pc:sldMkLst>
          <pc:docMk/>
          <pc:sldMk cId="3642234869" sldId="310"/>
        </pc:sldMkLst>
        <pc:spChg chg="del">
          <ac:chgData name="BELLEMIN SANDRA" userId="5fe4e071-d3f4-40df-970f-ee8fcf898346" providerId="ADAL" clId="{543F2102-6B34-4869-AE54-15ECE40159BA}" dt="2025-03-19T11:37:50.800" v="4" actId="478"/>
          <ac:spMkLst>
            <pc:docMk/>
            <pc:sldMk cId="3642234869" sldId="310"/>
            <ac:spMk id="2" creationId="{E234BF51-2113-4EC4-BA42-E699AAC1D067}"/>
          </ac:spMkLst>
        </pc:spChg>
        <pc:spChg chg="del">
          <ac:chgData name="BELLEMIN SANDRA" userId="5fe4e071-d3f4-40df-970f-ee8fcf898346" providerId="ADAL" clId="{543F2102-6B34-4869-AE54-15ECE40159BA}" dt="2025-03-19T11:37:50.800" v="4" actId="478"/>
          <ac:spMkLst>
            <pc:docMk/>
            <pc:sldMk cId="3642234869" sldId="310"/>
            <ac:spMk id="3" creationId="{54898843-DAAA-4BD0-968F-6814080A1F12}"/>
          </ac:spMkLst>
        </pc:spChg>
        <pc:spChg chg="add del mod">
          <ac:chgData name="BELLEMIN SANDRA" userId="5fe4e071-d3f4-40df-970f-ee8fcf898346" providerId="ADAL" clId="{543F2102-6B34-4869-AE54-15ECE40159BA}" dt="2025-03-19T11:38:42.662" v="27" actId="700"/>
          <ac:spMkLst>
            <pc:docMk/>
            <pc:sldMk cId="3642234869" sldId="310"/>
            <ac:spMk id="6" creationId="{E326C2A5-A7BC-EB6D-B620-7639E2A407B2}"/>
          </ac:spMkLst>
        </pc:spChg>
        <pc:spChg chg="add del mod">
          <ac:chgData name="BELLEMIN SANDRA" userId="5fe4e071-d3f4-40df-970f-ee8fcf898346" providerId="ADAL" clId="{543F2102-6B34-4869-AE54-15ECE40159BA}" dt="2025-03-19T11:38:42.662" v="27" actId="700"/>
          <ac:spMkLst>
            <pc:docMk/>
            <pc:sldMk cId="3642234869" sldId="310"/>
            <ac:spMk id="8" creationId="{FAA13DA7-4B77-B43E-6831-23EC3B712605}"/>
          </ac:spMkLst>
        </pc:spChg>
        <pc:picChg chg="del">
          <ac:chgData name="BELLEMIN SANDRA" userId="5fe4e071-d3f4-40df-970f-ee8fcf898346" providerId="ADAL" clId="{543F2102-6B34-4869-AE54-15ECE40159BA}" dt="2025-03-19T11:37:50.800" v="4" actId="478"/>
          <ac:picMkLst>
            <pc:docMk/>
            <pc:sldMk cId="3642234869" sldId="310"/>
            <ac:picMk id="5" creationId="{2C515A94-AFFB-45E8-8E56-5E6F738899DD}"/>
          </ac:picMkLst>
        </pc:picChg>
        <pc:picChg chg="add mod">
          <ac:chgData name="BELLEMIN SANDRA" userId="5fe4e071-d3f4-40df-970f-ee8fcf898346" providerId="ADAL" clId="{543F2102-6B34-4869-AE54-15ECE40159BA}" dt="2025-03-19T11:38:54.861" v="33" actId="27614"/>
          <ac:picMkLst>
            <pc:docMk/>
            <pc:sldMk cId="3642234869" sldId="310"/>
            <ac:picMk id="10" creationId="{739D3FFB-13D6-AC9A-07D9-C4D4F321FBF0}"/>
          </ac:picMkLst>
        </pc:picChg>
      </pc:sldChg>
      <pc:sldChg chg="addSp delSp modSp mod modClrScheme chgLayout">
        <pc:chgData name="BELLEMIN SANDRA" userId="5fe4e071-d3f4-40df-970f-ee8fcf898346" providerId="ADAL" clId="{543F2102-6B34-4869-AE54-15ECE40159BA}" dt="2025-03-19T11:39:00.462" v="38" actId="27614"/>
        <pc:sldMkLst>
          <pc:docMk/>
          <pc:sldMk cId="2724723761" sldId="313"/>
        </pc:sldMkLst>
        <pc:spChg chg="add del mod">
          <ac:chgData name="BELLEMIN SANDRA" userId="5fe4e071-d3f4-40df-970f-ee8fcf898346" providerId="ADAL" clId="{543F2102-6B34-4869-AE54-15ECE40159BA}" dt="2025-03-19T11:38:42.662" v="27" actId="700"/>
          <ac:spMkLst>
            <pc:docMk/>
            <pc:sldMk cId="2724723761" sldId="313"/>
            <ac:spMk id="4" creationId="{C2325024-7960-9BB3-68A2-7DF24513F540}"/>
          </ac:spMkLst>
        </pc:spChg>
        <pc:spChg chg="add del mod">
          <ac:chgData name="BELLEMIN SANDRA" userId="5fe4e071-d3f4-40df-970f-ee8fcf898346" providerId="ADAL" clId="{543F2102-6B34-4869-AE54-15ECE40159BA}" dt="2025-03-19T11:38:42.662" v="27" actId="700"/>
          <ac:spMkLst>
            <pc:docMk/>
            <pc:sldMk cId="2724723761" sldId="313"/>
            <ac:spMk id="6" creationId="{DE623588-10E7-5674-5629-5E7D08C46347}"/>
          </ac:spMkLst>
        </pc:spChg>
        <pc:spChg chg="del">
          <ac:chgData name="BELLEMIN SANDRA" userId="5fe4e071-d3f4-40df-970f-ee8fcf898346" providerId="ADAL" clId="{543F2102-6B34-4869-AE54-15ECE40159BA}" dt="2025-03-19T11:37:53.268" v="5" actId="478"/>
          <ac:spMkLst>
            <pc:docMk/>
            <pc:sldMk cId="2724723761" sldId="313"/>
            <ac:spMk id="12" creationId="{EC889BD7-32E0-40D2-824B-FF09C8E4A25A}"/>
          </ac:spMkLst>
        </pc:spChg>
        <pc:spChg chg="del">
          <ac:chgData name="BELLEMIN SANDRA" userId="5fe4e071-d3f4-40df-970f-ee8fcf898346" providerId="ADAL" clId="{543F2102-6B34-4869-AE54-15ECE40159BA}" dt="2025-03-19T11:37:53.268" v="5" actId="478"/>
          <ac:spMkLst>
            <pc:docMk/>
            <pc:sldMk cId="2724723761" sldId="313"/>
            <ac:spMk id="23" creationId="{ACE4450A-E97C-42E2-88BE-2C703C1F8CFB}"/>
          </ac:spMkLst>
        </pc:spChg>
        <pc:spChg chg="del">
          <ac:chgData name="BELLEMIN SANDRA" userId="5fe4e071-d3f4-40df-970f-ee8fcf898346" providerId="ADAL" clId="{543F2102-6B34-4869-AE54-15ECE40159BA}" dt="2025-03-19T11:37:53.268" v="5" actId="478"/>
          <ac:spMkLst>
            <pc:docMk/>
            <pc:sldMk cId="2724723761" sldId="313"/>
            <ac:spMk id="24" creationId="{4DB6810A-7A36-4DD6-8059-5550FBF16430}"/>
          </ac:spMkLst>
        </pc:spChg>
        <pc:grpChg chg="del">
          <ac:chgData name="BELLEMIN SANDRA" userId="5fe4e071-d3f4-40df-970f-ee8fcf898346" providerId="ADAL" clId="{543F2102-6B34-4869-AE54-15ECE40159BA}" dt="2025-03-19T11:37:53.268" v="5" actId="478"/>
          <ac:grpSpMkLst>
            <pc:docMk/>
            <pc:sldMk cId="2724723761" sldId="313"/>
            <ac:grpSpMk id="11" creationId="{4013CC0B-56F3-4210-B9AF-DE06EB9834E1}"/>
          </ac:grpSpMkLst>
        </pc:grpChg>
        <pc:grpChg chg="del">
          <ac:chgData name="BELLEMIN SANDRA" userId="5fe4e071-d3f4-40df-970f-ee8fcf898346" providerId="ADAL" clId="{543F2102-6B34-4869-AE54-15ECE40159BA}" dt="2025-03-19T11:37:53.268" v="5" actId="478"/>
          <ac:grpSpMkLst>
            <pc:docMk/>
            <pc:sldMk cId="2724723761" sldId="313"/>
            <ac:grpSpMk id="14" creationId="{28D2E7F2-04B5-410E-95A0-2BB8C69B2531}"/>
          </ac:grpSpMkLst>
        </pc:grpChg>
        <pc:grpChg chg="del">
          <ac:chgData name="BELLEMIN SANDRA" userId="5fe4e071-d3f4-40df-970f-ee8fcf898346" providerId="ADAL" clId="{543F2102-6B34-4869-AE54-15ECE40159BA}" dt="2025-03-19T11:37:53.268" v="5" actId="478"/>
          <ac:grpSpMkLst>
            <pc:docMk/>
            <pc:sldMk cId="2724723761" sldId="313"/>
            <ac:grpSpMk id="19" creationId="{D9401F1A-6E1E-4346-8467-AEB135A898C0}"/>
          </ac:grpSpMkLst>
        </pc:grpChg>
        <pc:picChg chg="del">
          <ac:chgData name="BELLEMIN SANDRA" userId="5fe4e071-d3f4-40df-970f-ee8fcf898346" providerId="ADAL" clId="{543F2102-6B34-4869-AE54-15ECE40159BA}" dt="2025-03-19T11:37:53.268" v="5" actId="478"/>
          <ac:picMkLst>
            <pc:docMk/>
            <pc:sldMk cId="2724723761" sldId="313"/>
            <ac:picMk id="2" creationId="{8EC2262A-AC9E-08B1-70DE-2AC09B001BE7}"/>
          </ac:picMkLst>
        </pc:picChg>
        <pc:picChg chg="add mod">
          <ac:chgData name="BELLEMIN SANDRA" userId="5fe4e071-d3f4-40df-970f-ee8fcf898346" providerId="ADAL" clId="{543F2102-6B34-4869-AE54-15ECE40159BA}" dt="2025-03-19T11:39:00.462" v="38" actId="27614"/>
          <ac:picMkLst>
            <pc:docMk/>
            <pc:sldMk cId="2724723761" sldId="313"/>
            <ac:picMk id="8" creationId="{8AC54876-6577-0438-4B9C-CB0A570EF96A}"/>
          </ac:picMkLst>
        </pc:picChg>
        <pc:picChg chg="del">
          <ac:chgData name="BELLEMIN SANDRA" userId="5fe4e071-d3f4-40df-970f-ee8fcf898346" providerId="ADAL" clId="{543F2102-6B34-4869-AE54-15ECE40159BA}" dt="2025-03-19T11:37:53.268" v="5" actId="478"/>
          <ac:picMkLst>
            <pc:docMk/>
            <pc:sldMk cId="2724723761" sldId="313"/>
            <ac:picMk id="13" creationId="{D0C24B1F-6DC9-402C-9965-2946EC12F6E4}"/>
          </ac:picMkLst>
        </pc:picChg>
      </pc:sldChg>
      <pc:sldChg chg="addSp delSp modSp mod modClrScheme chgLayout">
        <pc:chgData name="BELLEMIN SANDRA" userId="5fe4e071-d3f4-40df-970f-ee8fcf898346" providerId="ADAL" clId="{543F2102-6B34-4869-AE54-15ECE40159BA}" dt="2025-03-19T11:39:01.909" v="40" actId="27614"/>
        <pc:sldMkLst>
          <pc:docMk/>
          <pc:sldMk cId="2638597598" sldId="314"/>
        </pc:sldMkLst>
        <pc:spChg chg="add del mod">
          <ac:chgData name="BELLEMIN SANDRA" userId="5fe4e071-d3f4-40df-970f-ee8fcf898346" providerId="ADAL" clId="{543F2102-6B34-4869-AE54-15ECE40159BA}" dt="2025-03-19T11:38:42.662" v="27" actId="700"/>
          <ac:spMkLst>
            <pc:docMk/>
            <pc:sldMk cId="2638597598" sldId="314"/>
            <ac:spMk id="4" creationId="{721E8612-CF91-9FB0-6855-2DDECE1D4092}"/>
          </ac:spMkLst>
        </pc:spChg>
        <pc:spChg chg="add del mod">
          <ac:chgData name="BELLEMIN SANDRA" userId="5fe4e071-d3f4-40df-970f-ee8fcf898346" providerId="ADAL" clId="{543F2102-6B34-4869-AE54-15ECE40159BA}" dt="2025-03-19T11:38:42.662" v="27" actId="700"/>
          <ac:spMkLst>
            <pc:docMk/>
            <pc:sldMk cId="2638597598" sldId="314"/>
            <ac:spMk id="6" creationId="{6BD58F90-18C1-838A-681A-E8A62049FEA3}"/>
          </ac:spMkLst>
        </pc:spChg>
        <pc:spChg chg="del">
          <ac:chgData name="BELLEMIN SANDRA" userId="5fe4e071-d3f4-40df-970f-ee8fcf898346" providerId="ADAL" clId="{543F2102-6B34-4869-AE54-15ECE40159BA}" dt="2025-03-19T11:37:57.979" v="7" actId="478"/>
          <ac:spMkLst>
            <pc:docMk/>
            <pc:sldMk cId="2638597598" sldId="314"/>
            <ac:spMk id="12" creationId="{EC889BD7-32E0-40D2-824B-FF09C8E4A25A}"/>
          </ac:spMkLst>
        </pc:spChg>
        <pc:spChg chg="del">
          <ac:chgData name="BELLEMIN SANDRA" userId="5fe4e071-d3f4-40df-970f-ee8fcf898346" providerId="ADAL" clId="{543F2102-6B34-4869-AE54-15ECE40159BA}" dt="2025-03-19T11:37:57.979" v="7" actId="478"/>
          <ac:spMkLst>
            <pc:docMk/>
            <pc:sldMk cId="2638597598" sldId="314"/>
            <ac:spMk id="27" creationId="{8F484A90-4D34-4F1D-A566-C6D36007B016}"/>
          </ac:spMkLst>
        </pc:spChg>
        <pc:grpChg chg="del">
          <ac:chgData name="BELLEMIN SANDRA" userId="5fe4e071-d3f4-40df-970f-ee8fcf898346" providerId="ADAL" clId="{543F2102-6B34-4869-AE54-15ECE40159BA}" dt="2025-03-19T11:37:57.979" v="7" actId="478"/>
          <ac:grpSpMkLst>
            <pc:docMk/>
            <pc:sldMk cId="2638597598" sldId="314"/>
            <ac:grpSpMk id="11" creationId="{4013CC0B-56F3-4210-B9AF-DE06EB9834E1}"/>
          </ac:grpSpMkLst>
        </pc:grpChg>
        <pc:grpChg chg="del">
          <ac:chgData name="BELLEMIN SANDRA" userId="5fe4e071-d3f4-40df-970f-ee8fcf898346" providerId="ADAL" clId="{543F2102-6B34-4869-AE54-15ECE40159BA}" dt="2025-03-19T11:37:57.979" v="7" actId="478"/>
          <ac:grpSpMkLst>
            <pc:docMk/>
            <pc:sldMk cId="2638597598" sldId="314"/>
            <ac:grpSpMk id="14" creationId="{28D2E7F2-04B5-410E-95A0-2BB8C69B2531}"/>
          </ac:grpSpMkLst>
        </pc:grpChg>
        <pc:grpChg chg="del">
          <ac:chgData name="BELLEMIN SANDRA" userId="5fe4e071-d3f4-40df-970f-ee8fcf898346" providerId="ADAL" clId="{543F2102-6B34-4869-AE54-15ECE40159BA}" dt="2025-03-19T11:37:57.979" v="7" actId="478"/>
          <ac:grpSpMkLst>
            <pc:docMk/>
            <pc:sldMk cId="2638597598" sldId="314"/>
            <ac:grpSpMk id="19" creationId="{D9401F1A-6E1E-4346-8467-AEB135A898C0}"/>
          </ac:grpSpMkLst>
        </pc:grpChg>
        <pc:grpChg chg="del">
          <ac:chgData name="BELLEMIN SANDRA" userId="5fe4e071-d3f4-40df-970f-ee8fcf898346" providerId="ADAL" clId="{543F2102-6B34-4869-AE54-15ECE40159BA}" dt="2025-03-19T11:37:57.979" v="7" actId="478"/>
          <ac:grpSpMkLst>
            <pc:docMk/>
            <pc:sldMk cId="2638597598" sldId="314"/>
            <ac:grpSpMk id="23" creationId="{079A4E6A-D31B-4C5C-A5F8-A1EB447D6AEA}"/>
          </ac:grpSpMkLst>
        </pc:grpChg>
        <pc:picChg chg="del">
          <ac:chgData name="BELLEMIN SANDRA" userId="5fe4e071-d3f4-40df-970f-ee8fcf898346" providerId="ADAL" clId="{543F2102-6B34-4869-AE54-15ECE40159BA}" dt="2025-03-19T11:37:57.979" v="7" actId="478"/>
          <ac:picMkLst>
            <pc:docMk/>
            <pc:sldMk cId="2638597598" sldId="314"/>
            <ac:picMk id="3" creationId="{94029870-D4F1-8739-A551-690912450D1A}"/>
          </ac:picMkLst>
        </pc:picChg>
        <pc:picChg chg="add mod">
          <ac:chgData name="BELLEMIN SANDRA" userId="5fe4e071-d3f4-40df-970f-ee8fcf898346" providerId="ADAL" clId="{543F2102-6B34-4869-AE54-15ECE40159BA}" dt="2025-03-19T11:39:01.909" v="40" actId="27614"/>
          <ac:picMkLst>
            <pc:docMk/>
            <pc:sldMk cId="2638597598" sldId="314"/>
            <ac:picMk id="8" creationId="{7D75D1EB-6D19-C24F-4F37-9045997966BF}"/>
          </ac:picMkLst>
        </pc:picChg>
        <pc:picChg chg="del">
          <ac:chgData name="BELLEMIN SANDRA" userId="5fe4e071-d3f4-40df-970f-ee8fcf898346" providerId="ADAL" clId="{543F2102-6B34-4869-AE54-15ECE40159BA}" dt="2025-03-19T11:37:57.979" v="7" actId="478"/>
          <ac:picMkLst>
            <pc:docMk/>
            <pc:sldMk cId="2638597598" sldId="314"/>
            <ac:picMk id="13" creationId="{D0C24B1F-6DC9-402C-9965-2946EC12F6E4}"/>
          </ac:picMkLst>
        </pc:picChg>
      </pc:sldChg>
      <pc:sldChg chg="addSp delSp modSp mod modClrScheme chgLayout">
        <pc:chgData name="BELLEMIN SANDRA" userId="5fe4e071-d3f4-40df-970f-ee8fcf898346" providerId="ADAL" clId="{543F2102-6B34-4869-AE54-15ECE40159BA}" dt="2025-03-19T11:39:09.349" v="49" actId="27614"/>
        <pc:sldMkLst>
          <pc:docMk/>
          <pc:sldMk cId="605575014" sldId="315"/>
        </pc:sldMkLst>
        <pc:spChg chg="add del mod">
          <ac:chgData name="BELLEMIN SANDRA" userId="5fe4e071-d3f4-40df-970f-ee8fcf898346" providerId="ADAL" clId="{543F2102-6B34-4869-AE54-15ECE40159BA}" dt="2025-03-19T11:38:42.662" v="27" actId="700"/>
          <ac:spMkLst>
            <pc:docMk/>
            <pc:sldMk cId="605575014" sldId="315"/>
            <ac:spMk id="4" creationId="{73E630D8-7AA4-A147-DFB0-3A69B59BE192}"/>
          </ac:spMkLst>
        </pc:spChg>
        <pc:spChg chg="del">
          <ac:chgData name="BELLEMIN SANDRA" userId="5fe4e071-d3f4-40df-970f-ee8fcf898346" providerId="ADAL" clId="{543F2102-6B34-4869-AE54-15ECE40159BA}" dt="2025-03-19T11:38:05.521" v="11" actId="478"/>
          <ac:spMkLst>
            <pc:docMk/>
            <pc:sldMk cId="605575014" sldId="315"/>
            <ac:spMk id="16" creationId="{2E7B8257-5F1F-4631-8924-C3CA3AD33E87}"/>
          </ac:spMkLst>
        </pc:spChg>
        <pc:spChg chg="del">
          <ac:chgData name="BELLEMIN SANDRA" userId="5fe4e071-d3f4-40df-970f-ee8fcf898346" providerId="ADAL" clId="{543F2102-6B34-4869-AE54-15ECE40159BA}" dt="2025-03-19T11:38:05.521" v="11" actId="478"/>
          <ac:spMkLst>
            <pc:docMk/>
            <pc:sldMk cId="605575014" sldId="315"/>
            <ac:spMk id="17" creationId="{B48DC7EA-181E-418E-9D7A-B477D09E209F}"/>
          </ac:spMkLst>
        </pc:spChg>
        <pc:spChg chg="del">
          <ac:chgData name="BELLEMIN SANDRA" userId="5fe4e071-d3f4-40df-970f-ee8fcf898346" providerId="ADAL" clId="{543F2102-6B34-4869-AE54-15ECE40159BA}" dt="2025-03-19T11:38:05.521" v="11" actId="478"/>
          <ac:spMkLst>
            <pc:docMk/>
            <pc:sldMk cId="605575014" sldId="315"/>
            <ac:spMk id="20" creationId="{162F6C99-072F-4755-BC35-C9A739CF04FC}"/>
          </ac:spMkLst>
        </pc:spChg>
        <pc:spChg chg="del">
          <ac:chgData name="BELLEMIN SANDRA" userId="5fe4e071-d3f4-40df-970f-ee8fcf898346" providerId="ADAL" clId="{543F2102-6B34-4869-AE54-15ECE40159BA}" dt="2025-03-19T11:38:05.521" v="11" actId="478"/>
          <ac:spMkLst>
            <pc:docMk/>
            <pc:sldMk cId="605575014" sldId="315"/>
            <ac:spMk id="21" creationId="{FED20095-D6B6-4295-A876-993BDD4825B0}"/>
          </ac:spMkLst>
        </pc:spChg>
        <pc:spChg chg="del">
          <ac:chgData name="BELLEMIN SANDRA" userId="5fe4e071-d3f4-40df-970f-ee8fcf898346" providerId="ADAL" clId="{543F2102-6B34-4869-AE54-15ECE40159BA}" dt="2025-03-19T11:38:05.521" v="11" actId="478"/>
          <ac:spMkLst>
            <pc:docMk/>
            <pc:sldMk cId="605575014" sldId="315"/>
            <ac:spMk id="22" creationId="{70D4FB6A-79CA-4C3B-8DB8-47D1E41D4999}"/>
          </ac:spMkLst>
        </pc:spChg>
        <pc:spChg chg="del">
          <ac:chgData name="BELLEMIN SANDRA" userId="5fe4e071-d3f4-40df-970f-ee8fcf898346" providerId="ADAL" clId="{543F2102-6B34-4869-AE54-15ECE40159BA}" dt="2025-03-19T11:38:05.521" v="11" actId="478"/>
          <ac:spMkLst>
            <pc:docMk/>
            <pc:sldMk cId="605575014" sldId="315"/>
            <ac:spMk id="23" creationId="{75A3FA34-9EC6-4D46-863E-03A1B4418497}"/>
          </ac:spMkLst>
        </pc:spChg>
        <pc:picChg chg="del">
          <ac:chgData name="BELLEMIN SANDRA" userId="5fe4e071-d3f4-40df-970f-ee8fcf898346" providerId="ADAL" clId="{543F2102-6B34-4869-AE54-15ECE40159BA}" dt="2025-03-19T11:38:05.521" v="11" actId="478"/>
          <ac:picMkLst>
            <pc:docMk/>
            <pc:sldMk cId="605575014" sldId="315"/>
            <ac:picMk id="2" creationId="{43172CF3-35F6-C283-A7D2-B54578F8A975}"/>
          </ac:picMkLst>
        </pc:picChg>
        <pc:picChg chg="add mod">
          <ac:chgData name="BELLEMIN SANDRA" userId="5fe4e071-d3f4-40df-970f-ee8fcf898346" providerId="ADAL" clId="{543F2102-6B34-4869-AE54-15ECE40159BA}" dt="2025-03-19T11:39:09.349" v="49" actId="27614"/>
          <ac:picMkLst>
            <pc:docMk/>
            <pc:sldMk cId="605575014" sldId="315"/>
            <ac:picMk id="6" creationId="{26AF2826-E280-D9AD-EFC0-AF1D7D9A1A5B}"/>
          </ac:picMkLst>
        </pc:picChg>
        <pc:picChg chg="del">
          <ac:chgData name="BELLEMIN SANDRA" userId="5fe4e071-d3f4-40df-970f-ee8fcf898346" providerId="ADAL" clId="{543F2102-6B34-4869-AE54-15ECE40159BA}" dt="2025-03-19T11:38:05.521" v="11" actId="478"/>
          <ac:picMkLst>
            <pc:docMk/>
            <pc:sldMk cId="605575014" sldId="315"/>
            <ac:picMk id="26" creationId="{7EFC678B-97A9-4CF0-B9FD-E476533F21C5}"/>
          </ac:picMkLst>
        </pc:picChg>
        <pc:picChg chg="del">
          <ac:chgData name="BELLEMIN SANDRA" userId="5fe4e071-d3f4-40df-970f-ee8fcf898346" providerId="ADAL" clId="{543F2102-6B34-4869-AE54-15ECE40159BA}" dt="2025-03-19T11:38:05.521" v="11" actId="478"/>
          <ac:picMkLst>
            <pc:docMk/>
            <pc:sldMk cId="605575014" sldId="315"/>
            <ac:picMk id="27" creationId="{5BE09B72-BF38-452B-9A04-E59F881AA65C}"/>
          </ac:picMkLst>
        </pc:picChg>
      </pc:sldChg>
      <pc:sldChg chg="addSp delSp modSp mod modClrScheme chgLayout">
        <pc:chgData name="BELLEMIN SANDRA" userId="5fe4e071-d3f4-40df-970f-ee8fcf898346" providerId="ADAL" clId="{543F2102-6B34-4869-AE54-15ECE40159BA}" dt="2025-03-19T11:39:07.229" v="47" actId="27614"/>
        <pc:sldMkLst>
          <pc:docMk/>
          <pc:sldMk cId="259852973" sldId="316"/>
        </pc:sldMkLst>
        <pc:spChg chg="add del mod">
          <ac:chgData name="BELLEMIN SANDRA" userId="5fe4e071-d3f4-40df-970f-ee8fcf898346" providerId="ADAL" clId="{543F2102-6B34-4869-AE54-15ECE40159BA}" dt="2025-03-19T11:38:42.662" v="27" actId="700"/>
          <ac:spMkLst>
            <pc:docMk/>
            <pc:sldMk cId="259852973" sldId="316"/>
            <ac:spMk id="4" creationId="{18977A5F-8E1D-82BD-0D85-C9043F54DBD8}"/>
          </ac:spMkLst>
        </pc:spChg>
        <pc:spChg chg="del">
          <ac:chgData name="BELLEMIN SANDRA" userId="5fe4e071-d3f4-40df-970f-ee8fcf898346" providerId="ADAL" clId="{543F2102-6B34-4869-AE54-15ECE40159BA}" dt="2025-03-19T11:38:03.387" v="10" actId="478"/>
          <ac:spMkLst>
            <pc:docMk/>
            <pc:sldMk cId="259852973" sldId="316"/>
            <ac:spMk id="22" creationId="{70D4FB6A-79CA-4C3B-8DB8-47D1E41D4999}"/>
          </ac:spMkLst>
        </pc:spChg>
        <pc:spChg chg="del">
          <ac:chgData name="BELLEMIN SANDRA" userId="5fe4e071-d3f4-40df-970f-ee8fcf898346" providerId="ADAL" clId="{543F2102-6B34-4869-AE54-15ECE40159BA}" dt="2025-03-19T11:38:03.387" v="10" actId="478"/>
          <ac:spMkLst>
            <pc:docMk/>
            <pc:sldMk cId="259852973" sldId="316"/>
            <ac:spMk id="23" creationId="{75A3FA34-9EC6-4D46-863E-03A1B4418497}"/>
          </ac:spMkLst>
        </pc:spChg>
        <pc:spChg chg="del">
          <ac:chgData name="BELLEMIN SANDRA" userId="5fe4e071-d3f4-40df-970f-ee8fcf898346" providerId="ADAL" clId="{543F2102-6B34-4869-AE54-15ECE40159BA}" dt="2025-03-19T11:38:03.387" v="10" actId="478"/>
          <ac:spMkLst>
            <pc:docMk/>
            <pc:sldMk cId="259852973" sldId="316"/>
            <ac:spMk id="24" creationId="{4EDDA303-4861-4C75-BBAC-6000AA093A63}"/>
          </ac:spMkLst>
        </pc:spChg>
        <pc:grpChg chg="del">
          <ac:chgData name="BELLEMIN SANDRA" userId="5fe4e071-d3f4-40df-970f-ee8fcf898346" providerId="ADAL" clId="{543F2102-6B34-4869-AE54-15ECE40159BA}" dt="2025-03-19T11:38:03.387" v="10" actId="478"/>
          <ac:grpSpMkLst>
            <pc:docMk/>
            <pc:sldMk cId="259852973" sldId="316"/>
            <ac:grpSpMk id="25" creationId="{B0048CF2-0B57-4932-A91B-6C2BD64BD6B0}"/>
          </ac:grpSpMkLst>
        </pc:grpChg>
        <pc:picChg chg="del">
          <ac:chgData name="BELLEMIN SANDRA" userId="5fe4e071-d3f4-40df-970f-ee8fcf898346" providerId="ADAL" clId="{543F2102-6B34-4869-AE54-15ECE40159BA}" dt="2025-03-19T11:38:03.387" v="10" actId="478"/>
          <ac:picMkLst>
            <pc:docMk/>
            <pc:sldMk cId="259852973" sldId="316"/>
            <ac:picMk id="2" creationId="{887309D2-B230-AB9F-5535-EE617572C5C2}"/>
          </ac:picMkLst>
        </pc:picChg>
        <pc:picChg chg="add mod">
          <ac:chgData name="BELLEMIN SANDRA" userId="5fe4e071-d3f4-40df-970f-ee8fcf898346" providerId="ADAL" clId="{543F2102-6B34-4869-AE54-15ECE40159BA}" dt="2025-03-19T11:39:07.229" v="47" actId="27614"/>
          <ac:picMkLst>
            <pc:docMk/>
            <pc:sldMk cId="259852973" sldId="316"/>
            <ac:picMk id="6" creationId="{C22339B9-45E6-BCC6-A515-AEB2C04ED80D}"/>
          </ac:picMkLst>
        </pc:picChg>
      </pc:sldChg>
      <pc:sldChg chg="addSp delSp modSp mod modClrScheme chgLayout">
        <pc:chgData name="BELLEMIN SANDRA" userId="5fe4e071-d3f4-40df-970f-ee8fcf898346" providerId="ADAL" clId="{543F2102-6B34-4869-AE54-15ECE40159BA}" dt="2025-03-19T11:39:03.633" v="42" actId="27614"/>
        <pc:sldMkLst>
          <pc:docMk/>
          <pc:sldMk cId="1829961967" sldId="317"/>
        </pc:sldMkLst>
        <pc:spChg chg="del">
          <ac:chgData name="BELLEMIN SANDRA" userId="5fe4e071-d3f4-40df-970f-ee8fcf898346" providerId="ADAL" clId="{543F2102-6B34-4869-AE54-15ECE40159BA}" dt="2025-03-19T11:38:00.066" v="8" actId="478"/>
          <ac:spMkLst>
            <pc:docMk/>
            <pc:sldMk cId="1829961967" sldId="317"/>
            <ac:spMk id="4" creationId="{EF184083-3237-4C63-90AA-9FAD03EE8B40}"/>
          </ac:spMkLst>
        </pc:spChg>
        <pc:spChg chg="del">
          <ac:chgData name="BELLEMIN SANDRA" userId="5fe4e071-d3f4-40df-970f-ee8fcf898346" providerId="ADAL" clId="{543F2102-6B34-4869-AE54-15ECE40159BA}" dt="2025-03-19T11:38:00.066" v="8" actId="478"/>
          <ac:spMkLst>
            <pc:docMk/>
            <pc:sldMk cId="1829961967" sldId="317"/>
            <ac:spMk id="5" creationId="{FB480B82-FEE1-4485-A6C2-F323C55DC6F8}"/>
          </ac:spMkLst>
        </pc:spChg>
        <pc:spChg chg="add del mod">
          <ac:chgData name="BELLEMIN SANDRA" userId="5fe4e071-d3f4-40df-970f-ee8fcf898346" providerId="ADAL" clId="{543F2102-6B34-4869-AE54-15ECE40159BA}" dt="2025-03-19T11:38:42.662" v="27" actId="700"/>
          <ac:spMkLst>
            <pc:docMk/>
            <pc:sldMk cId="1829961967" sldId="317"/>
            <ac:spMk id="6" creationId="{9E0EBD66-BAC6-8EFC-2CF4-54A6255CAEEF}"/>
          </ac:spMkLst>
        </pc:spChg>
        <pc:picChg chg="del">
          <ac:chgData name="BELLEMIN SANDRA" userId="5fe4e071-d3f4-40df-970f-ee8fcf898346" providerId="ADAL" clId="{543F2102-6B34-4869-AE54-15ECE40159BA}" dt="2025-03-19T11:38:00.066" v="8" actId="478"/>
          <ac:picMkLst>
            <pc:docMk/>
            <pc:sldMk cId="1829961967" sldId="317"/>
            <ac:picMk id="2" creationId="{456E75E0-A050-74BB-DBCA-3BAFC41C667A}"/>
          </ac:picMkLst>
        </pc:picChg>
        <pc:picChg chg="add mod">
          <ac:chgData name="BELLEMIN SANDRA" userId="5fe4e071-d3f4-40df-970f-ee8fcf898346" providerId="ADAL" clId="{543F2102-6B34-4869-AE54-15ECE40159BA}" dt="2025-03-19T11:39:03.633" v="42" actId="27614"/>
          <ac:picMkLst>
            <pc:docMk/>
            <pc:sldMk cId="1829961967" sldId="317"/>
            <ac:picMk id="8" creationId="{F7EEE9FF-5A2E-6E16-B249-2EFCC612A687}"/>
          </ac:picMkLst>
        </pc:picChg>
      </pc:sldChg>
      <pc:sldChg chg="addSp delSp modSp mod modClrScheme chgLayout">
        <pc:chgData name="BELLEMIN SANDRA" userId="5fe4e071-d3f4-40df-970f-ee8fcf898346" providerId="ADAL" clId="{543F2102-6B34-4869-AE54-15ECE40159BA}" dt="2025-03-19T11:39:10.833" v="51" actId="27614"/>
        <pc:sldMkLst>
          <pc:docMk/>
          <pc:sldMk cId="2585379892" sldId="318"/>
        </pc:sldMkLst>
        <pc:spChg chg="del">
          <ac:chgData name="BELLEMIN SANDRA" userId="5fe4e071-d3f4-40df-970f-ee8fcf898346" providerId="ADAL" clId="{543F2102-6B34-4869-AE54-15ECE40159BA}" dt="2025-03-19T11:38:07.163" v="12" actId="478"/>
          <ac:spMkLst>
            <pc:docMk/>
            <pc:sldMk cId="2585379892" sldId="318"/>
            <ac:spMk id="3" creationId="{B21194C4-C2C1-2767-A81E-0596F5784B35}"/>
          </ac:spMkLst>
        </pc:spChg>
        <pc:spChg chg="add del mod">
          <ac:chgData name="BELLEMIN SANDRA" userId="5fe4e071-d3f4-40df-970f-ee8fcf898346" providerId="ADAL" clId="{543F2102-6B34-4869-AE54-15ECE40159BA}" dt="2025-03-19T11:38:42.662" v="27" actId="700"/>
          <ac:spMkLst>
            <pc:docMk/>
            <pc:sldMk cId="2585379892" sldId="318"/>
            <ac:spMk id="4" creationId="{ADCF15DA-BBF7-737F-6346-DF2CDDFF46EF}"/>
          </ac:spMkLst>
        </pc:spChg>
        <pc:spChg chg="del">
          <ac:chgData name="BELLEMIN SANDRA" userId="5fe4e071-d3f4-40df-970f-ee8fcf898346" providerId="ADAL" clId="{543F2102-6B34-4869-AE54-15ECE40159BA}" dt="2025-03-19T11:38:07.163" v="12" actId="478"/>
          <ac:spMkLst>
            <pc:docMk/>
            <pc:sldMk cId="2585379892" sldId="318"/>
            <ac:spMk id="5" creationId="{AA0D792C-A186-4E85-A0FD-555B1410188B}"/>
          </ac:spMkLst>
        </pc:spChg>
        <pc:spChg chg="del">
          <ac:chgData name="BELLEMIN SANDRA" userId="5fe4e071-d3f4-40df-970f-ee8fcf898346" providerId="ADAL" clId="{543F2102-6B34-4869-AE54-15ECE40159BA}" dt="2025-03-19T11:38:07.163" v="12" actId="478"/>
          <ac:spMkLst>
            <pc:docMk/>
            <pc:sldMk cId="2585379892" sldId="318"/>
            <ac:spMk id="6" creationId="{8E64D845-9EE8-4D7B-ACF2-5887741AEF01}"/>
          </ac:spMkLst>
        </pc:spChg>
        <pc:picChg chg="del">
          <ac:chgData name="BELLEMIN SANDRA" userId="5fe4e071-d3f4-40df-970f-ee8fcf898346" providerId="ADAL" clId="{543F2102-6B34-4869-AE54-15ECE40159BA}" dt="2025-03-19T11:38:07.163" v="12" actId="478"/>
          <ac:picMkLst>
            <pc:docMk/>
            <pc:sldMk cId="2585379892" sldId="318"/>
            <ac:picMk id="7" creationId="{14FD5523-4D69-A123-902C-2322B2E964BA}"/>
          </ac:picMkLst>
        </pc:picChg>
        <pc:picChg chg="add mod">
          <ac:chgData name="BELLEMIN SANDRA" userId="5fe4e071-d3f4-40df-970f-ee8fcf898346" providerId="ADAL" clId="{543F2102-6B34-4869-AE54-15ECE40159BA}" dt="2025-03-19T11:39:10.833" v="51" actId="27614"/>
          <ac:picMkLst>
            <pc:docMk/>
            <pc:sldMk cId="2585379892" sldId="318"/>
            <ac:picMk id="9" creationId="{DE8F0542-68C9-F4C9-3F45-3722FCCED227}"/>
          </ac:picMkLst>
        </pc:picChg>
      </pc:sldChg>
      <pc:sldChg chg="addSp delSp modSp mod modClrScheme chgLayout">
        <pc:chgData name="BELLEMIN SANDRA" userId="5fe4e071-d3f4-40df-970f-ee8fcf898346" providerId="ADAL" clId="{543F2102-6B34-4869-AE54-15ECE40159BA}" dt="2025-03-19T11:39:12.635" v="53" actId="27614"/>
        <pc:sldMkLst>
          <pc:docMk/>
          <pc:sldMk cId="3803548543" sldId="319"/>
        </pc:sldMkLst>
        <pc:spChg chg="del">
          <ac:chgData name="BELLEMIN SANDRA" userId="5fe4e071-d3f4-40df-970f-ee8fcf898346" providerId="ADAL" clId="{543F2102-6B34-4869-AE54-15ECE40159BA}" dt="2025-03-19T11:38:08.917" v="13" actId="478"/>
          <ac:spMkLst>
            <pc:docMk/>
            <pc:sldMk cId="3803548543" sldId="319"/>
            <ac:spMk id="2" creationId="{B75843BA-2EF8-42C0-8046-E5AFD012D1E9}"/>
          </ac:spMkLst>
        </pc:spChg>
        <pc:spChg chg="del">
          <ac:chgData name="BELLEMIN SANDRA" userId="5fe4e071-d3f4-40df-970f-ee8fcf898346" providerId="ADAL" clId="{543F2102-6B34-4869-AE54-15ECE40159BA}" dt="2025-03-19T11:38:10.619" v="14" actId="478"/>
          <ac:spMkLst>
            <pc:docMk/>
            <pc:sldMk cId="3803548543" sldId="319"/>
            <ac:spMk id="3" creationId="{D7368454-CA3F-4C84-80A3-30B17C07ED42}"/>
          </ac:spMkLst>
        </pc:spChg>
        <pc:spChg chg="add del mod">
          <ac:chgData name="BELLEMIN SANDRA" userId="5fe4e071-d3f4-40df-970f-ee8fcf898346" providerId="ADAL" clId="{543F2102-6B34-4869-AE54-15ECE40159BA}" dt="2025-03-19T11:38:10.619" v="14" actId="478"/>
          <ac:spMkLst>
            <pc:docMk/>
            <pc:sldMk cId="3803548543" sldId="319"/>
            <ac:spMk id="8" creationId="{81227FBB-3478-7CE7-7F60-583BA8CD3758}"/>
          </ac:spMkLst>
        </pc:spChg>
        <pc:spChg chg="add del mod">
          <ac:chgData name="BELLEMIN SANDRA" userId="5fe4e071-d3f4-40df-970f-ee8fcf898346" providerId="ADAL" clId="{543F2102-6B34-4869-AE54-15ECE40159BA}" dt="2025-03-19T11:38:42.662" v="27" actId="700"/>
          <ac:spMkLst>
            <pc:docMk/>
            <pc:sldMk cId="3803548543" sldId="319"/>
            <ac:spMk id="10" creationId="{85D46466-373B-71CA-5F23-06A754F4DBFC}"/>
          </ac:spMkLst>
        </pc:spChg>
        <pc:picChg chg="del">
          <ac:chgData name="BELLEMIN SANDRA" userId="5fe4e071-d3f4-40df-970f-ee8fcf898346" providerId="ADAL" clId="{543F2102-6B34-4869-AE54-15ECE40159BA}" dt="2025-03-19T11:38:08.917" v="13" actId="478"/>
          <ac:picMkLst>
            <pc:docMk/>
            <pc:sldMk cId="3803548543" sldId="319"/>
            <ac:picMk id="4" creationId="{4992D0AE-961C-4038-B4F5-4CE583F4AA54}"/>
          </ac:picMkLst>
        </pc:picChg>
        <pc:picChg chg="del">
          <ac:chgData name="BELLEMIN SANDRA" userId="5fe4e071-d3f4-40df-970f-ee8fcf898346" providerId="ADAL" clId="{543F2102-6B34-4869-AE54-15ECE40159BA}" dt="2025-03-19T11:38:08.917" v="13" actId="478"/>
          <ac:picMkLst>
            <pc:docMk/>
            <pc:sldMk cId="3803548543" sldId="319"/>
            <ac:picMk id="5" creationId="{30576849-5751-404E-B255-1D7CFB597659}"/>
          </ac:picMkLst>
        </pc:picChg>
        <pc:picChg chg="del">
          <ac:chgData name="BELLEMIN SANDRA" userId="5fe4e071-d3f4-40df-970f-ee8fcf898346" providerId="ADAL" clId="{543F2102-6B34-4869-AE54-15ECE40159BA}" dt="2025-03-19T11:38:08.917" v="13" actId="478"/>
          <ac:picMkLst>
            <pc:docMk/>
            <pc:sldMk cId="3803548543" sldId="319"/>
            <ac:picMk id="6" creationId="{BC1FC26E-0528-4CDA-96B8-F02CD5CC5698}"/>
          </ac:picMkLst>
        </pc:picChg>
        <pc:picChg chg="add mod">
          <ac:chgData name="BELLEMIN SANDRA" userId="5fe4e071-d3f4-40df-970f-ee8fcf898346" providerId="ADAL" clId="{543F2102-6B34-4869-AE54-15ECE40159BA}" dt="2025-03-19T11:39:12.635" v="53" actId="27614"/>
          <ac:picMkLst>
            <pc:docMk/>
            <pc:sldMk cId="3803548543" sldId="319"/>
            <ac:picMk id="12" creationId="{B8F668E1-5948-02FB-92EB-764F122A384B}"/>
          </ac:picMkLst>
        </pc:picChg>
      </pc:sldChg>
      <pc:sldChg chg="addSp delSp modSp mod modClrScheme chgLayout">
        <pc:chgData name="BELLEMIN SANDRA" userId="5fe4e071-d3f4-40df-970f-ee8fcf898346" providerId="ADAL" clId="{543F2102-6B34-4869-AE54-15ECE40159BA}" dt="2025-03-19T11:39:14.502" v="55" actId="27614"/>
        <pc:sldMkLst>
          <pc:docMk/>
          <pc:sldMk cId="252655542" sldId="320"/>
        </pc:sldMkLst>
        <pc:spChg chg="del">
          <ac:chgData name="BELLEMIN SANDRA" userId="5fe4e071-d3f4-40df-970f-ee8fcf898346" providerId="ADAL" clId="{543F2102-6B34-4869-AE54-15ECE40159BA}" dt="2025-03-19T11:38:12.383" v="15" actId="478"/>
          <ac:spMkLst>
            <pc:docMk/>
            <pc:sldMk cId="252655542" sldId="320"/>
            <ac:spMk id="3" creationId="{40AFD41A-CECA-474E-8A41-37E9F4EDDD8B}"/>
          </ac:spMkLst>
        </pc:spChg>
        <pc:spChg chg="del">
          <ac:chgData name="BELLEMIN SANDRA" userId="5fe4e071-d3f4-40df-970f-ee8fcf898346" providerId="ADAL" clId="{543F2102-6B34-4869-AE54-15ECE40159BA}" dt="2025-03-19T11:38:12.383" v="15" actId="478"/>
          <ac:spMkLst>
            <pc:docMk/>
            <pc:sldMk cId="252655542" sldId="320"/>
            <ac:spMk id="5" creationId="{1CBA975F-37E9-47F9-80F5-9796894CBE3A}"/>
          </ac:spMkLst>
        </pc:spChg>
        <pc:spChg chg="add del mod">
          <ac:chgData name="BELLEMIN SANDRA" userId="5fe4e071-d3f4-40df-970f-ee8fcf898346" providerId="ADAL" clId="{543F2102-6B34-4869-AE54-15ECE40159BA}" dt="2025-03-19T11:38:42.662" v="27" actId="700"/>
          <ac:spMkLst>
            <pc:docMk/>
            <pc:sldMk cId="252655542" sldId="320"/>
            <ac:spMk id="9" creationId="{379E0423-8898-75FC-D1B9-9EB52DB37B48}"/>
          </ac:spMkLst>
        </pc:spChg>
        <pc:grpChg chg="del">
          <ac:chgData name="BELLEMIN SANDRA" userId="5fe4e071-d3f4-40df-970f-ee8fcf898346" providerId="ADAL" clId="{543F2102-6B34-4869-AE54-15ECE40159BA}" dt="2025-03-19T11:38:12.383" v="15" actId="478"/>
          <ac:grpSpMkLst>
            <pc:docMk/>
            <pc:sldMk cId="252655542" sldId="320"/>
            <ac:grpSpMk id="4" creationId="{68C0F02D-5569-4777-A9BA-58C10B58EC1C}"/>
          </ac:grpSpMkLst>
        </pc:grpChg>
        <pc:picChg chg="add mod">
          <ac:chgData name="BELLEMIN SANDRA" userId="5fe4e071-d3f4-40df-970f-ee8fcf898346" providerId="ADAL" clId="{543F2102-6B34-4869-AE54-15ECE40159BA}" dt="2025-03-19T11:39:14.502" v="55" actId="27614"/>
          <ac:picMkLst>
            <pc:docMk/>
            <pc:sldMk cId="252655542" sldId="320"/>
            <ac:picMk id="11" creationId="{07BEA550-3577-7E4F-A4A4-7F8C9A905296}"/>
          </ac:picMkLst>
        </pc:picChg>
      </pc:sldChg>
      <pc:sldChg chg="addSp delSp modSp mod modClrScheme chgLayout">
        <pc:chgData name="BELLEMIN SANDRA" userId="5fe4e071-d3f4-40df-970f-ee8fcf898346" providerId="ADAL" clId="{543F2102-6B34-4869-AE54-15ECE40159BA}" dt="2025-03-19T11:39:19.560" v="61" actId="962"/>
        <pc:sldMkLst>
          <pc:docMk/>
          <pc:sldMk cId="2902259693" sldId="321"/>
        </pc:sldMkLst>
        <pc:spChg chg="del">
          <ac:chgData name="BELLEMIN SANDRA" userId="5fe4e071-d3f4-40df-970f-ee8fcf898346" providerId="ADAL" clId="{543F2102-6B34-4869-AE54-15ECE40159BA}" dt="2025-03-19T11:38:17.267" v="17" actId="478"/>
          <ac:spMkLst>
            <pc:docMk/>
            <pc:sldMk cId="2902259693" sldId="321"/>
            <ac:spMk id="3" creationId="{40AFD41A-CECA-474E-8A41-37E9F4EDDD8B}"/>
          </ac:spMkLst>
        </pc:spChg>
        <pc:spChg chg="del">
          <ac:chgData name="BELLEMIN SANDRA" userId="5fe4e071-d3f4-40df-970f-ee8fcf898346" providerId="ADAL" clId="{543F2102-6B34-4869-AE54-15ECE40159BA}" dt="2025-03-19T11:38:17.267" v="17" actId="478"/>
          <ac:spMkLst>
            <pc:docMk/>
            <pc:sldMk cId="2902259693" sldId="321"/>
            <ac:spMk id="5" creationId="{1CBA975F-37E9-47F9-80F5-9796894CBE3A}"/>
          </ac:spMkLst>
        </pc:spChg>
        <pc:spChg chg="add del mod">
          <ac:chgData name="BELLEMIN SANDRA" userId="5fe4e071-d3f4-40df-970f-ee8fcf898346" providerId="ADAL" clId="{543F2102-6B34-4869-AE54-15ECE40159BA}" dt="2025-03-19T11:38:42.662" v="27" actId="700"/>
          <ac:spMkLst>
            <pc:docMk/>
            <pc:sldMk cId="2902259693" sldId="321"/>
            <ac:spMk id="9" creationId="{DA38D632-D0DF-7D14-751B-6CBFA4B7C243}"/>
          </ac:spMkLst>
        </pc:spChg>
        <pc:grpChg chg="del">
          <ac:chgData name="BELLEMIN SANDRA" userId="5fe4e071-d3f4-40df-970f-ee8fcf898346" providerId="ADAL" clId="{543F2102-6B34-4869-AE54-15ECE40159BA}" dt="2025-03-19T11:38:17.267" v="17" actId="478"/>
          <ac:grpSpMkLst>
            <pc:docMk/>
            <pc:sldMk cId="2902259693" sldId="321"/>
            <ac:grpSpMk id="4" creationId="{39DE40EC-190F-452F-8E7D-8EE7FB0A08E5}"/>
          </ac:grpSpMkLst>
        </pc:grpChg>
        <pc:picChg chg="add mod">
          <ac:chgData name="BELLEMIN SANDRA" userId="5fe4e071-d3f4-40df-970f-ee8fcf898346" providerId="ADAL" clId="{543F2102-6B34-4869-AE54-15ECE40159BA}" dt="2025-03-19T11:39:19.560" v="61" actId="962"/>
          <ac:picMkLst>
            <pc:docMk/>
            <pc:sldMk cId="2902259693" sldId="321"/>
            <ac:picMk id="11" creationId="{18FA8285-7FBA-4226-7AA8-6F9013DFB527}"/>
          </ac:picMkLst>
        </pc:picChg>
      </pc:sldChg>
      <pc:sldChg chg="addSp delSp modSp mod modClrScheme chgLayout">
        <pc:chgData name="BELLEMIN SANDRA" userId="5fe4e071-d3f4-40df-970f-ee8fcf898346" providerId="ADAL" clId="{543F2102-6B34-4869-AE54-15ECE40159BA}" dt="2025-03-19T11:39:25.639" v="65" actId="27614"/>
        <pc:sldMkLst>
          <pc:docMk/>
          <pc:sldMk cId="2288317390" sldId="322"/>
        </pc:sldMkLst>
        <pc:spChg chg="del">
          <ac:chgData name="BELLEMIN SANDRA" userId="5fe4e071-d3f4-40df-970f-ee8fcf898346" providerId="ADAL" clId="{543F2102-6B34-4869-AE54-15ECE40159BA}" dt="2025-03-19T11:38:21.946" v="19" actId="478"/>
          <ac:spMkLst>
            <pc:docMk/>
            <pc:sldMk cId="2288317390" sldId="322"/>
            <ac:spMk id="3" creationId="{40AFD41A-CECA-474E-8A41-37E9F4EDDD8B}"/>
          </ac:spMkLst>
        </pc:spChg>
        <pc:spChg chg="del">
          <ac:chgData name="BELLEMIN SANDRA" userId="5fe4e071-d3f4-40df-970f-ee8fcf898346" providerId="ADAL" clId="{543F2102-6B34-4869-AE54-15ECE40159BA}" dt="2025-03-19T11:38:21.946" v="19" actId="478"/>
          <ac:spMkLst>
            <pc:docMk/>
            <pc:sldMk cId="2288317390" sldId="322"/>
            <ac:spMk id="5" creationId="{1CBA975F-37E9-47F9-80F5-9796894CBE3A}"/>
          </ac:spMkLst>
        </pc:spChg>
        <pc:spChg chg="add del mod">
          <ac:chgData name="BELLEMIN SANDRA" userId="5fe4e071-d3f4-40df-970f-ee8fcf898346" providerId="ADAL" clId="{543F2102-6B34-4869-AE54-15ECE40159BA}" dt="2025-03-19T11:38:42.662" v="27" actId="700"/>
          <ac:spMkLst>
            <pc:docMk/>
            <pc:sldMk cId="2288317390" sldId="322"/>
            <ac:spMk id="9" creationId="{FE73A6B2-8964-EAF1-2E98-18215ECC69EA}"/>
          </ac:spMkLst>
        </pc:spChg>
        <pc:grpChg chg="del">
          <ac:chgData name="BELLEMIN SANDRA" userId="5fe4e071-d3f4-40df-970f-ee8fcf898346" providerId="ADAL" clId="{543F2102-6B34-4869-AE54-15ECE40159BA}" dt="2025-03-19T11:38:21.946" v="19" actId="478"/>
          <ac:grpSpMkLst>
            <pc:docMk/>
            <pc:sldMk cId="2288317390" sldId="322"/>
            <ac:grpSpMk id="4" creationId="{4EF33677-D4AB-45B7-915B-02FCF030A98A}"/>
          </ac:grpSpMkLst>
        </pc:grpChg>
        <pc:picChg chg="add mod">
          <ac:chgData name="BELLEMIN SANDRA" userId="5fe4e071-d3f4-40df-970f-ee8fcf898346" providerId="ADAL" clId="{543F2102-6B34-4869-AE54-15ECE40159BA}" dt="2025-03-19T11:39:25.639" v="65" actId="27614"/>
          <ac:picMkLst>
            <pc:docMk/>
            <pc:sldMk cId="2288317390" sldId="322"/>
            <ac:picMk id="11" creationId="{5C155A3C-9C55-E6DE-78CF-9101F79E257D}"/>
          </ac:picMkLst>
        </pc:picChg>
      </pc:sldChg>
      <pc:sldChg chg="addSp delSp modSp mod modClrScheme chgLayout">
        <pc:chgData name="BELLEMIN SANDRA" userId="5fe4e071-d3f4-40df-970f-ee8fcf898346" providerId="ADAL" clId="{543F2102-6B34-4869-AE54-15ECE40159BA}" dt="2025-03-19T11:39:29.932" v="71" actId="962"/>
        <pc:sldMkLst>
          <pc:docMk/>
          <pc:sldMk cId="3701156776" sldId="323"/>
        </pc:sldMkLst>
        <pc:spChg chg="del">
          <ac:chgData name="BELLEMIN SANDRA" userId="5fe4e071-d3f4-40df-970f-ee8fcf898346" providerId="ADAL" clId="{543F2102-6B34-4869-AE54-15ECE40159BA}" dt="2025-03-19T11:38:25.853" v="21" actId="478"/>
          <ac:spMkLst>
            <pc:docMk/>
            <pc:sldMk cId="3701156776" sldId="323"/>
            <ac:spMk id="3" creationId="{40AFD41A-CECA-474E-8A41-37E9F4EDDD8B}"/>
          </ac:spMkLst>
        </pc:spChg>
        <pc:spChg chg="del">
          <ac:chgData name="BELLEMIN SANDRA" userId="5fe4e071-d3f4-40df-970f-ee8fcf898346" providerId="ADAL" clId="{543F2102-6B34-4869-AE54-15ECE40159BA}" dt="2025-03-19T11:38:25.853" v="21" actId="478"/>
          <ac:spMkLst>
            <pc:docMk/>
            <pc:sldMk cId="3701156776" sldId="323"/>
            <ac:spMk id="5" creationId="{1CBA975F-37E9-47F9-80F5-9796894CBE3A}"/>
          </ac:spMkLst>
        </pc:spChg>
        <pc:spChg chg="add del mod">
          <ac:chgData name="BELLEMIN SANDRA" userId="5fe4e071-d3f4-40df-970f-ee8fcf898346" providerId="ADAL" clId="{543F2102-6B34-4869-AE54-15ECE40159BA}" dt="2025-03-19T11:38:42.662" v="27" actId="700"/>
          <ac:spMkLst>
            <pc:docMk/>
            <pc:sldMk cId="3701156776" sldId="323"/>
            <ac:spMk id="9" creationId="{8BDA886D-1A89-AE1F-53FE-5C89B55EB7EB}"/>
          </ac:spMkLst>
        </pc:spChg>
        <pc:grpChg chg="del">
          <ac:chgData name="BELLEMIN SANDRA" userId="5fe4e071-d3f4-40df-970f-ee8fcf898346" providerId="ADAL" clId="{543F2102-6B34-4869-AE54-15ECE40159BA}" dt="2025-03-19T11:38:25.853" v="21" actId="478"/>
          <ac:grpSpMkLst>
            <pc:docMk/>
            <pc:sldMk cId="3701156776" sldId="323"/>
            <ac:grpSpMk id="4" creationId="{5254BCEE-798A-4AF7-90A4-7932440E08D6}"/>
          </ac:grpSpMkLst>
        </pc:grpChg>
        <pc:picChg chg="add mod">
          <ac:chgData name="BELLEMIN SANDRA" userId="5fe4e071-d3f4-40df-970f-ee8fcf898346" providerId="ADAL" clId="{543F2102-6B34-4869-AE54-15ECE40159BA}" dt="2025-03-19T11:39:29.932" v="71" actId="962"/>
          <ac:picMkLst>
            <pc:docMk/>
            <pc:sldMk cId="3701156776" sldId="323"/>
            <ac:picMk id="11" creationId="{355C2DA2-25B2-AF2F-FDAF-B9CF427F37D9}"/>
          </ac:picMkLst>
        </pc:picChg>
      </pc:sldChg>
      <pc:sldChg chg="addSp delSp modSp mod modClrScheme chgLayout">
        <pc:chgData name="BELLEMIN SANDRA" userId="5fe4e071-d3f4-40df-970f-ee8fcf898346" providerId="ADAL" clId="{543F2102-6B34-4869-AE54-15ECE40159BA}" dt="2025-03-19T11:39:35.231" v="76" actId="27614"/>
        <pc:sldMkLst>
          <pc:docMk/>
          <pc:sldMk cId="2413700339" sldId="324"/>
        </pc:sldMkLst>
        <pc:spChg chg="del">
          <ac:chgData name="BELLEMIN SANDRA" userId="5fe4e071-d3f4-40df-970f-ee8fcf898346" providerId="ADAL" clId="{543F2102-6B34-4869-AE54-15ECE40159BA}" dt="2025-03-19T11:38:29.341" v="23" actId="478"/>
          <ac:spMkLst>
            <pc:docMk/>
            <pc:sldMk cId="2413700339" sldId="324"/>
            <ac:spMk id="2" creationId="{D9A8CD6F-7312-4433-BA8E-02AA0EE2C965}"/>
          </ac:spMkLst>
        </pc:spChg>
        <pc:spChg chg="add del mod">
          <ac:chgData name="BELLEMIN SANDRA" userId="5fe4e071-d3f4-40df-970f-ee8fcf898346" providerId="ADAL" clId="{543F2102-6B34-4869-AE54-15ECE40159BA}" dt="2025-03-19T11:38:42.662" v="27" actId="700"/>
          <ac:spMkLst>
            <pc:docMk/>
            <pc:sldMk cId="2413700339" sldId="324"/>
            <ac:spMk id="4" creationId="{56DA7A1D-04F9-EAE9-FDD2-9CC196682913}"/>
          </ac:spMkLst>
        </pc:spChg>
        <pc:picChg chg="del">
          <ac:chgData name="BELLEMIN SANDRA" userId="5fe4e071-d3f4-40df-970f-ee8fcf898346" providerId="ADAL" clId="{543F2102-6B34-4869-AE54-15ECE40159BA}" dt="2025-03-19T11:38:29.341" v="23" actId="478"/>
          <ac:picMkLst>
            <pc:docMk/>
            <pc:sldMk cId="2413700339" sldId="324"/>
            <ac:picMk id="5" creationId="{CFA317C3-DE05-CCD1-5FB8-C490FC5E42F3}"/>
          </ac:picMkLst>
        </pc:picChg>
        <pc:picChg chg="add mod">
          <ac:chgData name="BELLEMIN SANDRA" userId="5fe4e071-d3f4-40df-970f-ee8fcf898346" providerId="ADAL" clId="{543F2102-6B34-4869-AE54-15ECE40159BA}" dt="2025-03-19T11:39:35.231" v="76" actId="27614"/>
          <ac:picMkLst>
            <pc:docMk/>
            <pc:sldMk cId="2413700339" sldId="324"/>
            <ac:picMk id="7" creationId="{9A2A9725-879A-727E-34F7-82ED69000BC1}"/>
          </ac:picMkLst>
        </pc:picChg>
      </pc:sldChg>
      <pc:sldChg chg="addSp delSp modSp mod modClrScheme chgLayout">
        <pc:chgData name="BELLEMIN SANDRA" userId="5fe4e071-d3f4-40df-970f-ee8fcf898346" providerId="ADAL" clId="{543F2102-6B34-4869-AE54-15ECE40159BA}" dt="2025-03-19T11:39:37.119" v="79" actId="962"/>
        <pc:sldMkLst>
          <pc:docMk/>
          <pc:sldMk cId="1353169867" sldId="325"/>
        </pc:sldMkLst>
        <pc:spChg chg="del">
          <ac:chgData name="BELLEMIN SANDRA" userId="5fe4e071-d3f4-40df-970f-ee8fcf898346" providerId="ADAL" clId="{543F2102-6B34-4869-AE54-15ECE40159BA}" dt="2025-03-19T11:38:30.915" v="24" actId="478"/>
          <ac:spMkLst>
            <pc:docMk/>
            <pc:sldMk cId="1353169867" sldId="325"/>
            <ac:spMk id="2" creationId="{57BC4BE7-31FA-47FC-86E6-FC0A82FB541C}"/>
          </ac:spMkLst>
        </pc:spChg>
        <pc:spChg chg="add del mod">
          <ac:chgData name="BELLEMIN SANDRA" userId="5fe4e071-d3f4-40df-970f-ee8fcf898346" providerId="ADAL" clId="{543F2102-6B34-4869-AE54-15ECE40159BA}" dt="2025-03-19T11:38:42.662" v="27" actId="700"/>
          <ac:spMkLst>
            <pc:docMk/>
            <pc:sldMk cId="1353169867" sldId="325"/>
            <ac:spMk id="5" creationId="{74D15DAB-1FA6-D1AF-576A-7F6CCA105453}"/>
          </ac:spMkLst>
        </pc:spChg>
        <pc:picChg chg="del">
          <ac:chgData name="BELLEMIN SANDRA" userId="5fe4e071-d3f4-40df-970f-ee8fcf898346" providerId="ADAL" clId="{543F2102-6B34-4869-AE54-15ECE40159BA}" dt="2025-03-19T11:38:30.915" v="24" actId="478"/>
          <ac:picMkLst>
            <pc:docMk/>
            <pc:sldMk cId="1353169867" sldId="325"/>
            <ac:picMk id="4" creationId="{B369A6C0-3237-450C-A14C-1F161FC82522}"/>
          </ac:picMkLst>
        </pc:picChg>
        <pc:picChg chg="del">
          <ac:chgData name="BELLEMIN SANDRA" userId="5fe4e071-d3f4-40df-970f-ee8fcf898346" providerId="ADAL" clId="{543F2102-6B34-4869-AE54-15ECE40159BA}" dt="2025-03-19T11:38:30.915" v="24" actId="478"/>
          <ac:picMkLst>
            <pc:docMk/>
            <pc:sldMk cId="1353169867" sldId="325"/>
            <ac:picMk id="6" creationId="{5840C606-59C3-481C-9976-9505A8C78B6D}"/>
          </ac:picMkLst>
        </pc:picChg>
        <pc:picChg chg="add mod">
          <ac:chgData name="BELLEMIN SANDRA" userId="5fe4e071-d3f4-40df-970f-ee8fcf898346" providerId="ADAL" clId="{543F2102-6B34-4869-AE54-15ECE40159BA}" dt="2025-03-19T11:39:37.119" v="79" actId="962"/>
          <ac:picMkLst>
            <pc:docMk/>
            <pc:sldMk cId="1353169867" sldId="325"/>
            <ac:picMk id="8" creationId="{6552A225-3961-7FC6-3BA1-D9348B0BB1B0}"/>
          </ac:picMkLst>
        </pc:picChg>
      </pc:sldChg>
      <pc:sldChg chg="addSp delSp modSp mod modClrScheme chgLayout">
        <pc:chgData name="BELLEMIN SANDRA" userId="5fe4e071-d3f4-40df-970f-ee8fcf898346" providerId="ADAL" clId="{543F2102-6B34-4869-AE54-15ECE40159BA}" dt="2025-03-19T11:39:39.452" v="82" actId="962"/>
        <pc:sldMkLst>
          <pc:docMk/>
          <pc:sldMk cId="828182429" sldId="326"/>
        </pc:sldMkLst>
        <pc:spChg chg="del">
          <ac:chgData name="BELLEMIN SANDRA" userId="5fe4e071-d3f4-40df-970f-ee8fcf898346" providerId="ADAL" clId="{543F2102-6B34-4869-AE54-15ECE40159BA}" dt="2025-03-19T11:38:32.528" v="25" actId="478"/>
          <ac:spMkLst>
            <pc:docMk/>
            <pc:sldMk cId="828182429" sldId="326"/>
            <ac:spMk id="2" creationId="{95912108-D571-4AE1-AA0E-2339C7E9E87E}"/>
          </ac:spMkLst>
        </pc:spChg>
        <pc:spChg chg="add del mod">
          <ac:chgData name="BELLEMIN SANDRA" userId="5fe4e071-d3f4-40df-970f-ee8fcf898346" providerId="ADAL" clId="{543F2102-6B34-4869-AE54-15ECE40159BA}" dt="2025-03-19T11:38:42.662" v="27" actId="700"/>
          <ac:spMkLst>
            <pc:docMk/>
            <pc:sldMk cId="828182429" sldId="326"/>
            <ac:spMk id="4" creationId="{F73653CD-68A9-DD76-F432-9FF35C2B80B2}"/>
          </ac:spMkLst>
        </pc:spChg>
        <pc:picChg chg="del">
          <ac:chgData name="BELLEMIN SANDRA" userId="5fe4e071-d3f4-40df-970f-ee8fcf898346" providerId="ADAL" clId="{543F2102-6B34-4869-AE54-15ECE40159BA}" dt="2025-03-19T11:38:32.528" v="25" actId="478"/>
          <ac:picMkLst>
            <pc:docMk/>
            <pc:sldMk cId="828182429" sldId="326"/>
            <ac:picMk id="5" creationId="{0629BC68-56C5-4336-17FC-3BFA6CE944EC}"/>
          </ac:picMkLst>
        </pc:picChg>
        <pc:picChg chg="add mod">
          <ac:chgData name="BELLEMIN SANDRA" userId="5fe4e071-d3f4-40df-970f-ee8fcf898346" providerId="ADAL" clId="{543F2102-6B34-4869-AE54-15ECE40159BA}" dt="2025-03-19T11:39:39.452" v="82" actId="962"/>
          <ac:picMkLst>
            <pc:docMk/>
            <pc:sldMk cId="828182429" sldId="326"/>
            <ac:picMk id="7" creationId="{3F7EDC27-5B0E-FE61-39D5-89E8B4F9335B}"/>
          </ac:picMkLst>
        </pc:picChg>
      </pc:sldChg>
      <pc:sldChg chg="addSp delSp modSp mod modClrScheme chgLayout modNotesTx">
        <pc:chgData name="BELLEMIN SANDRA" userId="5fe4e071-d3f4-40df-970f-ee8fcf898346" providerId="ADAL" clId="{543F2102-6B34-4869-AE54-15ECE40159BA}" dt="2025-03-20T08:32:31.563" v="86"/>
        <pc:sldMkLst>
          <pc:docMk/>
          <pc:sldMk cId="2042256608" sldId="327"/>
        </pc:sldMkLst>
        <pc:spChg chg="del">
          <ac:chgData name="BELLEMIN SANDRA" userId="5fe4e071-d3f4-40df-970f-ee8fcf898346" providerId="ADAL" clId="{543F2102-6B34-4869-AE54-15ECE40159BA}" dt="2025-03-19T11:37:49.299" v="3" actId="478"/>
          <ac:spMkLst>
            <pc:docMk/>
            <pc:sldMk cId="2042256608" sldId="327"/>
            <ac:spMk id="3" creationId="{C516290E-1B20-44B9-A217-E67A9E033068}"/>
          </ac:spMkLst>
        </pc:spChg>
        <pc:spChg chg="del">
          <ac:chgData name="BELLEMIN SANDRA" userId="5fe4e071-d3f4-40df-970f-ee8fcf898346" providerId="ADAL" clId="{543F2102-6B34-4869-AE54-15ECE40159BA}" dt="2025-03-19T11:37:49.299" v="3" actId="478"/>
          <ac:spMkLst>
            <pc:docMk/>
            <pc:sldMk cId="2042256608" sldId="327"/>
            <ac:spMk id="4" creationId="{089BAF90-43C7-422C-9D39-0FE462058FFD}"/>
          </ac:spMkLst>
        </pc:spChg>
        <pc:spChg chg="add del mod">
          <ac:chgData name="BELLEMIN SANDRA" userId="5fe4e071-d3f4-40df-970f-ee8fcf898346" providerId="ADAL" clId="{543F2102-6B34-4869-AE54-15ECE40159BA}" dt="2025-03-19T11:38:42.662" v="27" actId="700"/>
          <ac:spMkLst>
            <pc:docMk/>
            <pc:sldMk cId="2042256608" sldId="327"/>
            <ac:spMk id="5" creationId="{9EA054F7-70F3-2704-A39B-E92DDA9DC5A5}"/>
          </ac:spMkLst>
        </pc:spChg>
        <pc:picChg chg="add mod">
          <ac:chgData name="BELLEMIN SANDRA" userId="5fe4e071-d3f4-40df-970f-ee8fcf898346" providerId="ADAL" clId="{543F2102-6B34-4869-AE54-15ECE40159BA}" dt="2025-03-19T11:38:53.290" v="31" actId="27614"/>
          <ac:picMkLst>
            <pc:docMk/>
            <pc:sldMk cId="2042256608" sldId="327"/>
            <ac:picMk id="7" creationId="{97EAFB92-C172-04F4-2686-64E8669152C6}"/>
          </ac:picMkLst>
        </pc:picChg>
      </pc:sldChg>
      <pc:sldChg chg="addSp delSp modSp mod modClrScheme chgLayout">
        <pc:chgData name="BELLEMIN SANDRA" userId="5fe4e071-d3f4-40df-970f-ee8fcf898346" providerId="ADAL" clId="{543F2102-6B34-4869-AE54-15ECE40159BA}" dt="2025-03-19T11:39:41.650" v="85" actId="962"/>
        <pc:sldMkLst>
          <pc:docMk/>
          <pc:sldMk cId="1763861644" sldId="328"/>
        </pc:sldMkLst>
        <pc:spChg chg="del">
          <ac:chgData name="BELLEMIN SANDRA" userId="5fe4e071-d3f4-40df-970f-ee8fcf898346" providerId="ADAL" clId="{543F2102-6B34-4869-AE54-15ECE40159BA}" dt="2025-03-19T11:38:34.171" v="26" actId="478"/>
          <ac:spMkLst>
            <pc:docMk/>
            <pc:sldMk cId="1763861644" sldId="328"/>
            <ac:spMk id="2" creationId="{5D1DD03E-6A94-4CF8-8BD3-0EEF3F564FBB}"/>
          </ac:spMkLst>
        </pc:spChg>
        <pc:spChg chg="add del mod">
          <ac:chgData name="BELLEMIN SANDRA" userId="5fe4e071-d3f4-40df-970f-ee8fcf898346" providerId="ADAL" clId="{543F2102-6B34-4869-AE54-15ECE40159BA}" dt="2025-03-19T11:38:42.662" v="27" actId="700"/>
          <ac:spMkLst>
            <pc:docMk/>
            <pc:sldMk cId="1763861644" sldId="328"/>
            <ac:spMk id="5" creationId="{C0A5C942-9250-5C86-E5B6-930F69C80E1D}"/>
          </ac:spMkLst>
        </pc:spChg>
        <pc:picChg chg="del">
          <ac:chgData name="BELLEMIN SANDRA" userId="5fe4e071-d3f4-40df-970f-ee8fcf898346" providerId="ADAL" clId="{543F2102-6B34-4869-AE54-15ECE40159BA}" dt="2025-03-19T11:38:34.171" v="26" actId="478"/>
          <ac:picMkLst>
            <pc:docMk/>
            <pc:sldMk cId="1763861644" sldId="328"/>
            <ac:picMk id="4" creationId="{3BE2F53E-1465-9C9E-5CA1-74A8F1E27C15}"/>
          </ac:picMkLst>
        </pc:picChg>
        <pc:picChg chg="add mod">
          <ac:chgData name="BELLEMIN SANDRA" userId="5fe4e071-d3f4-40df-970f-ee8fcf898346" providerId="ADAL" clId="{543F2102-6B34-4869-AE54-15ECE40159BA}" dt="2025-03-19T11:39:41.650" v="85" actId="962"/>
          <ac:picMkLst>
            <pc:docMk/>
            <pc:sldMk cId="1763861644" sldId="328"/>
            <ac:picMk id="7" creationId="{CB006C01-B14E-801A-6F2F-6A7589B95A7E}"/>
          </ac:picMkLst>
        </pc:picChg>
      </pc:sldChg>
      <pc:sldChg chg="addSp delSp modSp mod modClrScheme chgLayout">
        <pc:chgData name="BELLEMIN SANDRA" userId="5fe4e071-d3f4-40df-970f-ee8fcf898346" providerId="ADAL" clId="{543F2102-6B34-4869-AE54-15ECE40159BA}" dt="2025-03-19T11:39:16.951" v="58" actId="962"/>
        <pc:sldMkLst>
          <pc:docMk/>
          <pc:sldMk cId="847508534" sldId="330"/>
        </pc:sldMkLst>
        <pc:spChg chg="del">
          <ac:chgData name="BELLEMIN SANDRA" userId="5fe4e071-d3f4-40df-970f-ee8fcf898346" providerId="ADAL" clId="{543F2102-6B34-4869-AE54-15ECE40159BA}" dt="2025-03-19T11:38:14.387" v="16" actId="478"/>
          <ac:spMkLst>
            <pc:docMk/>
            <pc:sldMk cId="847508534" sldId="330"/>
            <ac:spMk id="3" creationId="{40AFD41A-CECA-474E-8A41-37E9F4EDDD8B}"/>
          </ac:spMkLst>
        </pc:spChg>
        <pc:spChg chg="del">
          <ac:chgData name="BELLEMIN SANDRA" userId="5fe4e071-d3f4-40df-970f-ee8fcf898346" providerId="ADAL" clId="{543F2102-6B34-4869-AE54-15ECE40159BA}" dt="2025-03-19T11:38:14.387" v="16" actId="478"/>
          <ac:spMkLst>
            <pc:docMk/>
            <pc:sldMk cId="847508534" sldId="330"/>
            <ac:spMk id="5" creationId="{1CBA975F-37E9-47F9-80F5-9796894CBE3A}"/>
          </ac:spMkLst>
        </pc:spChg>
        <pc:spChg chg="add del mod">
          <ac:chgData name="BELLEMIN SANDRA" userId="5fe4e071-d3f4-40df-970f-ee8fcf898346" providerId="ADAL" clId="{543F2102-6B34-4869-AE54-15ECE40159BA}" dt="2025-03-19T11:38:42.662" v="27" actId="700"/>
          <ac:spMkLst>
            <pc:docMk/>
            <pc:sldMk cId="847508534" sldId="330"/>
            <ac:spMk id="10" creationId="{46471CD3-CDB0-598F-1D01-4AA27930BA5F}"/>
          </ac:spMkLst>
        </pc:spChg>
        <pc:grpChg chg="del">
          <ac:chgData name="BELLEMIN SANDRA" userId="5fe4e071-d3f4-40df-970f-ee8fcf898346" providerId="ADAL" clId="{543F2102-6B34-4869-AE54-15ECE40159BA}" dt="2025-03-19T11:38:14.387" v="16" actId="478"/>
          <ac:grpSpMkLst>
            <pc:docMk/>
            <pc:sldMk cId="847508534" sldId="330"/>
            <ac:grpSpMk id="4" creationId="{68C0F02D-5569-4777-A9BA-58C10B58EC1C}"/>
          </ac:grpSpMkLst>
        </pc:grpChg>
        <pc:picChg chg="del">
          <ac:chgData name="BELLEMIN SANDRA" userId="5fe4e071-d3f4-40df-970f-ee8fcf898346" providerId="ADAL" clId="{543F2102-6B34-4869-AE54-15ECE40159BA}" dt="2025-03-19T11:38:14.387" v="16" actId="478"/>
          <ac:picMkLst>
            <pc:docMk/>
            <pc:sldMk cId="847508534" sldId="330"/>
            <ac:picMk id="9" creationId="{AB4C60C1-89EE-43AF-A767-9BF5A4AEAE35}"/>
          </ac:picMkLst>
        </pc:picChg>
        <pc:picChg chg="add mod">
          <ac:chgData name="BELLEMIN SANDRA" userId="5fe4e071-d3f4-40df-970f-ee8fcf898346" providerId="ADAL" clId="{543F2102-6B34-4869-AE54-15ECE40159BA}" dt="2025-03-19T11:39:16.951" v="58" actId="962"/>
          <ac:picMkLst>
            <pc:docMk/>
            <pc:sldMk cId="847508534" sldId="330"/>
            <ac:picMk id="12" creationId="{D710A003-31AA-CE6F-CD93-14AA931D7F61}"/>
          </ac:picMkLst>
        </pc:picChg>
      </pc:sldChg>
      <pc:sldChg chg="addSp delSp modSp mod modClrScheme chgLayout">
        <pc:chgData name="BELLEMIN SANDRA" userId="5fe4e071-d3f4-40df-970f-ee8fcf898346" providerId="ADAL" clId="{543F2102-6B34-4869-AE54-15ECE40159BA}" dt="2025-03-19T11:39:23.375" v="63" actId="27614"/>
        <pc:sldMkLst>
          <pc:docMk/>
          <pc:sldMk cId="2001932269" sldId="331"/>
        </pc:sldMkLst>
        <pc:spChg chg="del">
          <ac:chgData name="BELLEMIN SANDRA" userId="5fe4e071-d3f4-40df-970f-ee8fcf898346" providerId="ADAL" clId="{543F2102-6B34-4869-AE54-15ECE40159BA}" dt="2025-03-19T11:38:20.050" v="18" actId="478"/>
          <ac:spMkLst>
            <pc:docMk/>
            <pc:sldMk cId="2001932269" sldId="331"/>
            <ac:spMk id="3" creationId="{40AFD41A-CECA-474E-8A41-37E9F4EDDD8B}"/>
          </ac:spMkLst>
        </pc:spChg>
        <pc:spChg chg="del">
          <ac:chgData name="BELLEMIN SANDRA" userId="5fe4e071-d3f4-40df-970f-ee8fcf898346" providerId="ADAL" clId="{543F2102-6B34-4869-AE54-15ECE40159BA}" dt="2025-03-19T11:38:20.050" v="18" actId="478"/>
          <ac:spMkLst>
            <pc:docMk/>
            <pc:sldMk cId="2001932269" sldId="331"/>
            <ac:spMk id="5" creationId="{1CBA975F-37E9-47F9-80F5-9796894CBE3A}"/>
          </ac:spMkLst>
        </pc:spChg>
        <pc:spChg chg="add del mod">
          <ac:chgData name="BELLEMIN SANDRA" userId="5fe4e071-d3f4-40df-970f-ee8fcf898346" providerId="ADAL" clId="{543F2102-6B34-4869-AE54-15ECE40159BA}" dt="2025-03-19T11:38:42.662" v="27" actId="700"/>
          <ac:spMkLst>
            <pc:docMk/>
            <pc:sldMk cId="2001932269" sldId="331"/>
            <ac:spMk id="10" creationId="{2A3ACFCC-3310-2DAB-4FC7-3E0D418FC854}"/>
          </ac:spMkLst>
        </pc:spChg>
        <pc:grpChg chg="del">
          <ac:chgData name="BELLEMIN SANDRA" userId="5fe4e071-d3f4-40df-970f-ee8fcf898346" providerId="ADAL" clId="{543F2102-6B34-4869-AE54-15ECE40159BA}" dt="2025-03-19T11:38:20.050" v="18" actId="478"/>
          <ac:grpSpMkLst>
            <pc:docMk/>
            <pc:sldMk cId="2001932269" sldId="331"/>
            <ac:grpSpMk id="4" creationId="{39DE40EC-190F-452F-8E7D-8EE7FB0A08E5}"/>
          </ac:grpSpMkLst>
        </pc:grpChg>
        <pc:picChg chg="del">
          <ac:chgData name="BELLEMIN SANDRA" userId="5fe4e071-d3f4-40df-970f-ee8fcf898346" providerId="ADAL" clId="{543F2102-6B34-4869-AE54-15ECE40159BA}" dt="2025-03-19T11:38:20.050" v="18" actId="478"/>
          <ac:picMkLst>
            <pc:docMk/>
            <pc:sldMk cId="2001932269" sldId="331"/>
            <ac:picMk id="9" creationId="{28257F08-6D45-4B40-968F-C1A8E5832CF5}"/>
          </ac:picMkLst>
        </pc:picChg>
        <pc:picChg chg="add mod">
          <ac:chgData name="BELLEMIN SANDRA" userId="5fe4e071-d3f4-40df-970f-ee8fcf898346" providerId="ADAL" clId="{543F2102-6B34-4869-AE54-15ECE40159BA}" dt="2025-03-19T11:39:23.375" v="63" actId="27614"/>
          <ac:picMkLst>
            <pc:docMk/>
            <pc:sldMk cId="2001932269" sldId="331"/>
            <ac:picMk id="12" creationId="{06C4059C-50E1-ECF2-D012-7B47C29BBF4F}"/>
          </ac:picMkLst>
        </pc:picChg>
      </pc:sldChg>
      <pc:sldChg chg="addSp delSp modSp mod modClrScheme chgLayout">
        <pc:chgData name="BELLEMIN SANDRA" userId="5fe4e071-d3f4-40df-970f-ee8fcf898346" providerId="ADAL" clId="{543F2102-6B34-4869-AE54-15ECE40159BA}" dt="2025-03-19T11:39:27.635" v="68" actId="962"/>
        <pc:sldMkLst>
          <pc:docMk/>
          <pc:sldMk cId="4094371014" sldId="332"/>
        </pc:sldMkLst>
        <pc:spChg chg="del">
          <ac:chgData name="BELLEMIN SANDRA" userId="5fe4e071-d3f4-40df-970f-ee8fcf898346" providerId="ADAL" clId="{543F2102-6B34-4869-AE54-15ECE40159BA}" dt="2025-03-19T11:38:23.915" v="20" actId="478"/>
          <ac:spMkLst>
            <pc:docMk/>
            <pc:sldMk cId="4094371014" sldId="332"/>
            <ac:spMk id="3" creationId="{40AFD41A-CECA-474E-8A41-37E9F4EDDD8B}"/>
          </ac:spMkLst>
        </pc:spChg>
        <pc:spChg chg="del">
          <ac:chgData name="BELLEMIN SANDRA" userId="5fe4e071-d3f4-40df-970f-ee8fcf898346" providerId="ADAL" clId="{543F2102-6B34-4869-AE54-15ECE40159BA}" dt="2025-03-19T11:38:23.915" v="20" actId="478"/>
          <ac:spMkLst>
            <pc:docMk/>
            <pc:sldMk cId="4094371014" sldId="332"/>
            <ac:spMk id="5" creationId="{1CBA975F-37E9-47F9-80F5-9796894CBE3A}"/>
          </ac:spMkLst>
        </pc:spChg>
        <pc:spChg chg="add del mod">
          <ac:chgData name="BELLEMIN SANDRA" userId="5fe4e071-d3f4-40df-970f-ee8fcf898346" providerId="ADAL" clId="{543F2102-6B34-4869-AE54-15ECE40159BA}" dt="2025-03-19T11:38:42.662" v="27" actId="700"/>
          <ac:spMkLst>
            <pc:docMk/>
            <pc:sldMk cId="4094371014" sldId="332"/>
            <ac:spMk id="10" creationId="{A1CC453D-907E-E6D3-E460-6E3EA9539242}"/>
          </ac:spMkLst>
        </pc:spChg>
        <pc:grpChg chg="del">
          <ac:chgData name="BELLEMIN SANDRA" userId="5fe4e071-d3f4-40df-970f-ee8fcf898346" providerId="ADAL" clId="{543F2102-6B34-4869-AE54-15ECE40159BA}" dt="2025-03-19T11:38:23.915" v="20" actId="478"/>
          <ac:grpSpMkLst>
            <pc:docMk/>
            <pc:sldMk cId="4094371014" sldId="332"/>
            <ac:grpSpMk id="4" creationId="{4EF33677-D4AB-45B7-915B-02FCF030A98A}"/>
          </ac:grpSpMkLst>
        </pc:grpChg>
        <pc:picChg chg="del">
          <ac:chgData name="BELLEMIN SANDRA" userId="5fe4e071-d3f4-40df-970f-ee8fcf898346" providerId="ADAL" clId="{543F2102-6B34-4869-AE54-15ECE40159BA}" dt="2025-03-19T11:38:23.915" v="20" actId="478"/>
          <ac:picMkLst>
            <pc:docMk/>
            <pc:sldMk cId="4094371014" sldId="332"/>
            <ac:picMk id="9" creationId="{0D80E270-D76F-483C-9633-E286DFDF0BE8}"/>
          </ac:picMkLst>
        </pc:picChg>
        <pc:picChg chg="add mod">
          <ac:chgData name="BELLEMIN SANDRA" userId="5fe4e071-d3f4-40df-970f-ee8fcf898346" providerId="ADAL" clId="{543F2102-6B34-4869-AE54-15ECE40159BA}" dt="2025-03-19T11:39:27.635" v="68" actId="962"/>
          <ac:picMkLst>
            <pc:docMk/>
            <pc:sldMk cId="4094371014" sldId="332"/>
            <ac:picMk id="12" creationId="{3E060514-1794-7120-4252-C12C466CF5CF}"/>
          </ac:picMkLst>
        </pc:picChg>
      </pc:sldChg>
      <pc:sldChg chg="addSp delSp modSp mod modClrScheme chgLayout">
        <pc:chgData name="BELLEMIN SANDRA" userId="5fe4e071-d3f4-40df-970f-ee8fcf898346" providerId="ADAL" clId="{543F2102-6B34-4869-AE54-15ECE40159BA}" dt="2025-03-19T11:39:32.923" v="74" actId="962"/>
        <pc:sldMkLst>
          <pc:docMk/>
          <pc:sldMk cId="2876660571" sldId="333"/>
        </pc:sldMkLst>
        <pc:spChg chg="del">
          <ac:chgData name="BELLEMIN SANDRA" userId="5fe4e071-d3f4-40df-970f-ee8fcf898346" providerId="ADAL" clId="{543F2102-6B34-4869-AE54-15ECE40159BA}" dt="2025-03-19T11:38:27.586" v="22" actId="478"/>
          <ac:spMkLst>
            <pc:docMk/>
            <pc:sldMk cId="2876660571" sldId="333"/>
            <ac:spMk id="3" creationId="{40AFD41A-CECA-474E-8A41-37E9F4EDDD8B}"/>
          </ac:spMkLst>
        </pc:spChg>
        <pc:spChg chg="del">
          <ac:chgData name="BELLEMIN SANDRA" userId="5fe4e071-d3f4-40df-970f-ee8fcf898346" providerId="ADAL" clId="{543F2102-6B34-4869-AE54-15ECE40159BA}" dt="2025-03-19T11:38:27.586" v="22" actId="478"/>
          <ac:spMkLst>
            <pc:docMk/>
            <pc:sldMk cId="2876660571" sldId="333"/>
            <ac:spMk id="5" creationId="{1CBA975F-37E9-47F9-80F5-9796894CBE3A}"/>
          </ac:spMkLst>
        </pc:spChg>
        <pc:spChg chg="add del mod">
          <ac:chgData name="BELLEMIN SANDRA" userId="5fe4e071-d3f4-40df-970f-ee8fcf898346" providerId="ADAL" clId="{543F2102-6B34-4869-AE54-15ECE40159BA}" dt="2025-03-19T11:38:42.662" v="27" actId="700"/>
          <ac:spMkLst>
            <pc:docMk/>
            <pc:sldMk cId="2876660571" sldId="333"/>
            <ac:spMk id="10" creationId="{0546502E-0873-195E-4B69-92701A84C643}"/>
          </ac:spMkLst>
        </pc:spChg>
        <pc:grpChg chg="del">
          <ac:chgData name="BELLEMIN SANDRA" userId="5fe4e071-d3f4-40df-970f-ee8fcf898346" providerId="ADAL" clId="{543F2102-6B34-4869-AE54-15ECE40159BA}" dt="2025-03-19T11:38:27.586" v="22" actId="478"/>
          <ac:grpSpMkLst>
            <pc:docMk/>
            <pc:sldMk cId="2876660571" sldId="333"/>
            <ac:grpSpMk id="4" creationId="{5254BCEE-798A-4AF7-90A4-7932440E08D6}"/>
          </ac:grpSpMkLst>
        </pc:grpChg>
        <pc:picChg chg="del">
          <ac:chgData name="BELLEMIN SANDRA" userId="5fe4e071-d3f4-40df-970f-ee8fcf898346" providerId="ADAL" clId="{543F2102-6B34-4869-AE54-15ECE40159BA}" dt="2025-03-19T11:38:27.586" v="22" actId="478"/>
          <ac:picMkLst>
            <pc:docMk/>
            <pc:sldMk cId="2876660571" sldId="333"/>
            <ac:picMk id="9" creationId="{8E725E7D-BF5F-42DF-85C4-E66D2F3312A0}"/>
          </ac:picMkLst>
        </pc:picChg>
        <pc:picChg chg="add mod">
          <ac:chgData name="BELLEMIN SANDRA" userId="5fe4e071-d3f4-40df-970f-ee8fcf898346" providerId="ADAL" clId="{543F2102-6B34-4869-AE54-15ECE40159BA}" dt="2025-03-19T11:39:32.923" v="74" actId="962"/>
          <ac:picMkLst>
            <pc:docMk/>
            <pc:sldMk cId="2876660571" sldId="333"/>
            <ac:picMk id="12" creationId="{8FB9B293-8135-B8F8-BFDA-071BD73AE940}"/>
          </ac:picMkLst>
        </pc:picChg>
      </pc:sldChg>
      <pc:sldMasterChg chg="addSldLayout modSldLayout">
        <pc:chgData name="BELLEMIN SANDRA" userId="5fe4e071-d3f4-40df-970f-ee8fcf898346" providerId="ADAL" clId="{543F2102-6B34-4869-AE54-15ECE40159BA}" dt="2025-03-19T11:37:41.618" v="1" actId="478"/>
        <pc:sldMasterMkLst>
          <pc:docMk/>
          <pc:sldMasterMk cId="1099315086" sldId="2147483660"/>
        </pc:sldMasterMkLst>
        <pc:sldLayoutChg chg="delSp add mod modTransition">
          <pc:chgData name="BELLEMIN SANDRA" userId="5fe4e071-d3f4-40df-970f-ee8fcf898346" providerId="ADAL" clId="{543F2102-6B34-4869-AE54-15ECE40159BA}" dt="2025-03-19T11:37:41.618" v="1" actId="478"/>
          <pc:sldLayoutMkLst>
            <pc:docMk/>
            <pc:sldMasterMk cId="1099315086" sldId="2147483660"/>
            <pc:sldLayoutMk cId="1009960863" sldId="2147483668"/>
          </pc:sldLayoutMkLst>
          <pc:spChg chg="del">
            <ac:chgData name="BELLEMIN SANDRA" userId="5fe4e071-d3f4-40df-970f-ee8fcf898346" providerId="ADAL" clId="{543F2102-6B34-4869-AE54-15ECE40159BA}" dt="2025-03-19T11:37:41.618" v="1" actId="478"/>
            <ac:spMkLst>
              <pc:docMk/>
              <pc:sldMasterMk cId="1099315086" sldId="2147483660"/>
              <pc:sldLayoutMk cId="1009960863" sldId="2147483668"/>
              <ac:spMk id="5" creationId="{79106579-578D-4923-BDC3-F890FE2F6D93}"/>
            </ac:spMkLst>
          </pc:spChg>
          <pc:spChg chg="del">
            <ac:chgData name="BELLEMIN SANDRA" userId="5fe4e071-d3f4-40df-970f-ee8fcf898346" providerId="ADAL" clId="{543F2102-6B34-4869-AE54-15ECE40159BA}" dt="2025-03-19T11:37:41.618" v="1" actId="478"/>
            <ac:spMkLst>
              <pc:docMk/>
              <pc:sldMasterMk cId="1099315086" sldId="2147483660"/>
              <pc:sldLayoutMk cId="1009960863" sldId="2147483668"/>
              <ac:spMk id="6" creationId="{73DFEA3C-8920-4411-917A-DD7A873189D9}"/>
            </ac:spMkLst>
          </pc:spChg>
          <pc:spChg chg="del">
            <ac:chgData name="BELLEMIN SANDRA" userId="5fe4e071-d3f4-40df-970f-ee8fcf898346" providerId="ADAL" clId="{543F2102-6B34-4869-AE54-15ECE40159BA}" dt="2025-03-19T11:37:41.618" v="1" actId="478"/>
            <ac:spMkLst>
              <pc:docMk/>
              <pc:sldMasterMk cId="1099315086" sldId="2147483660"/>
              <pc:sldLayoutMk cId="1009960863" sldId="2147483668"/>
              <ac:spMk id="7" creationId="{9408C5A3-5DBB-48BA-BA85-05B5604FF534}"/>
            </ac:spMkLst>
          </pc:spChg>
          <pc:picChg chg="del">
            <ac:chgData name="BELLEMIN SANDRA" userId="5fe4e071-d3f4-40df-970f-ee8fcf898346" providerId="ADAL" clId="{543F2102-6B34-4869-AE54-15ECE40159BA}" dt="2025-03-19T11:37:41.618" v="1" actId="478"/>
            <ac:picMkLst>
              <pc:docMk/>
              <pc:sldMasterMk cId="1099315086" sldId="2147483660"/>
              <pc:sldLayoutMk cId="1009960863" sldId="2147483668"/>
              <ac:picMk id="8" creationId="{F8000C29-DBCD-4CAC-B122-9506AD1ABB01}"/>
            </ac:picMkLst>
          </pc:pic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0074845C-01D3-4A94-B358-B5EA6BB3D0B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1D5E4F85-0A44-485A-B3E7-E7F67DCD33F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D0855C-FD51-445B-A359-7C4B20F7D243}" type="datetimeFigureOut">
              <a:rPr lang="fr-FR" smtClean="0"/>
              <a:t>20/03/2025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F174665-A1D2-4C3E-9799-B49DDE1180B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00C2DCE-ED8C-41F9-8310-1B6BA664E25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4C6B46-A4C9-4C71-A8DF-EA4F4E3643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04420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470AB8-E483-4FFD-B222-30C933BD9122}" type="datetimeFigureOut">
              <a:rPr lang="fr-FR" smtClean="0"/>
              <a:t>20/03/2025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5038E3-B7CF-455E-96F4-A4DE1B14344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8865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>
                <a:latin typeface="+mn-lt"/>
                <a:cs typeface="Arial" panose="020B0604020202020204" pitchFamily="34" charset="0"/>
              </a:rPr>
              <a:t>Aujourd’hui, nous allons apprendre à compléter des additions à trous. Nous l’avons déjà fait lors d’une séance précédente à l’aide des réglettes ; nous allons maintenant travailler sans les réglettes.</a:t>
            </a:r>
            <a:endParaRPr lang="fr-FR" dirty="0">
              <a:latin typeface="+mn-lt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21140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Je fais un premier bond, puis un deuxième : je dois faire 2 bonds en avant pour arriver à 8, j’ai donc ajouté 2.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6 </a:t>
            </a:r>
            <a:r>
              <a:rPr lang="fr-FR" b="1" i="1" dirty="0"/>
              <a:t>+ 2 </a:t>
            </a:r>
            <a:r>
              <a:rPr lang="fr-FR" b="0" i="1" dirty="0"/>
              <a:t>= 8 </a:t>
            </a:r>
            <a:r>
              <a:rPr lang="fr-FR" b="0" i="0" dirty="0"/>
              <a:t>(écrire le 2 sur les pointillés).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02691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1" dirty="0"/>
              <a:t>On peut aussi utiliser sa tête et ses doigts pour compléter une addition à trou. On met 6 dans la tête, et on continue à compter pour arriver à 8 : sept </a:t>
            </a:r>
            <a:r>
              <a:rPr lang="fr-FR" dirty="0"/>
              <a:t>(relever le pouce), </a:t>
            </a:r>
            <a:r>
              <a:rPr lang="fr-FR" i="1" dirty="0"/>
              <a:t>huit</a:t>
            </a:r>
            <a:r>
              <a:rPr lang="fr-FR" dirty="0"/>
              <a:t> (relever l’index). </a:t>
            </a:r>
            <a:r>
              <a:rPr lang="fr-FR" i="1" dirty="0"/>
              <a:t>On voit qu’on a relevé 2 doigts : 6 </a:t>
            </a:r>
            <a:r>
              <a:rPr lang="fr-FR" b="1" i="1" dirty="0"/>
              <a:t>+ 2 </a:t>
            </a:r>
            <a:r>
              <a:rPr lang="fr-FR" i="1" dirty="0"/>
              <a:t>= 8 </a:t>
            </a:r>
            <a:r>
              <a:rPr lang="fr-FR" b="0" i="0" dirty="0"/>
              <a:t>(écrire le 2 sur les pointillés).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22846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/>
              <a:t>Maintenant vous allez voir s’afficher des additions à trous et vous allez devoir écrire le nombre manquant sur votre ardoise.</a:t>
            </a:r>
          </a:p>
          <a:p>
            <a:r>
              <a:rPr lang="fr-FR" b="0" i="1" dirty="0"/>
              <a:t>Vous pouvez utiliser la file numérique, avec ou sans jetons ou la tête et les doigts. Si vous n’avez pas besoin de matériel pour trouver la réponse, c’est encore mieux. 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43487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0" dirty="0"/>
              <a:t>Verbaliser le calcul : </a:t>
            </a:r>
            <a:r>
              <a:rPr lang="fr-FR" b="0" i="1" dirty="0"/>
              <a:t>combien faut-il ajouter à 6 pour aller à 10 ? </a:t>
            </a:r>
          </a:p>
          <a:p>
            <a:r>
              <a:rPr lang="fr-FR" b="0" i="0" dirty="0"/>
              <a:t>Laisser un temps de recherche (1 minute). Les élèves lèvent leur ardoise. Valider ou invalider les réponses en faisant un signe.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40121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0" dirty="0">
                <a:latin typeface="+mn-lt"/>
              </a:rPr>
              <a:t>Corriger en faisant expliciter par les élèves les différents types de procédures : avec les jetons et la file numérique, avec la file numérique seulement (plus rapide) ou avec la tête et les doigts.</a:t>
            </a:r>
          </a:p>
          <a:p>
            <a:r>
              <a:rPr lang="fr-FR" sz="1200" dirty="0">
                <a:effectLst/>
                <a:latin typeface="+mn-lt"/>
              </a:rPr>
              <a:t>Si besoin, dessiner les ronds vides puis pleins (ou utiliser des jetons aimantés) pour illustrer la procédure de la file numérique avec les jetons</a:t>
            </a:r>
            <a:endParaRPr lang="fr-FR" sz="1200" b="0" i="0" dirty="0">
              <a:latin typeface="+mn-lt"/>
            </a:endParaRPr>
          </a:p>
          <a:p>
            <a:endParaRPr lang="fr-FR" sz="1200" dirty="0">
              <a:latin typeface="+mn-lt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5272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Même démarche.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17925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807978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00152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1" dirty="0"/>
              <a:t>Complétez ces additions à trous.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2669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Distribuer la leçon aux élèves et leur faire colorier les réglettes avant qu’ils la collent dans leur cahier.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28996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dirty="0">
                <a:latin typeface="+mn-lt"/>
              </a:rPr>
              <a:t>Verbaliser le calcul</a:t>
            </a:r>
            <a:r>
              <a:rPr lang="fr-FR" sz="1200" dirty="0">
                <a:latin typeface="+mn-lt"/>
              </a:rPr>
              <a:t> affiché </a:t>
            </a:r>
            <a:r>
              <a:rPr lang="fr-FR" sz="1200" b="0" dirty="0">
                <a:latin typeface="+mn-lt"/>
              </a:rPr>
              <a:t>: </a:t>
            </a:r>
            <a:r>
              <a:rPr lang="fr-FR" sz="1200" b="0" i="1" dirty="0">
                <a:latin typeface="+mn-lt"/>
              </a:rPr>
              <a:t>j’ai déjà 6. Combien dois-je ajouter pour avoir 8</a:t>
            </a:r>
            <a:r>
              <a:rPr lang="fr-FR" sz="1200" i="1" dirty="0">
                <a:latin typeface="+mn-lt"/>
              </a:rPr>
              <a:t> </a:t>
            </a:r>
            <a:r>
              <a:rPr lang="fr-FR" sz="1200" b="0" i="1" dirty="0">
                <a:latin typeface="+mn-lt"/>
              </a:rPr>
              <a:t>? </a:t>
            </a:r>
            <a:r>
              <a:rPr lang="fr-FR" sz="1200" i="1" dirty="0">
                <a:latin typeface="+mn-lt"/>
              </a:rPr>
              <a:t> </a:t>
            </a:r>
            <a:endParaRPr lang="fr-FR" sz="1200" b="0" i="1" dirty="0">
              <a:latin typeface="+mn-lt"/>
            </a:endParaRPr>
          </a:p>
          <a:p>
            <a:r>
              <a:rPr lang="fr-FR" sz="1200" b="0" i="1" dirty="0">
                <a:latin typeface="+mn-lt"/>
              </a:rPr>
              <a:t>Lors de la dernière séance, nous avons résolu ce genre de calcul avec les réglettes. Aujourd’hui, nous allons le résoudre en utilisant plusieurs procédures.</a:t>
            </a:r>
          </a:p>
          <a:p>
            <a:r>
              <a:rPr lang="fr-FR" sz="1200" i="1" dirty="0">
                <a:effectLst/>
                <a:latin typeface="+mn-lt"/>
              </a:rPr>
              <a:t>Attention, il ne s’agit pas de faire 6 + 8. C’est ici une opération à trous. </a:t>
            </a:r>
            <a:r>
              <a:rPr lang="fr-FR" sz="1200" i="1">
                <a:effectLst/>
                <a:latin typeface="+mn-lt"/>
              </a:rPr>
              <a:t>On a déjà 6 et on doit trouver combien on doit ajouter pour arriver à 8.</a:t>
            </a:r>
            <a:endParaRPr lang="fr-FR" sz="1200" i="1" dirty="0">
              <a:latin typeface="+mn-lt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95418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57052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dirty="0"/>
              <a:t>Lire de nouveau l’addition à trou : </a:t>
            </a:r>
            <a:r>
              <a:rPr lang="fr-FR" b="0" i="1" dirty="0"/>
              <a:t>j’ai déjà 6. Combien dois-je ajouter pour avoir 8</a:t>
            </a:r>
            <a:r>
              <a:rPr lang="fr-FR" i="1" dirty="0"/>
              <a:t> </a:t>
            </a:r>
            <a:r>
              <a:rPr lang="fr-FR" b="0" i="1" dirty="0"/>
              <a:t>? </a:t>
            </a:r>
            <a:r>
              <a:rPr lang="fr-FR" i="1" dirty="0"/>
              <a:t> </a:t>
            </a:r>
            <a:endParaRPr lang="fr-FR" b="0" i="1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7911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J’ai 6 jetons au départ : je les place sous la file numérique.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023670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À la fin, je veux en avoir 8.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92417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/>
              <a:t>Je vais donc ajouter des jetons (en utilisant une autre couleur pour mieux les compter) jusqu’à en avoir 8. </a:t>
            </a:r>
          </a:p>
          <a:p>
            <a:r>
              <a:rPr lang="fr-FR" b="0" i="1" dirty="0"/>
              <a:t>→ J’ai ajouté 2 jetons verts. </a:t>
            </a:r>
          </a:p>
          <a:p>
            <a:r>
              <a:rPr lang="fr-FR" b="0" i="0" dirty="0"/>
              <a:t>Écrire le 2 sur les pointillés : 6 </a:t>
            </a:r>
            <a:r>
              <a:rPr lang="fr-FR" b="1" i="0" dirty="0"/>
              <a:t>+ 2 </a:t>
            </a:r>
            <a:r>
              <a:rPr lang="fr-FR" b="0" i="0" dirty="0"/>
              <a:t>= 8.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80484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On peut aussi utiliser la file numérique seulement, sans les jetons. C’est plus rapide.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750469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/>
              <a:t>Je me place sur 6.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82890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Et je compte combien je dois faire de bonds pour aller jusqu’au 8.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1108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C6EF3D7-E8A4-4D38-96F8-E8FA1ADBDD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9144000" cy="70795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769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C6EF3D7-E8A4-4D38-96F8-E8FA1ADBDD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9144000" cy="70795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9455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C5949D7-6DDB-49D5-8300-650FD14B962A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0F193E-E2AF-4A76-8C7D-DA6C7489E21C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27834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C6EF3D7-E8A4-4D38-96F8-E8FA1ADBDD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9144000" cy="70795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15161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A8DF7BD-4FC4-46D8-8E51-1C50A815652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6689A6C-72B0-4D31-9978-689932D59F48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75370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C6EF3D7-E8A4-4D38-96F8-E8FA1ADBDD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9144000" cy="70795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3184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F142B62-8702-46AD-A56A-699683BE7F15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9966"/>
          </a:solidFill>
          <a:ln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9966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DE1FD07-0DEE-4B0E-B813-DB8FC437B3D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61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-1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8C7C2F7-90F8-4E65-B758-339F2EB659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235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5715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3886200" cy="476672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45605CF-A272-4E2E-8B38-91B2478FE0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475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1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445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99608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C6EF3D7-E8A4-4D38-96F8-E8FA1ADBDD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9144000" cy="70795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9630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F1EA03B-2F57-4AA5-9C24-4EB203E6C4DC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8C7C2F7-90F8-4E65-B758-339F2EB659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E3D788D-DDD6-4F09-BBA3-1F39D88DC4A9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08457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C2A8DC0-C626-44FE-B0FA-3AC7B44F0388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45605CF-A272-4E2E-8B38-91B2478FE0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063D9CA-628E-4BBF-879C-92236F3E0FEC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15195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06D532-34F8-45B7-BD03-BB9137FD2C46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511F10A-F4A0-4222-8B4E-B311B8929ED7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0522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20/03/2025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9315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7" r:id="rId4"/>
    <p:sldLayoutId id="2147483668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0917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1629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9506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6105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graphisme, dessin humoristique&#10;&#10;Le contenu généré par l’IA peut être incorrect.">
            <a:extLst>
              <a:ext uri="{FF2B5EF4-FFF2-40B4-BE49-F238E27FC236}">
                <a16:creationId xmlns:a16="http://schemas.microsoft.com/office/drawing/2014/main" id="{12B96BCB-C60C-58B1-97FE-8DD72ED993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1451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capture d’écran, diagramme, Police&#10;&#10;Le contenu généré par l’IA peut être incorrect.">
            <a:extLst>
              <a:ext uri="{FF2B5EF4-FFF2-40B4-BE49-F238E27FC236}">
                <a16:creationId xmlns:a16="http://schemas.microsoft.com/office/drawing/2014/main" id="{26AF2826-E280-D9AD-EFC0-AF1D7D9A1A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5750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DE8F0542-68C9-F4C9-3F45-3722FCCED2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3798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Une image contenant texte, capture d’écran, Police, conception&#10;&#10;Le contenu généré par l’IA peut être incorrect.">
            <a:extLst>
              <a:ext uri="{FF2B5EF4-FFF2-40B4-BE49-F238E27FC236}">
                <a16:creationId xmlns:a16="http://schemas.microsoft.com/office/drawing/2014/main" id="{B8F668E1-5948-02FB-92EB-764F122A38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5485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07BEA550-3577-7E4F-A4A4-7F8C9A9052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555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D710A003-31AA-CE6F-CD93-14AA931D7F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5085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Une image contenant texte, capture d’écran, nombre, Police&#10;&#10;Le contenu généré par l’IA peut être incorrect.">
            <a:extLst>
              <a:ext uri="{FF2B5EF4-FFF2-40B4-BE49-F238E27FC236}">
                <a16:creationId xmlns:a16="http://schemas.microsoft.com/office/drawing/2014/main" id="{18FA8285-7FBA-4226-7AA8-6F9013DFB5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2596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06C4059C-50E1-ECF2-D012-7B47C29BBF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9322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5C155A3C-9C55-E6DE-78CF-9101F79E25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3173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3E060514-1794-7120-4252-C12C466CF5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3710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355C2DA2-25B2-AF2F-FDAF-B9CF427F37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1567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97EAFB92-C172-04F4-2686-64E8669152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2566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8FB9B293-8135-B8F8-BFDA-071BD73AE9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6605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nombre, Police&#10;&#10;Le contenu généré par l’IA peut être incorrect.">
            <a:extLst>
              <a:ext uri="{FF2B5EF4-FFF2-40B4-BE49-F238E27FC236}">
                <a16:creationId xmlns:a16="http://schemas.microsoft.com/office/drawing/2014/main" id="{9A2A9725-879A-727E-34F7-82ED69000B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7003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6552A225-3961-7FC6-3BA1-D9348B0BB1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1698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diagramme, Police&#10;&#10;Le contenu généré par l’IA peut être incorrect.">
            <a:extLst>
              <a:ext uri="{FF2B5EF4-FFF2-40B4-BE49-F238E27FC236}">
                <a16:creationId xmlns:a16="http://schemas.microsoft.com/office/drawing/2014/main" id="{3F7EDC27-5B0E-FE61-39D5-89E8B4F93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1824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CB006C01-B14E-801A-6F2F-6A7589B95A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8616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Une image contenant texte, capture d’écran, diagramme, ligne&#10;&#10;Le contenu généré par l’IA peut être incorrect.">
            <a:extLst>
              <a:ext uri="{FF2B5EF4-FFF2-40B4-BE49-F238E27FC236}">
                <a16:creationId xmlns:a16="http://schemas.microsoft.com/office/drawing/2014/main" id="{739D3FFB-13D6-AC9A-07D9-C4D4F321FB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2348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, diagramme, nombre&#10;&#10;Le contenu généré par l’IA peut être incorrect.">
            <a:extLst>
              <a:ext uri="{FF2B5EF4-FFF2-40B4-BE49-F238E27FC236}">
                <a16:creationId xmlns:a16="http://schemas.microsoft.com/office/drawing/2014/main" id="{107D2E78-EA63-B59A-7F4A-E5CF0C760B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3530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, diagramme, nombre&#10;&#10;Le contenu généré par l’IA peut être incorrect.">
            <a:extLst>
              <a:ext uri="{FF2B5EF4-FFF2-40B4-BE49-F238E27FC236}">
                <a16:creationId xmlns:a16="http://schemas.microsoft.com/office/drawing/2014/main" id="{8AC54876-6577-0438-4B9C-CB0A570EF9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7237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, diagramme, nombre&#10;&#10;Le contenu généré par l’IA peut être incorrect.">
            <a:extLst>
              <a:ext uri="{FF2B5EF4-FFF2-40B4-BE49-F238E27FC236}">
                <a16:creationId xmlns:a16="http://schemas.microsoft.com/office/drawing/2014/main" id="{7D75D1EB-6D19-C24F-4F37-9045997966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5975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F7EEE9FF-5A2E-6E16-B249-2EFCC612A6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9619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43FBEED2-FB12-A4FD-B23A-85B04C3B58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2164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C22339B9-45E6-BCC6-A515-AEB2C04ED8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5297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D1979698DF1E409B2B7EB07AB6DCB7" ma:contentTypeVersion="11" ma:contentTypeDescription="Crée un document." ma:contentTypeScope="" ma:versionID="ec0aa7ed66a7a26c77cccaf660251685">
  <xsd:schema xmlns:xsd="http://www.w3.org/2001/XMLSchema" xmlns:xs="http://www.w3.org/2001/XMLSchema" xmlns:p="http://schemas.microsoft.com/office/2006/metadata/properties" xmlns:ns2="23cf7a0d-57af-4434-867c-c099e6f87b4a" targetNamespace="http://schemas.microsoft.com/office/2006/metadata/properties" ma:root="true" ma:fieldsID="845a7ad382637897703b55a84309d506" ns2:_="">
    <xsd:import namespace="23cf7a0d-57af-4434-867c-c099e6f87b4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cf7a0d-57af-4434-867c-c099e6f87b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3cf7a0d-57af-4434-867c-c099e6f87b4a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9744EEF-3536-400C-A046-4BBD8F951FC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3cf7a0d-57af-4434-867c-c099e6f87b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AC71FFA-E8D4-45A7-B53D-9EC090DD7389}">
  <ds:schemaRefs>
    <ds:schemaRef ds:uri="http://purl.org/dc/elements/1.1/"/>
    <ds:schemaRef ds:uri="http://schemas.microsoft.com/office/2006/metadata/properties"/>
    <ds:schemaRef ds:uri="http://purl.org/dc/terms/"/>
    <ds:schemaRef ds:uri="bfd01c09-4c2c-4413-a701-52472ac3404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05e35dcb-3e29-4319-8895-1aefbc7b9c14"/>
    <ds:schemaRef ds:uri="http://www.w3.org/XML/1998/namespace"/>
    <ds:schemaRef ds:uri="http://purl.org/dc/dcmitype/"/>
    <ds:schemaRef ds:uri="cd84cc96-e4f0-4e7f-873a-a508fb658c41"/>
    <ds:schemaRef ds:uri="27f64e36-29aa-44d5-a3e0-06242cad7d4d"/>
    <ds:schemaRef ds:uri="23cf7a0d-57af-4434-867c-c099e6f87b4a"/>
  </ds:schemaRefs>
</ds:datastoreItem>
</file>

<file path=customXml/itemProps3.xml><?xml version="1.0" encoding="utf-8"?>
<ds:datastoreItem xmlns:ds="http://schemas.openxmlformats.org/officeDocument/2006/customXml" ds:itemID="{424AE4C3-73E3-4681-9A1F-05DCAE7C04B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4602</TotalTime>
  <Words>546</Words>
  <Application>Microsoft Office PowerPoint</Application>
  <PresentationFormat>Affichage à l'écran (4:3)</PresentationFormat>
  <Paragraphs>45</Paragraphs>
  <Slides>24</Slides>
  <Notes>20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5</vt:i4>
      </vt:variant>
      <vt:variant>
        <vt:lpstr>Titres des diapositives</vt:lpstr>
      </vt:variant>
      <vt:variant>
        <vt:i4>24</vt:i4>
      </vt:variant>
    </vt:vector>
  </HeadingPairs>
  <TitlesOfParts>
    <vt:vector size="33" baseType="lpstr">
      <vt:lpstr>Calibri</vt:lpstr>
      <vt:lpstr>Arial</vt:lpstr>
      <vt:lpstr>Calibri Light</vt:lpstr>
      <vt:lpstr>Verdana</vt:lpstr>
      <vt:lpstr>Thème Office</vt:lpstr>
      <vt:lpstr>4_Thème Office</vt:lpstr>
      <vt:lpstr>1_Thème Office</vt:lpstr>
      <vt:lpstr>2_Thème Office</vt:lpstr>
      <vt:lpstr>3_Thème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EDITIONS HATIER</dc:creator>
  <cp:lastModifiedBy>BELLEMIN SANDRA</cp:lastModifiedBy>
  <cp:revision>41</cp:revision>
  <dcterms:created xsi:type="dcterms:W3CDTF">2022-01-07T11:15:07Z</dcterms:created>
  <dcterms:modified xsi:type="dcterms:W3CDTF">2025-03-20T08:32:40Z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0x010100B5D1979698DF1E409B2B7EB07AB6DCB7</vt:lpwstr>
  </property>
  <property fmtid="{D5CDD505-2E9C-101B-9397-08002B2CF9AE}" pid="3" name="MediaServiceImageTags">
    <vt:lpwstr/>
  </property>
</Properties>
</file>