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0" r:id="rId4"/>
    <p:sldMasterId id="2147483676" r:id="rId5"/>
    <p:sldMasterId id="2147483681" r:id="rId6"/>
  </p:sldMasterIdLst>
  <p:notesMasterIdLst>
    <p:notesMasterId r:id="rId29"/>
  </p:notesMasterIdLst>
  <p:sldIdLst>
    <p:sldId id="256" r:id="rId7"/>
    <p:sldId id="273" r:id="rId8"/>
    <p:sldId id="276" r:id="rId9"/>
    <p:sldId id="275" r:id="rId10"/>
    <p:sldId id="277" r:id="rId11"/>
    <p:sldId id="278" r:id="rId12"/>
    <p:sldId id="279" r:id="rId13"/>
    <p:sldId id="282" r:id="rId14"/>
    <p:sldId id="280" r:id="rId15"/>
    <p:sldId id="283" r:id="rId16"/>
    <p:sldId id="284" r:id="rId17"/>
    <p:sldId id="296" r:id="rId18"/>
    <p:sldId id="297" r:id="rId19"/>
    <p:sldId id="298" r:id="rId20"/>
    <p:sldId id="299" r:id="rId21"/>
    <p:sldId id="300" r:id="rId22"/>
    <p:sldId id="302" r:id="rId23"/>
    <p:sldId id="303" r:id="rId24"/>
    <p:sldId id="304" r:id="rId25"/>
    <p:sldId id="293" r:id="rId26"/>
    <p:sldId id="295" r:id="rId27"/>
    <p:sldId id="294" r:id="rId28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EMIN SANDRA" initials="SB" lastIdx="10" clrIdx="6">
    <p:extLst>
      <p:ext uri="{19B8F6BF-5375-455C-9EA6-DF929625EA0E}">
        <p15:presenceInfo xmlns:p15="http://schemas.microsoft.com/office/powerpoint/2012/main" userId="S::SBELLEMIN@editions-hatier.fr::5fe4e071-d3f4-40df-970f-ee8fcf898346" providerId="AD"/>
      </p:ext>
    </p:extLst>
  </p:cmAuthor>
  <p:cmAuthor id="1" name="CHAUVELLIER ANNE" initials="CA" lastIdx="7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6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pauline.negrellion" initials="pa" lastIdx="9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riviere.jennifer" initials="ri" lastIdx="12" clrIdx="3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5" name="omenriah" initials="om" lastIdx="12" clrIdx="4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6" name="jennifer riviere" initials="jr" lastIdx="11" clrIdx="5">
    <p:extLst>
      <p:ext uri="{19B8F6BF-5375-455C-9EA6-DF929625EA0E}">
        <p15:presenceInfo xmlns:p15="http://schemas.microsoft.com/office/powerpoint/2012/main" userId="77148290420568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3B8569"/>
    <a:srgbClr val="FFFFFF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A65FFC-4477-485D-8C2D-EB95B083372A}" v="24" dt="2025-03-19T08:48:06.5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2" autoAdjust="0"/>
    <p:restoredTop sz="75071" autoAdjust="0"/>
  </p:normalViewPr>
  <p:slideViewPr>
    <p:cSldViewPr snapToGrid="0">
      <p:cViewPr>
        <p:scale>
          <a:sx n="50" d="100"/>
          <a:sy n="50" d="100"/>
        </p:scale>
        <p:origin x="171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4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3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1.fntdata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fer riviere" userId="77148290420568c5" providerId="LiveId" clId="{07C735AD-1207-429C-BAAB-954068F4A914}"/>
    <pc:docChg chg="modSld">
      <pc:chgData name="jennifer riviere" userId="77148290420568c5" providerId="LiveId" clId="{07C735AD-1207-429C-BAAB-954068F4A914}" dt="2025-02-14T08:35:49.929" v="21"/>
      <pc:docMkLst>
        <pc:docMk/>
      </pc:docMkLst>
      <pc:sldChg chg="modCm">
        <pc:chgData name="jennifer riviere" userId="77148290420568c5" providerId="LiveId" clId="{07C735AD-1207-429C-BAAB-954068F4A914}" dt="2025-02-14T08:35:49.929" v="21"/>
        <pc:sldMkLst>
          <pc:docMk/>
          <pc:sldMk cId="2639198880" sldId="296"/>
        </pc:sldMkLst>
      </pc:sldChg>
      <pc:sldChg chg="modCm modNotesTx">
        <pc:chgData name="jennifer riviere" userId="77148290420568c5" providerId="LiveId" clId="{07C735AD-1207-429C-BAAB-954068F4A914}" dt="2025-02-12T11:39:11.893" v="11"/>
        <pc:sldMkLst>
          <pc:docMk/>
          <pc:sldMk cId="4157317522" sldId="300"/>
        </pc:sldMkLst>
      </pc:sldChg>
    </pc:docChg>
  </pc:docChgLst>
  <pc:docChgLst>
    <pc:chgData name="BELLEMIN SANDRA" userId="5fe4e071-d3f4-40df-970f-ee8fcf898346" providerId="ADAL" clId="{110E3B36-C23C-4584-905E-C1C76B026D97}"/>
    <pc:docChg chg="custSel modSld">
      <pc:chgData name="BELLEMIN SANDRA" userId="5fe4e071-d3f4-40df-970f-ee8fcf898346" providerId="ADAL" clId="{110E3B36-C23C-4584-905E-C1C76B026D97}" dt="2024-10-28T10:42:17.426" v="116"/>
      <pc:docMkLst>
        <pc:docMk/>
      </pc:docMkLst>
      <pc:sldChg chg="modSp mod">
        <pc:chgData name="BELLEMIN SANDRA" userId="5fe4e071-d3f4-40df-970f-ee8fcf898346" providerId="ADAL" clId="{110E3B36-C23C-4584-905E-C1C76B026D97}" dt="2024-10-28T08:48:53.453" v="28" actId="1076"/>
        <pc:sldMkLst>
          <pc:docMk/>
          <pc:sldMk cId="2409475585" sldId="276"/>
        </pc:sldMkLst>
      </pc:sldChg>
      <pc:sldChg chg="modSp mod">
        <pc:chgData name="BELLEMIN SANDRA" userId="5fe4e071-d3f4-40df-970f-ee8fcf898346" providerId="ADAL" clId="{110E3B36-C23C-4584-905E-C1C76B026D97}" dt="2024-10-28T08:36:43.105" v="0" actId="2711"/>
        <pc:sldMkLst>
          <pc:docMk/>
          <pc:sldMk cId="714707036" sldId="279"/>
        </pc:sldMkLst>
      </pc:sldChg>
      <pc:sldChg chg="modSp mod">
        <pc:chgData name="BELLEMIN SANDRA" userId="5fe4e071-d3f4-40df-970f-ee8fcf898346" providerId="ADAL" clId="{110E3B36-C23C-4584-905E-C1C76B026D97}" dt="2024-10-28T08:37:08.197" v="2" actId="2711"/>
        <pc:sldMkLst>
          <pc:docMk/>
          <pc:sldMk cId="311266392" sldId="280"/>
        </pc:sldMkLst>
      </pc:sldChg>
      <pc:sldChg chg="modSp mod">
        <pc:chgData name="BELLEMIN SANDRA" userId="5fe4e071-d3f4-40df-970f-ee8fcf898346" providerId="ADAL" clId="{110E3B36-C23C-4584-905E-C1C76B026D97}" dt="2024-10-28T08:36:55.932" v="1" actId="2711"/>
        <pc:sldMkLst>
          <pc:docMk/>
          <pc:sldMk cId="240090372" sldId="282"/>
        </pc:sldMkLst>
      </pc:sldChg>
      <pc:sldChg chg="modSp mod">
        <pc:chgData name="BELLEMIN SANDRA" userId="5fe4e071-d3f4-40df-970f-ee8fcf898346" providerId="ADAL" clId="{110E3B36-C23C-4584-905E-C1C76B026D97}" dt="2024-10-28T08:37:13.741" v="3" actId="2711"/>
        <pc:sldMkLst>
          <pc:docMk/>
          <pc:sldMk cId="4035993946" sldId="283"/>
        </pc:sldMkLst>
      </pc:sldChg>
      <pc:sldChg chg="modSp mod">
        <pc:chgData name="BELLEMIN SANDRA" userId="5fe4e071-d3f4-40df-970f-ee8fcf898346" providerId="ADAL" clId="{110E3B36-C23C-4584-905E-C1C76B026D97}" dt="2024-10-28T08:37:18.962" v="4" actId="2711"/>
        <pc:sldMkLst>
          <pc:docMk/>
          <pc:sldMk cId="2349111662" sldId="284"/>
        </pc:sldMkLst>
      </pc:sldChg>
      <pc:sldChg chg="modSp mod">
        <pc:chgData name="BELLEMIN SANDRA" userId="5fe4e071-d3f4-40df-970f-ee8fcf898346" providerId="ADAL" clId="{110E3B36-C23C-4584-905E-C1C76B026D97}" dt="2024-10-28T08:37:26.332" v="5" actId="2711"/>
        <pc:sldMkLst>
          <pc:docMk/>
          <pc:sldMk cId="4070794415" sldId="297"/>
        </pc:sldMkLst>
      </pc:sldChg>
      <pc:sldChg chg="modSp mod">
        <pc:chgData name="BELLEMIN SANDRA" userId="5fe4e071-d3f4-40df-970f-ee8fcf898346" providerId="ADAL" clId="{110E3B36-C23C-4584-905E-C1C76B026D97}" dt="2024-10-28T08:37:30.994" v="6" actId="2711"/>
        <pc:sldMkLst>
          <pc:docMk/>
          <pc:sldMk cId="1192343057" sldId="298"/>
        </pc:sldMkLst>
      </pc:sldChg>
      <pc:sldChg chg="modSp mod">
        <pc:chgData name="BELLEMIN SANDRA" userId="5fe4e071-d3f4-40df-970f-ee8fcf898346" providerId="ADAL" clId="{110E3B36-C23C-4584-905E-C1C76B026D97}" dt="2024-10-28T08:37:36.315" v="7" actId="2711"/>
        <pc:sldMkLst>
          <pc:docMk/>
          <pc:sldMk cId="4068425967" sldId="299"/>
        </pc:sldMkLst>
      </pc:sldChg>
      <pc:sldChg chg="addSp delSp modSp mod">
        <pc:chgData name="BELLEMIN SANDRA" userId="5fe4e071-d3f4-40df-970f-ee8fcf898346" providerId="ADAL" clId="{110E3B36-C23C-4584-905E-C1C76B026D97}" dt="2024-10-28T10:41:58.046" v="110" actId="1036"/>
        <pc:sldMkLst>
          <pc:docMk/>
          <pc:sldMk cId="4157317522" sldId="300"/>
        </pc:sldMkLst>
      </pc:sldChg>
      <pc:sldChg chg="addSp delSp modSp mod">
        <pc:chgData name="BELLEMIN SANDRA" userId="5fe4e071-d3f4-40df-970f-ee8fcf898346" providerId="ADAL" clId="{110E3B36-C23C-4584-905E-C1C76B026D97}" dt="2024-10-28T10:42:07.883" v="112"/>
        <pc:sldMkLst>
          <pc:docMk/>
          <pc:sldMk cId="981009448" sldId="302"/>
        </pc:sldMkLst>
      </pc:sldChg>
      <pc:sldChg chg="addSp delSp modSp mod">
        <pc:chgData name="BELLEMIN SANDRA" userId="5fe4e071-d3f4-40df-970f-ee8fcf898346" providerId="ADAL" clId="{110E3B36-C23C-4584-905E-C1C76B026D97}" dt="2024-10-28T10:42:12.420" v="114"/>
        <pc:sldMkLst>
          <pc:docMk/>
          <pc:sldMk cId="2515102091" sldId="303"/>
        </pc:sldMkLst>
      </pc:sldChg>
      <pc:sldChg chg="addSp delSp modSp mod">
        <pc:chgData name="BELLEMIN SANDRA" userId="5fe4e071-d3f4-40df-970f-ee8fcf898346" providerId="ADAL" clId="{110E3B36-C23C-4584-905E-C1C76B026D97}" dt="2024-10-28T10:42:17.426" v="116"/>
        <pc:sldMkLst>
          <pc:docMk/>
          <pc:sldMk cId="1792178012" sldId="304"/>
        </pc:sldMkLst>
      </pc:sldChg>
    </pc:docChg>
  </pc:docChgLst>
  <pc:docChgLst>
    <pc:chgData name="BELLEMIN SANDRA" userId="5fe4e071-d3f4-40df-970f-ee8fcf898346" providerId="ADAL" clId="{74A65FFC-4477-485D-8C2D-EB95B083372A}"/>
    <pc:docChg chg="undo custSel modSld delMainMaster modMainMaster">
      <pc:chgData name="BELLEMIN SANDRA" userId="5fe4e071-d3f4-40df-970f-ee8fcf898346" providerId="ADAL" clId="{74A65FFC-4477-485D-8C2D-EB95B083372A}" dt="2025-03-19T08:48:07.473" v="111" actId="27614"/>
      <pc:docMkLst>
        <pc:docMk/>
      </pc:docMkLst>
      <pc:sldChg chg="addSp delSp modSp mod modClrScheme chgLayout">
        <pc:chgData name="BELLEMIN SANDRA" userId="5fe4e071-d3f4-40df-970f-ee8fcf898346" providerId="ADAL" clId="{74A65FFC-4477-485D-8C2D-EB95B083372A}" dt="2025-03-19T08:47:18.443" v="57" actId="962"/>
        <pc:sldMkLst>
          <pc:docMk/>
          <pc:sldMk cId="838659900" sldId="256"/>
        </pc:sldMkLst>
        <pc:spChg chg="del">
          <ac:chgData name="BELLEMIN SANDRA" userId="5fe4e071-d3f4-40df-970f-ee8fcf898346" providerId="ADAL" clId="{74A65FFC-4477-485D-8C2D-EB95B083372A}" dt="2025-03-19T08:45:02.869" v="26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74A65FFC-4477-485D-8C2D-EB95B083372A}" dt="2025-03-19T08:45:02.869" v="26" actId="478"/>
          <ac:spMkLst>
            <pc:docMk/>
            <pc:sldMk cId="838659900" sldId="25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838659900" sldId="256"/>
            <ac:spMk id="5" creationId="{94AEED0E-EC13-D626-84F5-C563FF5A640A}"/>
          </ac:spMkLst>
        </pc:spChg>
        <pc:picChg chg="add mod">
          <ac:chgData name="BELLEMIN SANDRA" userId="5fe4e071-d3f4-40df-970f-ee8fcf898346" providerId="ADAL" clId="{74A65FFC-4477-485D-8C2D-EB95B083372A}" dt="2025-03-19T08:47:18.443" v="57" actId="962"/>
          <ac:picMkLst>
            <pc:docMk/>
            <pc:sldMk cId="838659900" sldId="256"/>
            <ac:picMk id="7" creationId="{03C5E8D7-D02E-AB2D-7905-557BFF6065CC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20.599" v="59" actId="27614"/>
        <pc:sldMkLst>
          <pc:docMk/>
          <pc:sldMk cId="261805049" sldId="273"/>
        </pc:sldMkLst>
        <pc:spChg chg="del">
          <ac:chgData name="BELLEMIN SANDRA" userId="5fe4e071-d3f4-40df-970f-ee8fcf898346" providerId="ADAL" clId="{74A65FFC-4477-485D-8C2D-EB95B083372A}" dt="2025-03-19T08:45:05.134" v="27" actId="478"/>
          <ac:spMkLst>
            <pc:docMk/>
            <pc:sldMk cId="261805049" sldId="273"/>
            <ac:spMk id="2" creationId="{F4AFAC20-8C20-4470-948D-3E7F157316C0}"/>
          </ac:spMkLst>
        </pc:spChg>
        <pc:spChg chg="del">
          <ac:chgData name="BELLEMIN SANDRA" userId="5fe4e071-d3f4-40df-970f-ee8fcf898346" providerId="ADAL" clId="{74A65FFC-4477-485D-8C2D-EB95B083372A}" dt="2025-03-19T08:45:05.134" v="27" actId="478"/>
          <ac:spMkLst>
            <pc:docMk/>
            <pc:sldMk cId="261805049" sldId="273"/>
            <ac:spMk id="3" creationId="{A9DBE4DD-6AFE-4FEC-9496-EC4504D0C8A4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61805049" sldId="273"/>
            <ac:spMk id="6" creationId="{55F730A3-D04A-E20A-A105-51229EAB103C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61805049" sldId="273"/>
            <ac:spMk id="8" creationId="{85265FBA-DBE5-AF17-0AA5-2EDD5A23FEF0}"/>
          </ac:spMkLst>
        </pc:spChg>
        <pc:picChg chg="del">
          <ac:chgData name="BELLEMIN SANDRA" userId="5fe4e071-d3f4-40df-970f-ee8fcf898346" providerId="ADAL" clId="{74A65FFC-4477-485D-8C2D-EB95B083372A}" dt="2025-03-19T08:45:05.134" v="27" actId="478"/>
          <ac:picMkLst>
            <pc:docMk/>
            <pc:sldMk cId="261805049" sldId="273"/>
            <ac:picMk id="5" creationId="{30BA0FD8-6B11-4164-94FD-D65FCD947743}"/>
          </ac:picMkLst>
        </pc:picChg>
        <pc:picChg chg="add mod">
          <ac:chgData name="BELLEMIN SANDRA" userId="5fe4e071-d3f4-40df-970f-ee8fcf898346" providerId="ADAL" clId="{74A65FFC-4477-485D-8C2D-EB95B083372A}" dt="2025-03-19T08:47:20.599" v="59" actId="27614"/>
          <ac:picMkLst>
            <pc:docMk/>
            <pc:sldMk cId="261805049" sldId="273"/>
            <ac:picMk id="10" creationId="{0E5D11B1-3BA8-8DD0-29B0-D4EFB57CB4F1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24.547" v="64" actId="27614"/>
        <pc:sldMkLst>
          <pc:docMk/>
          <pc:sldMk cId="1850991279" sldId="275"/>
        </pc:sldMkLst>
        <pc:spChg chg="del">
          <ac:chgData name="BELLEMIN SANDRA" userId="5fe4e071-d3f4-40df-970f-ee8fcf898346" providerId="ADAL" clId="{74A65FFC-4477-485D-8C2D-EB95B083372A}" dt="2025-03-19T08:45:18.893" v="29" actId="478"/>
          <ac:spMkLst>
            <pc:docMk/>
            <pc:sldMk cId="1850991279" sldId="275"/>
            <ac:spMk id="3" creationId="{A9DBE4DD-6AFE-4FEC-9496-EC4504D0C8A4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850991279" sldId="275"/>
            <ac:spMk id="4" creationId="{9EA0C4BD-25B9-55C5-AE67-B83D875C34B0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850991279" sldId="275"/>
            <ac:spMk id="7" creationId="{5A9EF318-0B00-94D9-CCB5-30F52A648196}"/>
          </ac:spMkLst>
        </pc:spChg>
        <pc:spChg chg="del">
          <ac:chgData name="BELLEMIN SANDRA" userId="5fe4e071-d3f4-40df-970f-ee8fcf898346" providerId="ADAL" clId="{74A65FFC-4477-485D-8C2D-EB95B083372A}" dt="2025-03-19T08:45:18.893" v="29" actId="478"/>
          <ac:spMkLst>
            <pc:docMk/>
            <pc:sldMk cId="1850991279" sldId="275"/>
            <ac:spMk id="9" creationId="{1B2A909D-4C9E-4D9F-8FD8-05CDD5E54B83}"/>
          </ac:spMkLst>
        </pc:spChg>
        <pc:picChg chg="del">
          <ac:chgData name="BELLEMIN SANDRA" userId="5fe4e071-d3f4-40df-970f-ee8fcf898346" providerId="ADAL" clId="{74A65FFC-4477-485D-8C2D-EB95B083372A}" dt="2025-03-19T08:45:18.893" v="29" actId="478"/>
          <ac:picMkLst>
            <pc:docMk/>
            <pc:sldMk cId="1850991279" sldId="275"/>
            <ac:picMk id="5" creationId="{30BA0FD8-6B11-4164-94FD-D65FCD947743}"/>
          </ac:picMkLst>
        </pc:picChg>
        <pc:picChg chg="add mod">
          <ac:chgData name="BELLEMIN SANDRA" userId="5fe4e071-d3f4-40df-970f-ee8fcf898346" providerId="ADAL" clId="{74A65FFC-4477-485D-8C2D-EB95B083372A}" dt="2025-03-19T08:47:24.547" v="64" actId="27614"/>
          <ac:picMkLst>
            <pc:docMk/>
            <pc:sldMk cId="1850991279" sldId="275"/>
            <ac:picMk id="10" creationId="{DBBA821D-C19E-031D-8880-D90E62E9C9DE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22.359" v="62" actId="962"/>
        <pc:sldMkLst>
          <pc:docMk/>
          <pc:sldMk cId="2409475585" sldId="276"/>
        </pc:sldMkLst>
        <pc:spChg chg="del">
          <ac:chgData name="BELLEMIN SANDRA" userId="5fe4e071-d3f4-40df-970f-ee8fcf898346" providerId="ADAL" clId="{74A65FFC-4477-485D-8C2D-EB95B083372A}" dt="2025-03-19T08:45:15.804" v="28" actId="478"/>
          <ac:spMkLst>
            <pc:docMk/>
            <pc:sldMk cId="2409475585" sldId="276"/>
            <ac:spMk id="3" creationId="{6EBCC0C7-4558-45C3-8EDF-DAF300F89A2B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409475585" sldId="276"/>
            <ac:spMk id="6" creationId="{C2BE9CE0-3593-72A8-2567-FE3C5247DC86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409475585" sldId="276"/>
            <ac:spMk id="8" creationId="{171AC869-2F36-9CA8-CDEF-276253D0E2C4}"/>
          </ac:spMkLst>
        </pc:spChg>
        <pc:spChg chg="del">
          <ac:chgData name="BELLEMIN SANDRA" userId="5fe4e071-d3f4-40df-970f-ee8fcf898346" providerId="ADAL" clId="{74A65FFC-4477-485D-8C2D-EB95B083372A}" dt="2025-03-19T08:45:15.804" v="28" actId="478"/>
          <ac:spMkLst>
            <pc:docMk/>
            <pc:sldMk cId="2409475585" sldId="276"/>
            <ac:spMk id="9" creationId="{0D69DE09-40A9-4501-B954-DFA5F3AA4E32}"/>
          </ac:spMkLst>
        </pc:spChg>
        <pc:picChg chg="del">
          <ac:chgData name="BELLEMIN SANDRA" userId="5fe4e071-d3f4-40df-970f-ee8fcf898346" providerId="ADAL" clId="{74A65FFC-4477-485D-8C2D-EB95B083372A}" dt="2025-03-19T08:45:15.804" v="28" actId="478"/>
          <ac:picMkLst>
            <pc:docMk/>
            <pc:sldMk cId="2409475585" sldId="276"/>
            <ac:picMk id="2" creationId="{D822697A-81FB-4DCE-B04D-4EBF7AC1366E}"/>
          </ac:picMkLst>
        </pc:picChg>
        <pc:picChg chg="del">
          <ac:chgData name="BELLEMIN SANDRA" userId="5fe4e071-d3f4-40df-970f-ee8fcf898346" providerId="ADAL" clId="{74A65FFC-4477-485D-8C2D-EB95B083372A}" dt="2025-03-19T08:45:15.804" v="28" actId="478"/>
          <ac:picMkLst>
            <pc:docMk/>
            <pc:sldMk cId="2409475585" sldId="276"/>
            <ac:picMk id="5" creationId="{A3D6860E-B86D-40B2-9EAA-BBB9A9D1251F}"/>
          </ac:picMkLst>
        </pc:picChg>
        <pc:picChg chg="add mod">
          <ac:chgData name="BELLEMIN SANDRA" userId="5fe4e071-d3f4-40df-970f-ee8fcf898346" providerId="ADAL" clId="{74A65FFC-4477-485D-8C2D-EB95B083372A}" dt="2025-03-19T08:47:22.359" v="62" actId="962"/>
          <ac:picMkLst>
            <pc:docMk/>
            <pc:sldMk cId="2409475585" sldId="276"/>
            <ac:picMk id="11" creationId="{7284B8E4-24DD-7AFD-023D-5DE0524DF3D1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26.523" v="67" actId="962"/>
        <pc:sldMkLst>
          <pc:docMk/>
          <pc:sldMk cId="1657974593" sldId="277"/>
        </pc:sldMkLst>
        <pc:spChg chg="del">
          <ac:chgData name="BELLEMIN SANDRA" userId="5fe4e071-d3f4-40df-970f-ee8fcf898346" providerId="ADAL" clId="{74A65FFC-4477-485D-8C2D-EB95B083372A}" dt="2025-03-19T08:45:21.115" v="30" actId="478"/>
          <ac:spMkLst>
            <pc:docMk/>
            <pc:sldMk cId="1657974593" sldId="277"/>
            <ac:spMk id="2" creationId="{F5FCCAB3-EAA6-4ABA-AE03-3E374D11DABF}"/>
          </ac:spMkLst>
        </pc:spChg>
        <pc:spChg chg="del">
          <ac:chgData name="BELLEMIN SANDRA" userId="5fe4e071-d3f4-40df-970f-ee8fcf898346" providerId="ADAL" clId="{74A65FFC-4477-485D-8C2D-EB95B083372A}" dt="2025-03-19T08:45:21.115" v="30" actId="478"/>
          <ac:spMkLst>
            <pc:docMk/>
            <pc:sldMk cId="1657974593" sldId="277"/>
            <ac:spMk id="3" creationId="{7A46F459-89A8-4697-B93C-BD1455EA786E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657974593" sldId="277"/>
            <ac:spMk id="5" creationId="{EB4FD1E6-F9FB-6F36-FAD9-49751E983B80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657974593" sldId="277"/>
            <ac:spMk id="7" creationId="{E8AF69FA-3821-4A83-FD29-16AC6DEF3504}"/>
          </ac:spMkLst>
        </pc:spChg>
        <pc:picChg chg="add mod">
          <ac:chgData name="BELLEMIN SANDRA" userId="5fe4e071-d3f4-40df-970f-ee8fcf898346" providerId="ADAL" clId="{74A65FFC-4477-485D-8C2D-EB95B083372A}" dt="2025-03-19T08:47:26.523" v="67" actId="962"/>
          <ac:picMkLst>
            <pc:docMk/>
            <pc:sldMk cId="1657974593" sldId="277"/>
            <ac:picMk id="9" creationId="{932A3DF5-F0A3-9FC4-8716-33E5405F1F47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29.093" v="69" actId="27614"/>
        <pc:sldMkLst>
          <pc:docMk/>
          <pc:sldMk cId="112836195" sldId="278"/>
        </pc:sldMkLst>
        <pc:spChg chg="del">
          <ac:chgData name="BELLEMIN SANDRA" userId="5fe4e071-d3f4-40df-970f-ee8fcf898346" providerId="ADAL" clId="{74A65FFC-4477-485D-8C2D-EB95B083372A}" dt="2025-03-19T08:45:25.313" v="31" actId="478"/>
          <ac:spMkLst>
            <pc:docMk/>
            <pc:sldMk cId="112836195" sldId="278"/>
            <ac:spMk id="4" creationId="{813E15C5-A1B4-4D54-B75F-7F8D2D69C063}"/>
          </ac:spMkLst>
        </pc:spChg>
        <pc:spChg chg="del">
          <ac:chgData name="BELLEMIN SANDRA" userId="5fe4e071-d3f4-40df-970f-ee8fcf898346" providerId="ADAL" clId="{74A65FFC-4477-485D-8C2D-EB95B083372A}" dt="2025-03-19T08:45:25.313" v="31" actId="478"/>
          <ac:spMkLst>
            <pc:docMk/>
            <pc:sldMk cId="112836195" sldId="278"/>
            <ac:spMk id="5" creationId="{CFEEAC4F-A906-49F1-895A-0B3824BB67AC}"/>
          </ac:spMkLst>
        </pc:spChg>
        <pc:spChg chg="del">
          <ac:chgData name="BELLEMIN SANDRA" userId="5fe4e071-d3f4-40df-970f-ee8fcf898346" providerId="ADAL" clId="{74A65FFC-4477-485D-8C2D-EB95B083372A}" dt="2025-03-19T08:45:25.313" v="31" actId="478"/>
          <ac:spMkLst>
            <pc:docMk/>
            <pc:sldMk cId="112836195" sldId="278"/>
            <ac:spMk id="6" creationId="{9E20D754-2DEA-49F7-B718-0E132EEAD080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12836195" sldId="278"/>
            <ac:spMk id="7" creationId="{606A2534-FA4E-E475-23A7-2062452A26B2}"/>
          </ac:spMkLst>
        </pc:spChg>
        <pc:spChg chg="del">
          <ac:chgData name="BELLEMIN SANDRA" userId="5fe4e071-d3f4-40df-970f-ee8fcf898346" providerId="ADAL" clId="{74A65FFC-4477-485D-8C2D-EB95B083372A}" dt="2025-03-19T08:45:25.313" v="31" actId="478"/>
          <ac:spMkLst>
            <pc:docMk/>
            <pc:sldMk cId="112836195" sldId="278"/>
            <ac:spMk id="11" creationId="{8EF1C75F-DBD3-430B-98F5-B128E64EC410}"/>
          </ac:spMkLst>
        </pc:spChg>
        <pc:picChg chg="del">
          <ac:chgData name="BELLEMIN SANDRA" userId="5fe4e071-d3f4-40df-970f-ee8fcf898346" providerId="ADAL" clId="{74A65FFC-4477-485D-8C2D-EB95B083372A}" dt="2025-03-19T08:45:25.313" v="31" actId="478"/>
          <ac:picMkLst>
            <pc:docMk/>
            <pc:sldMk cId="112836195" sldId="278"/>
            <ac:picMk id="3" creationId="{FA3458AA-5B59-41D7-A5C8-1E0519210399}"/>
          </ac:picMkLst>
        </pc:picChg>
        <pc:picChg chg="add mod">
          <ac:chgData name="BELLEMIN SANDRA" userId="5fe4e071-d3f4-40df-970f-ee8fcf898346" providerId="ADAL" clId="{74A65FFC-4477-485D-8C2D-EB95B083372A}" dt="2025-03-19T08:47:29.093" v="69" actId="27614"/>
          <ac:picMkLst>
            <pc:docMk/>
            <pc:sldMk cId="112836195" sldId="278"/>
            <ac:picMk id="10" creationId="{56FA7663-17AE-0EE3-5398-EA318B549924}"/>
          </ac:picMkLst>
        </pc:picChg>
        <pc:cxnChg chg="del">
          <ac:chgData name="BELLEMIN SANDRA" userId="5fe4e071-d3f4-40df-970f-ee8fcf898346" providerId="ADAL" clId="{74A65FFC-4477-485D-8C2D-EB95B083372A}" dt="2025-03-19T08:45:25.313" v="31" actId="478"/>
          <ac:cxnSpMkLst>
            <pc:docMk/>
            <pc:sldMk cId="112836195" sldId="278"/>
            <ac:cxnSpMk id="8" creationId="{53A8A366-CAEA-4AE5-84C9-333021A60B5F}"/>
          </ac:cxnSpMkLst>
        </pc:cxnChg>
      </pc:sldChg>
      <pc:sldChg chg="addSp delSp modSp mod modClrScheme chgLayout">
        <pc:chgData name="BELLEMIN SANDRA" userId="5fe4e071-d3f4-40df-970f-ee8fcf898346" providerId="ADAL" clId="{74A65FFC-4477-485D-8C2D-EB95B083372A}" dt="2025-03-19T08:47:32.435" v="71" actId="27614"/>
        <pc:sldMkLst>
          <pc:docMk/>
          <pc:sldMk cId="714707036" sldId="279"/>
        </pc:sldMkLst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714707036" sldId="279"/>
            <ac:spMk id="7" creationId="{14EA00B2-F769-3981-3E47-0953723AE084}"/>
          </ac:spMkLst>
        </pc:spChg>
        <pc:spChg chg="del">
          <ac:chgData name="BELLEMIN SANDRA" userId="5fe4e071-d3f4-40df-970f-ee8fcf898346" providerId="ADAL" clId="{74A65FFC-4477-485D-8C2D-EB95B083372A}" dt="2025-03-19T08:45:28.141" v="32" actId="478"/>
          <ac:spMkLst>
            <pc:docMk/>
            <pc:sldMk cId="714707036" sldId="279"/>
            <ac:spMk id="11" creationId="{3A1E5847-09CC-4B0B-AEE4-473DBB316210}"/>
          </ac:spMkLst>
        </pc:spChg>
        <pc:spChg chg="del">
          <ac:chgData name="BELLEMIN SANDRA" userId="5fe4e071-d3f4-40df-970f-ee8fcf898346" providerId="ADAL" clId="{74A65FFC-4477-485D-8C2D-EB95B083372A}" dt="2025-03-19T08:45:28.141" v="32" actId="478"/>
          <ac:spMkLst>
            <pc:docMk/>
            <pc:sldMk cId="714707036" sldId="279"/>
            <ac:spMk id="16" creationId="{ACA5D25C-CB69-46CB-B7DE-3603B30B2E86}"/>
          </ac:spMkLst>
        </pc:spChg>
        <pc:grpChg chg="del">
          <ac:chgData name="BELLEMIN SANDRA" userId="5fe4e071-d3f4-40df-970f-ee8fcf898346" providerId="ADAL" clId="{74A65FFC-4477-485D-8C2D-EB95B083372A}" dt="2025-03-19T08:45:28.141" v="32" actId="478"/>
          <ac:grpSpMkLst>
            <pc:docMk/>
            <pc:sldMk cId="714707036" sldId="279"/>
            <ac:grpSpMk id="10" creationId="{9199B1B3-FD76-4BF8-B542-D89E109F8B4B}"/>
          </ac:grpSpMkLst>
        </pc:grpChg>
        <pc:picChg chg="add mod">
          <ac:chgData name="BELLEMIN SANDRA" userId="5fe4e071-d3f4-40df-970f-ee8fcf898346" providerId="ADAL" clId="{74A65FFC-4477-485D-8C2D-EB95B083372A}" dt="2025-03-19T08:47:32.435" v="71" actId="27614"/>
          <ac:picMkLst>
            <pc:docMk/>
            <pc:sldMk cId="714707036" sldId="279"/>
            <ac:picMk id="9" creationId="{E87D4C7E-B001-8057-305B-7AF23D826C31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36.255" v="77" actId="962"/>
        <pc:sldMkLst>
          <pc:docMk/>
          <pc:sldMk cId="311266392" sldId="280"/>
        </pc:sldMkLst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311266392" sldId="280"/>
            <ac:spMk id="3" creationId="{011DEA1D-FF3F-EDCD-26A3-B5A3B6B17371}"/>
          </ac:spMkLst>
        </pc:spChg>
        <pc:spChg chg="del">
          <ac:chgData name="BELLEMIN SANDRA" userId="5fe4e071-d3f4-40df-970f-ee8fcf898346" providerId="ADAL" clId="{74A65FFC-4477-485D-8C2D-EB95B083372A}" dt="2025-03-19T08:45:33.773" v="34" actId="478"/>
          <ac:spMkLst>
            <pc:docMk/>
            <pc:sldMk cId="311266392" sldId="280"/>
            <ac:spMk id="9" creationId="{1D049E32-1F89-4535-9404-5EB186FF58EE}"/>
          </ac:spMkLst>
        </pc:spChg>
        <pc:spChg chg="del">
          <ac:chgData name="BELLEMIN SANDRA" userId="5fe4e071-d3f4-40df-970f-ee8fcf898346" providerId="ADAL" clId="{74A65FFC-4477-485D-8C2D-EB95B083372A}" dt="2025-03-19T08:45:33.773" v="34" actId="478"/>
          <ac:spMkLst>
            <pc:docMk/>
            <pc:sldMk cId="311266392" sldId="280"/>
            <ac:spMk id="10" creationId="{97F29974-F7B6-4818-8A8E-6AF7B500D6CC}"/>
          </ac:spMkLst>
        </pc:spChg>
        <pc:spChg chg="del">
          <ac:chgData name="BELLEMIN SANDRA" userId="5fe4e071-d3f4-40df-970f-ee8fcf898346" providerId="ADAL" clId="{74A65FFC-4477-485D-8C2D-EB95B083372A}" dt="2025-03-19T08:45:33.773" v="34" actId="478"/>
          <ac:spMkLst>
            <pc:docMk/>
            <pc:sldMk cId="311266392" sldId="280"/>
            <ac:spMk id="21" creationId="{417C8F9C-27AB-4D8B-87AC-DBDBCF156991}"/>
          </ac:spMkLst>
        </pc:spChg>
        <pc:spChg chg="del">
          <ac:chgData name="BELLEMIN SANDRA" userId="5fe4e071-d3f4-40df-970f-ee8fcf898346" providerId="ADAL" clId="{74A65FFC-4477-485D-8C2D-EB95B083372A}" dt="2025-03-19T08:45:33.773" v="34" actId="478"/>
          <ac:spMkLst>
            <pc:docMk/>
            <pc:sldMk cId="311266392" sldId="280"/>
            <ac:spMk id="49" creationId="{33E52E2D-3D61-47B8-8D3E-AA5052EF48D6}"/>
          </ac:spMkLst>
        </pc:spChg>
        <pc:grpChg chg="del">
          <ac:chgData name="BELLEMIN SANDRA" userId="5fe4e071-d3f4-40df-970f-ee8fcf898346" providerId="ADAL" clId="{74A65FFC-4477-485D-8C2D-EB95B083372A}" dt="2025-03-19T08:45:33.773" v="34" actId="478"/>
          <ac:grpSpMkLst>
            <pc:docMk/>
            <pc:sldMk cId="311266392" sldId="280"/>
            <ac:grpSpMk id="32" creationId="{8BCD8839-4527-4DDA-8636-2570D7582E45}"/>
          </ac:grpSpMkLst>
        </pc:grpChg>
        <pc:picChg chg="add mod">
          <ac:chgData name="BELLEMIN SANDRA" userId="5fe4e071-d3f4-40df-970f-ee8fcf898346" providerId="ADAL" clId="{74A65FFC-4477-485D-8C2D-EB95B083372A}" dt="2025-03-19T08:47:36.255" v="77" actId="962"/>
          <ac:picMkLst>
            <pc:docMk/>
            <pc:sldMk cId="311266392" sldId="280"/>
            <ac:picMk id="5" creationId="{BC8A8A5F-2DF9-5590-B272-84DE76194151}"/>
          </ac:picMkLst>
        </pc:picChg>
        <pc:cxnChg chg="del">
          <ac:chgData name="BELLEMIN SANDRA" userId="5fe4e071-d3f4-40df-970f-ee8fcf898346" providerId="ADAL" clId="{74A65FFC-4477-485D-8C2D-EB95B083372A}" dt="2025-03-19T08:45:33.773" v="34" actId="478"/>
          <ac:cxnSpMkLst>
            <pc:docMk/>
            <pc:sldMk cId="311266392" sldId="280"/>
            <ac:cxnSpMk id="11" creationId="{71712814-6481-4B4D-9BC0-B88D233763E1}"/>
          </ac:cxnSpMkLst>
        </pc:cxnChg>
      </pc:sldChg>
      <pc:sldChg chg="addSp delSp modSp mod modClrScheme chgLayout">
        <pc:chgData name="BELLEMIN SANDRA" userId="5fe4e071-d3f4-40df-970f-ee8fcf898346" providerId="ADAL" clId="{74A65FFC-4477-485D-8C2D-EB95B083372A}" dt="2025-03-19T08:47:33.765" v="74" actId="962"/>
        <pc:sldMkLst>
          <pc:docMk/>
          <pc:sldMk cId="240090372" sldId="282"/>
        </pc:sldMkLst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40090372" sldId="282"/>
            <ac:spMk id="3" creationId="{4A1CBE81-9155-52F0-95F0-D62A28676865}"/>
          </ac:spMkLst>
        </pc:spChg>
        <pc:spChg chg="del">
          <ac:chgData name="BELLEMIN SANDRA" userId="5fe4e071-d3f4-40df-970f-ee8fcf898346" providerId="ADAL" clId="{74A65FFC-4477-485D-8C2D-EB95B083372A}" dt="2025-03-19T08:45:30.805" v="33" actId="478"/>
          <ac:spMkLst>
            <pc:docMk/>
            <pc:sldMk cId="240090372" sldId="282"/>
            <ac:spMk id="4" creationId="{813E15C5-A1B4-4D54-B75F-7F8D2D69C063}"/>
          </ac:spMkLst>
        </pc:spChg>
        <pc:spChg chg="del">
          <ac:chgData name="BELLEMIN SANDRA" userId="5fe4e071-d3f4-40df-970f-ee8fcf898346" providerId="ADAL" clId="{74A65FFC-4477-485D-8C2D-EB95B083372A}" dt="2025-03-19T08:45:30.805" v="33" actId="478"/>
          <ac:spMkLst>
            <pc:docMk/>
            <pc:sldMk cId="240090372" sldId="282"/>
            <ac:spMk id="5" creationId="{CFEEAC4F-A906-49F1-895A-0B3824BB67AC}"/>
          </ac:spMkLst>
        </pc:spChg>
        <pc:spChg chg="del">
          <ac:chgData name="BELLEMIN SANDRA" userId="5fe4e071-d3f4-40df-970f-ee8fcf898346" providerId="ADAL" clId="{74A65FFC-4477-485D-8C2D-EB95B083372A}" dt="2025-03-19T08:45:30.805" v="33" actId="478"/>
          <ac:spMkLst>
            <pc:docMk/>
            <pc:sldMk cId="240090372" sldId="282"/>
            <ac:spMk id="6" creationId="{9E20D754-2DEA-49F7-B718-0E132EEAD080}"/>
          </ac:spMkLst>
        </pc:spChg>
        <pc:spChg chg="del">
          <ac:chgData name="BELLEMIN SANDRA" userId="5fe4e071-d3f4-40df-970f-ee8fcf898346" providerId="ADAL" clId="{74A65FFC-4477-485D-8C2D-EB95B083372A}" dt="2025-03-19T08:45:30.805" v="33" actId="478"/>
          <ac:spMkLst>
            <pc:docMk/>
            <pc:sldMk cId="240090372" sldId="282"/>
            <ac:spMk id="19" creationId="{D8BAFF7D-D905-4C2D-A89E-915D2FD72443}"/>
          </ac:spMkLst>
        </pc:spChg>
        <pc:spChg chg="del">
          <ac:chgData name="BELLEMIN SANDRA" userId="5fe4e071-d3f4-40df-970f-ee8fcf898346" providerId="ADAL" clId="{74A65FFC-4477-485D-8C2D-EB95B083372A}" dt="2025-03-19T08:45:30.805" v="33" actId="478"/>
          <ac:spMkLst>
            <pc:docMk/>
            <pc:sldMk cId="240090372" sldId="282"/>
            <ac:spMk id="23" creationId="{0D1C4224-33CC-4248-A538-4D7380661BE0}"/>
          </ac:spMkLst>
        </pc:spChg>
        <pc:grpChg chg="del">
          <ac:chgData name="BELLEMIN SANDRA" userId="5fe4e071-d3f4-40df-970f-ee8fcf898346" providerId="ADAL" clId="{74A65FFC-4477-485D-8C2D-EB95B083372A}" dt="2025-03-19T08:45:30.805" v="33" actId="478"/>
          <ac:grpSpMkLst>
            <pc:docMk/>
            <pc:sldMk cId="240090372" sldId="282"/>
            <ac:grpSpMk id="14" creationId="{66F9DDCA-1A35-4739-BA60-4A7DC3BE27B0}"/>
          </ac:grpSpMkLst>
        </pc:grpChg>
        <pc:picChg chg="add mod">
          <ac:chgData name="BELLEMIN SANDRA" userId="5fe4e071-d3f4-40df-970f-ee8fcf898346" providerId="ADAL" clId="{74A65FFC-4477-485D-8C2D-EB95B083372A}" dt="2025-03-19T08:47:33.765" v="74" actId="962"/>
          <ac:picMkLst>
            <pc:docMk/>
            <pc:sldMk cId="240090372" sldId="282"/>
            <ac:picMk id="8" creationId="{38E4CCB2-0C8D-7B17-DCEB-903E29DC8001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38.437" v="79" actId="27614"/>
        <pc:sldMkLst>
          <pc:docMk/>
          <pc:sldMk cId="4035993946" sldId="283"/>
        </pc:sldMkLst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4035993946" sldId="283"/>
            <ac:spMk id="4" creationId="{3C194644-3205-0F33-95BE-C08E86E6C5F5}"/>
          </ac:spMkLst>
        </pc:spChg>
        <pc:spChg chg="del">
          <ac:chgData name="BELLEMIN SANDRA" userId="5fe4e071-d3f4-40df-970f-ee8fcf898346" providerId="ADAL" clId="{74A65FFC-4477-485D-8C2D-EB95B083372A}" dt="2025-03-19T08:45:36.181" v="35" actId="478"/>
          <ac:spMkLst>
            <pc:docMk/>
            <pc:sldMk cId="4035993946" sldId="283"/>
            <ac:spMk id="23" creationId="{80BA3F37-4AAE-4FAE-8ABB-373C73849807}"/>
          </ac:spMkLst>
        </pc:spChg>
        <pc:spChg chg="del">
          <ac:chgData name="BELLEMIN SANDRA" userId="5fe4e071-d3f4-40df-970f-ee8fcf898346" providerId="ADAL" clId="{74A65FFC-4477-485D-8C2D-EB95B083372A}" dt="2025-03-19T08:45:36.181" v="35" actId="478"/>
          <ac:spMkLst>
            <pc:docMk/>
            <pc:sldMk cId="4035993946" sldId="283"/>
            <ac:spMk id="47" creationId="{CDBECEE9-C953-4A16-A8C7-489D4F5E11DA}"/>
          </ac:spMkLst>
        </pc:spChg>
        <pc:grpChg chg="del">
          <ac:chgData name="BELLEMIN SANDRA" userId="5fe4e071-d3f4-40df-970f-ee8fcf898346" providerId="ADAL" clId="{74A65FFC-4477-485D-8C2D-EB95B083372A}" dt="2025-03-19T08:45:36.181" v="35" actId="478"/>
          <ac:grpSpMkLst>
            <pc:docMk/>
            <pc:sldMk cId="4035993946" sldId="283"/>
            <ac:grpSpMk id="3" creationId="{8B5BE8B7-540D-47DB-8A05-8669E0066466}"/>
          </ac:grpSpMkLst>
        </pc:grpChg>
        <pc:picChg chg="add mod">
          <ac:chgData name="BELLEMIN SANDRA" userId="5fe4e071-d3f4-40df-970f-ee8fcf898346" providerId="ADAL" clId="{74A65FFC-4477-485D-8C2D-EB95B083372A}" dt="2025-03-19T08:47:38.437" v="79" actId="27614"/>
          <ac:picMkLst>
            <pc:docMk/>
            <pc:sldMk cId="4035993946" sldId="283"/>
            <ac:picMk id="6" creationId="{025EAADF-FB6F-6E64-A842-C654BD587FC6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40.529" v="82" actId="962"/>
        <pc:sldMkLst>
          <pc:docMk/>
          <pc:sldMk cId="2349111662" sldId="284"/>
        </pc:sldMkLst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349111662" sldId="284"/>
            <ac:spMk id="3" creationId="{AF203559-363A-EF26-619D-8907BED70140}"/>
          </ac:spMkLst>
        </pc:spChg>
        <pc:spChg chg="del">
          <ac:chgData name="BELLEMIN SANDRA" userId="5fe4e071-d3f4-40df-970f-ee8fcf898346" providerId="ADAL" clId="{74A65FFC-4477-485D-8C2D-EB95B083372A}" dt="2025-03-19T08:45:38.821" v="36" actId="478"/>
          <ac:spMkLst>
            <pc:docMk/>
            <pc:sldMk cId="2349111662" sldId="284"/>
            <ac:spMk id="22" creationId="{19A62F4A-0363-46C9-AAB9-DBDCD9C7A7EC}"/>
          </ac:spMkLst>
        </pc:spChg>
        <pc:spChg chg="del">
          <ac:chgData name="BELLEMIN SANDRA" userId="5fe4e071-d3f4-40df-970f-ee8fcf898346" providerId="ADAL" clId="{74A65FFC-4477-485D-8C2D-EB95B083372A}" dt="2025-03-19T08:45:38.821" v="36" actId="478"/>
          <ac:spMkLst>
            <pc:docMk/>
            <pc:sldMk cId="2349111662" sldId="284"/>
            <ac:spMk id="36" creationId="{1F59522D-3609-47A5-A9DE-71C14ACBB2DD}"/>
          </ac:spMkLst>
        </pc:spChg>
        <pc:grpChg chg="del">
          <ac:chgData name="BELLEMIN SANDRA" userId="5fe4e071-d3f4-40df-970f-ee8fcf898346" providerId="ADAL" clId="{74A65FFC-4477-485D-8C2D-EB95B083372A}" dt="2025-03-19T08:45:38.821" v="36" actId="478"/>
          <ac:grpSpMkLst>
            <pc:docMk/>
            <pc:sldMk cId="2349111662" sldId="284"/>
            <ac:grpSpMk id="37" creationId="{6E0C733D-C829-4229-BFAB-634015EF093D}"/>
          </ac:grpSpMkLst>
        </pc:grpChg>
        <pc:picChg chg="add mod">
          <ac:chgData name="BELLEMIN SANDRA" userId="5fe4e071-d3f4-40df-970f-ee8fcf898346" providerId="ADAL" clId="{74A65FFC-4477-485D-8C2D-EB95B083372A}" dt="2025-03-19T08:47:40.529" v="82" actId="962"/>
          <ac:picMkLst>
            <pc:docMk/>
            <pc:sldMk cId="2349111662" sldId="284"/>
            <ac:picMk id="5" creationId="{53CED085-16F4-860A-ECA7-56A522B265AB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8:02.977" v="106" actId="962"/>
        <pc:sldMkLst>
          <pc:docMk/>
          <pc:sldMk cId="565585699" sldId="293"/>
        </pc:sldMkLst>
        <pc:spChg chg="del">
          <ac:chgData name="BELLEMIN SANDRA" userId="5fe4e071-d3f4-40df-970f-ee8fcf898346" providerId="ADAL" clId="{74A65FFC-4477-485D-8C2D-EB95B083372A}" dt="2025-03-19T08:46:03.042" v="45" actId="478"/>
          <ac:spMkLst>
            <pc:docMk/>
            <pc:sldMk cId="565585699" sldId="293"/>
            <ac:spMk id="2" creationId="{047ED612-6756-44EE-B624-F229A6FF0C5B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565585699" sldId="293"/>
            <ac:spMk id="4" creationId="{ABD4C9A8-88AF-236C-D3C6-87199B8AAC78}"/>
          </ac:spMkLst>
        </pc:spChg>
        <pc:picChg chg="del">
          <ac:chgData name="BELLEMIN SANDRA" userId="5fe4e071-d3f4-40df-970f-ee8fcf898346" providerId="ADAL" clId="{74A65FFC-4477-485D-8C2D-EB95B083372A}" dt="2025-03-19T08:46:03.042" v="45" actId="478"/>
          <ac:picMkLst>
            <pc:docMk/>
            <pc:sldMk cId="565585699" sldId="293"/>
            <ac:picMk id="5" creationId="{CDDB80D2-80AF-C254-FCFE-EAD65FB827F5}"/>
          </ac:picMkLst>
        </pc:picChg>
        <pc:picChg chg="add mod">
          <ac:chgData name="BELLEMIN SANDRA" userId="5fe4e071-d3f4-40df-970f-ee8fcf898346" providerId="ADAL" clId="{74A65FFC-4477-485D-8C2D-EB95B083372A}" dt="2025-03-19T08:48:02.977" v="106" actId="962"/>
          <ac:picMkLst>
            <pc:docMk/>
            <pc:sldMk cId="565585699" sldId="293"/>
            <ac:picMk id="7" creationId="{B041E7E7-A2D7-FAD9-423F-59E71D4E21B2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8:07.473" v="111" actId="27614"/>
        <pc:sldMkLst>
          <pc:docMk/>
          <pc:sldMk cId="760608894" sldId="294"/>
        </pc:sldMkLst>
        <pc:spChg chg="del">
          <ac:chgData name="BELLEMIN SANDRA" userId="5fe4e071-d3f4-40df-970f-ee8fcf898346" providerId="ADAL" clId="{74A65FFC-4477-485D-8C2D-EB95B083372A}" dt="2025-03-19T08:46:07.406" v="47" actId="478"/>
          <ac:spMkLst>
            <pc:docMk/>
            <pc:sldMk cId="760608894" sldId="294"/>
            <ac:spMk id="2" creationId="{EE1F1560-5112-4A72-A3FE-12FCDFB7F10F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760608894" sldId="294"/>
            <ac:spMk id="8" creationId="{BDC32128-420D-E8F8-2AB8-49C50C52F46A}"/>
          </ac:spMkLst>
        </pc:spChg>
        <pc:picChg chg="del">
          <ac:chgData name="BELLEMIN SANDRA" userId="5fe4e071-d3f4-40df-970f-ee8fcf898346" providerId="ADAL" clId="{74A65FFC-4477-485D-8C2D-EB95B083372A}" dt="2025-03-19T08:43:10.621" v="20" actId="478"/>
          <ac:picMkLst>
            <pc:docMk/>
            <pc:sldMk cId="760608894" sldId="294"/>
            <ac:picMk id="3" creationId="{1A60631F-20A7-F492-EBF3-3517921D8160}"/>
          </ac:picMkLst>
        </pc:picChg>
        <pc:picChg chg="del">
          <ac:chgData name="BELLEMIN SANDRA" userId="5fe4e071-d3f4-40df-970f-ee8fcf898346" providerId="ADAL" clId="{74A65FFC-4477-485D-8C2D-EB95B083372A}" dt="2025-03-19T08:43:07.549" v="17" actId="478"/>
          <ac:picMkLst>
            <pc:docMk/>
            <pc:sldMk cId="760608894" sldId="294"/>
            <ac:picMk id="5" creationId="{F9979764-E9B6-4886-8806-637EC4C4775B}"/>
          </ac:picMkLst>
        </pc:picChg>
        <pc:picChg chg="add del mod">
          <ac:chgData name="BELLEMIN SANDRA" userId="5fe4e071-d3f4-40df-970f-ee8fcf898346" providerId="ADAL" clId="{74A65FFC-4477-485D-8C2D-EB95B083372A}" dt="2025-03-19T08:46:07.406" v="47" actId="478"/>
          <ac:picMkLst>
            <pc:docMk/>
            <pc:sldMk cId="760608894" sldId="294"/>
            <ac:picMk id="6" creationId="{6381807F-C70A-8C25-57E5-E7251037B42D}"/>
          </ac:picMkLst>
        </pc:picChg>
        <pc:picChg chg="add mod">
          <ac:chgData name="BELLEMIN SANDRA" userId="5fe4e071-d3f4-40df-970f-ee8fcf898346" providerId="ADAL" clId="{74A65FFC-4477-485D-8C2D-EB95B083372A}" dt="2025-03-19T08:47:14.219" v="54"/>
          <ac:picMkLst>
            <pc:docMk/>
            <pc:sldMk cId="760608894" sldId="294"/>
            <ac:picMk id="10" creationId="{636B8CC1-19A0-A593-FE51-ACB6AEDE0B43}"/>
          </ac:picMkLst>
        </pc:picChg>
        <pc:picChg chg="add mod">
          <ac:chgData name="BELLEMIN SANDRA" userId="5fe4e071-d3f4-40df-970f-ee8fcf898346" providerId="ADAL" clId="{74A65FFC-4477-485D-8C2D-EB95B083372A}" dt="2025-03-19T08:48:07.473" v="111" actId="27614"/>
          <ac:picMkLst>
            <pc:docMk/>
            <pc:sldMk cId="760608894" sldId="294"/>
            <ac:picMk id="12" creationId="{056AEAD0-2D69-FEC8-EA1C-21AE98EF76D0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8:05.041" v="109" actId="962"/>
        <pc:sldMkLst>
          <pc:docMk/>
          <pc:sldMk cId="696676726" sldId="295"/>
        </pc:sldMkLst>
        <pc:spChg chg="del">
          <ac:chgData name="BELLEMIN SANDRA" userId="5fe4e071-d3f4-40df-970f-ee8fcf898346" providerId="ADAL" clId="{74A65FFC-4477-485D-8C2D-EB95B083372A}" dt="2025-03-19T08:46:05.294" v="46" actId="478"/>
          <ac:spMkLst>
            <pc:docMk/>
            <pc:sldMk cId="696676726" sldId="295"/>
            <ac:spMk id="2" creationId="{082445EC-B454-4119-B2FD-994AB9DA16D2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696676726" sldId="295"/>
            <ac:spMk id="7" creationId="{0ACEC5D4-7497-CEF9-5B29-C092C8AD0D51}"/>
          </ac:spMkLst>
        </pc:spChg>
        <pc:picChg chg="del">
          <ac:chgData name="BELLEMIN SANDRA" userId="5fe4e071-d3f4-40df-970f-ee8fcf898346" providerId="ADAL" clId="{74A65FFC-4477-485D-8C2D-EB95B083372A}" dt="2025-03-19T08:46:05.294" v="46" actId="478"/>
          <ac:picMkLst>
            <pc:docMk/>
            <pc:sldMk cId="696676726" sldId="295"/>
            <ac:picMk id="3" creationId="{1A60631F-20A7-F492-EBF3-3517921D8160}"/>
          </ac:picMkLst>
        </pc:picChg>
        <pc:picChg chg="del">
          <ac:chgData name="BELLEMIN SANDRA" userId="5fe4e071-d3f4-40df-970f-ee8fcf898346" providerId="ADAL" clId="{74A65FFC-4477-485D-8C2D-EB95B083372A}" dt="2025-03-19T08:46:05.294" v="46" actId="478"/>
          <ac:picMkLst>
            <pc:docMk/>
            <pc:sldMk cId="696676726" sldId="295"/>
            <ac:picMk id="4" creationId="{69702CC1-93D5-465D-B400-B5E204D688B1}"/>
          </ac:picMkLst>
        </pc:picChg>
        <pc:picChg chg="del">
          <ac:chgData name="BELLEMIN SANDRA" userId="5fe4e071-d3f4-40df-970f-ee8fcf898346" providerId="ADAL" clId="{74A65FFC-4477-485D-8C2D-EB95B083372A}" dt="2025-03-19T08:46:05.294" v="46" actId="478"/>
          <ac:picMkLst>
            <pc:docMk/>
            <pc:sldMk cId="696676726" sldId="295"/>
            <ac:picMk id="5" creationId="{EA328EA4-12BE-4859-8B32-36AAB0B749A2}"/>
          </ac:picMkLst>
        </pc:picChg>
        <pc:picChg chg="add mod">
          <ac:chgData name="BELLEMIN SANDRA" userId="5fe4e071-d3f4-40df-970f-ee8fcf898346" providerId="ADAL" clId="{74A65FFC-4477-485D-8C2D-EB95B083372A}" dt="2025-03-19T08:48:05.041" v="109" actId="962"/>
          <ac:picMkLst>
            <pc:docMk/>
            <pc:sldMk cId="696676726" sldId="295"/>
            <ac:picMk id="9" creationId="{3EE8A24F-8BAA-B03B-A09B-2654DC191AF1}"/>
          </ac:picMkLst>
        </pc:picChg>
      </pc:sldChg>
      <pc:sldChg chg="addSp delSp modSp mod modClrScheme chgLayout modNotesTx">
        <pc:chgData name="BELLEMIN SANDRA" userId="5fe4e071-d3f4-40df-970f-ee8fcf898346" providerId="ADAL" clId="{74A65FFC-4477-485D-8C2D-EB95B083372A}" dt="2025-03-19T08:47:42.721" v="84" actId="27614"/>
        <pc:sldMkLst>
          <pc:docMk/>
          <pc:sldMk cId="2639198880" sldId="296"/>
        </pc:sldMkLst>
        <pc:spChg chg="del">
          <ac:chgData name="BELLEMIN SANDRA" userId="5fe4e071-d3f4-40df-970f-ee8fcf898346" providerId="ADAL" clId="{74A65FFC-4477-485D-8C2D-EB95B083372A}" dt="2025-03-19T08:45:44.556" v="37" actId="478"/>
          <ac:spMkLst>
            <pc:docMk/>
            <pc:sldMk cId="2639198880" sldId="296"/>
            <ac:spMk id="3" creationId="{6DE06F46-B1CF-4B9E-AC21-0137840849D6}"/>
          </ac:spMkLst>
        </pc:spChg>
        <pc:spChg chg="del">
          <ac:chgData name="BELLEMIN SANDRA" userId="5fe4e071-d3f4-40df-970f-ee8fcf898346" providerId="ADAL" clId="{74A65FFC-4477-485D-8C2D-EB95B083372A}" dt="2025-03-19T08:45:44.556" v="37" actId="478"/>
          <ac:spMkLst>
            <pc:docMk/>
            <pc:sldMk cId="2639198880" sldId="296"/>
            <ac:spMk id="4" creationId="{09E36105-86AD-44EF-BF1D-279C4D05B72C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639198880" sldId="296"/>
            <ac:spMk id="5" creationId="{7F6B5CBE-CF15-FD71-70CA-B2118F61EE92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639198880" sldId="296"/>
            <ac:spMk id="7" creationId="{7CDF1FCD-5731-06DD-CCA4-45CFF0DB1D17}"/>
          </ac:spMkLst>
        </pc:spChg>
        <pc:picChg chg="add mod">
          <ac:chgData name="BELLEMIN SANDRA" userId="5fe4e071-d3f4-40df-970f-ee8fcf898346" providerId="ADAL" clId="{74A65FFC-4477-485D-8C2D-EB95B083372A}" dt="2025-03-19T08:47:42.721" v="84" actId="27614"/>
          <ac:picMkLst>
            <pc:docMk/>
            <pc:sldMk cId="2639198880" sldId="296"/>
            <ac:picMk id="9" creationId="{C3EBF504-F8CF-3CEE-0F63-7758817BD958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46.326" v="87" actId="962"/>
        <pc:sldMkLst>
          <pc:docMk/>
          <pc:sldMk cId="4070794415" sldId="297"/>
        </pc:sldMkLst>
        <pc:spChg chg="del">
          <ac:chgData name="BELLEMIN SANDRA" userId="5fe4e071-d3f4-40df-970f-ee8fcf898346" providerId="ADAL" clId="{74A65FFC-4477-485D-8C2D-EB95B083372A}" dt="2025-03-19T08:45:47.778" v="38" actId="478"/>
          <ac:spMkLst>
            <pc:docMk/>
            <pc:sldMk cId="4070794415" sldId="297"/>
            <ac:spMk id="3" creationId="{54C5EDC3-FC6F-47C6-8D8C-9D4F95D47270}"/>
          </ac:spMkLst>
        </pc:spChg>
        <pc:spChg chg="del">
          <ac:chgData name="BELLEMIN SANDRA" userId="5fe4e071-d3f4-40df-970f-ee8fcf898346" providerId="ADAL" clId="{74A65FFC-4477-485D-8C2D-EB95B083372A}" dt="2025-03-19T08:45:47.778" v="38" actId="478"/>
          <ac:spMkLst>
            <pc:docMk/>
            <pc:sldMk cId="4070794415" sldId="297"/>
            <ac:spMk id="4" creationId="{DF6D06AC-2965-41EE-84BD-18B0A8FB8DD1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4070794415" sldId="297"/>
            <ac:spMk id="5" creationId="{1757B42F-208D-E4C3-3308-E268731574F8}"/>
          </ac:spMkLst>
        </pc:spChg>
        <pc:picChg chg="add mod">
          <ac:chgData name="BELLEMIN SANDRA" userId="5fe4e071-d3f4-40df-970f-ee8fcf898346" providerId="ADAL" clId="{74A65FFC-4477-485D-8C2D-EB95B083372A}" dt="2025-03-19T08:47:46.326" v="87" actId="962"/>
          <ac:picMkLst>
            <pc:docMk/>
            <pc:sldMk cId="4070794415" sldId="297"/>
            <ac:picMk id="7" creationId="{066A974E-8FCB-A3F6-630B-0389F3BEE1AE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50.615" v="89" actId="27614"/>
        <pc:sldMkLst>
          <pc:docMk/>
          <pc:sldMk cId="1192343057" sldId="298"/>
        </pc:sldMkLst>
        <pc:spChg chg="del">
          <ac:chgData name="BELLEMIN SANDRA" userId="5fe4e071-d3f4-40df-970f-ee8fcf898346" providerId="ADAL" clId="{74A65FFC-4477-485D-8C2D-EB95B083372A}" dt="2025-03-19T08:45:49.773" v="39" actId="478"/>
          <ac:spMkLst>
            <pc:docMk/>
            <pc:sldMk cId="1192343057" sldId="298"/>
            <ac:spMk id="3" creationId="{204FC96B-4BDB-41BB-8EC7-CC49DA24ED01}"/>
          </ac:spMkLst>
        </pc:spChg>
        <pc:spChg chg="del">
          <ac:chgData name="BELLEMIN SANDRA" userId="5fe4e071-d3f4-40df-970f-ee8fcf898346" providerId="ADAL" clId="{74A65FFC-4477-485D-8C2D-EB95B083372A}" dt="2025-03-19T08:45:49.773" v="39" actId="478"/>
          <ac:spMkLst>
            <pc:docMk/>
            <pc:sldMk cId="1192343057" sldId="298"/>
            <ac:spMk id="4" creationId="{99786311-1C45-415B-B3D8-F4D383B07647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192343057" sldId="298"/>
            <ac:spMk id="5" creationId="{EC8424CE-17FC-CC43-14E3-F7198943A529}"/>
          </ac:spMkLst>
        </pc:spChg>
        <pc:picChg chg="add mod">
          <ac:chgData name="BELLEMIN SANDRA" userId="5fe4e071-d3f4-40df-970f-ee8fcf898346" providerId="ADAL" clId="{74A65FFC-4477-485D-8C2D-EB95B083372A}" dt="2025-03-19T08:47:50.615" v="89" actId="27614"/>
          <ac:picMkLst>
            <pc:docMk/>
            <pc:sldMk cId="1192343057" sldId="298"/>
            <ac:picMk id="7" creationId="{855A07FF-5F4F-5D18-3307-7AA8DA62E98E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52.259" v="92" actId="962"/>
        <pc:sldMkLst>
          <pc:docMk/>
          <pc:sldMk cId="4068425967" sldId="299"/>
        </pc:sldMkLst>
        <pc:spChg chg="del">
          <ac:chgData name="BELLEMIN SANDRA" userId="5fe4e071-d3f4-40df-970f-ee8fcf898346" providerId="ADAL" clId="{74A65FFC-4477-485D-8C2D-EB95B083372A}" dt="2025-03-19T08:45:51.901" v="40" actId="478"/>
          <ac:spMkLst>
            <pc:docMk/>
            <pc:sldMk cId="4068425967" sldId="299"/>
            <ac:spMk id="3" creationId="{EAB01EA4-A554-4065-8F57-BBB361B52A91}"/>
          </ac:spMkLst>
        </pc:spChg>
        <pc:spChg chg="del">
          <ac:chgData name="BELLEMIN SANDRA" userId="5fe4e071-d3f4-40df-970f-ee8fcf898346" providerId="ADAL" clId="{74A65FFC-4477-485D-8C2D-EB95B083372A}" dt="2025-03-19T08:45:51.901" v="40" actId="478"/>
          <ac:spMkLst>
            <pc:docMk/>
            <pc:sldMk cId="4068425967" sldId="299"/>
            <ac:spMk id="4" creationId="{F6AD454E-AA40-4BE8-BE18-46E94C319B0D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4068425967" sldId="299"/>
            <ac:spMk id="5" creationId="{43541D4A-2329-8923-FFCE-F946E70131F7}"/>
          </ac:spMkLst>
        </pc:spChg>
        <pc:picChg chg="add mod">
          <ac:chgData name="BELLEMIN SANDRA" userId="5fe4e071-d3f4-40df-970f-ee8fcf898346" providerId="ADAL" clId="{74A65FFC-4477-485D-8C2D-EB95B083372A}" dt="2025-03-19T08:47:52.259" v="92" actId="962"/>
          <ac:picMkLst>
            <pc:docMk/>
            <pc:sldMk cId="4068425967" sldId="299"/>
            <ac:picMk id="7" creationId="{71A1880B-15C2-0F44-B3E7-28570DC03016}"/>
          </ac:picMkLst>
        </pc:picChg>
      </pc:sldChg>
      <pc:sldChg chg="addSp delSp modSp mod modClrScheme chgLayout modNotesTx">
        <pc:chgData name="BELLEMIN SANDRA" userId="5fe4e071-d3f4-40df-970f-ee8fcf898346" providerId="ADAL" clId="{74A65FFC-4477-485D-8C2D-EB95B083372A}" dt="2025-03-19T08:47:54.380" v="95" actId="962"/>
        <pc:sldMkLst>
          <pc:docMk/>
          <pc:sldMk cId="4157317522" sldId="300"/>
        </pc:sldMkLst>
        <pc:spChg chg="del">
          <ac:chgData name="BELLEMIN SANDRA" userId="5fe4e071-d3f4-40df-970f-ee8fcf898346" providerId="ADAL" clId="{74A65FFC-4477-485D-8C2D-EB95B083372A}" dt="2025-03-19T08:45:53.935" v="41" actId="478"/>
          <ac:spMkLst>
            <pc:docMk/>
            <pc:sldMk cId="4157317522" sldId="300"/>
            <ac:spMk id="2" creationId="{182FF064-F303-8612-1085-EA178599057A}"/>
          </ac:spMkLst>
        </pc:spChg>
        <pc:spChg chg="del">
          <ac:chgData name="BELLEMIN SANDRA" userId="5fe4e071-d3f4-40df-970f-ee8fcf898346" providerId="ADAL" clId="{74A65FFC-4477-485D-8C2D-EB95B083372A}" dt="2025-03-19T08:45:53.935" v="41" actId="478"/>
          <ac:spMkLst>
            <pc:docMk/>
            <pc:sldMk cId="4157317522" sldId="300"/>
            <ac:spMk id="3" creationId="{EAB01EA4-A554-4065-8F57-BBB361B52A91}"/>
          </ac:spMkLst>
        </pc:spChg>
        <pc:spChg chg="del">
          <ac:chgData name="BELLEMIN SANDRA" userId="5fe4e071-d3f4-40df-970f-ee8fcf898346" providerId="ADAL" clId="{74A65FFC-4477-485D-8C2D-EB95B083372A}" dt="2025-03-19T08:45:53.935" v="41" actId="478"/>
          <ac:spMkLst>
            <pc:docMk/>
            <pc:sldMk cId="4157317522" sldId="300"/>
            <ac:spMk id="5" creationId="{0E2F851D-1D2A-4625-9996-8FD39FCA7F80}"/>
          </ac:spMkLst>
        </pc:spChg>
        <pc:spChg chg="del">
          <ac:chgData name="BELLEMIN SANDRA" userId="5fe4e071-d3f4-40df-970f-ee8fcf898346" providerId="ADAL" clId="{74A65FFC-4477-485D-8C2D-EB95B083372A}" dt="2025-03-19T08:45:53.935" v="41" actId="478"/>
          <ac:spMkLst>
            <pc:docMk/>
            <pc:sldMk cId="4157317522" sldId="300"/>
            <ac:spMk id="6" creationId="{45C49832-A688-8600-8441-135677BBA355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4157317522" sldId="300"/>
            <ac:spMk id="8" creationId="{87BDA890-C83E-5FC6-1F6F-F4D72DB4BD8B}"/>
          </ac:spMkLst>
        </pc:spChg>
        <pc:picChg chg="del">
          <ac:chgData name="BELLEMIN SANDRA" userId="5fe4e071-d3f4-40df-970f-ee8fcf898346" providerId="ADAL" clId="{74A65FFC-4477-485D-8C2D-EB95B083372A}" dt="2025-03-19T08:45:53.935" v="41" actId="478"/>
          <ac:picMkLst>
            <pc:docMk/>
            <pc:sldMk cId="4157317522" sldId="300"/>
            <ac:picMk id="4" creationId="{7C1B50FD-A366-CB49-11AD-BDD65CDA7A71}"/>
          </ac:picMkLst>
        </pc:picChg>
        <pc:picChg chg="del">
          <ac:chgData name="BELLEMIN SANDRA" userId="5fe4e071-d3f4-40df-970f-ee8fcf898346" providerId="ADAL" clId="{74A65FFC-4477-485D-8C2D-EB95B083372A}" dt="2025-03-19T08:45:53.935" v="41" actId="478"/>
          <ac:picMkLst>
            <pc:docMk/>
            <pc:sldMk cId="4157317522" sldId="300"/>
            <ac:picMk id="9" creationId="{B8EA53B3-FA45-FFF6-31C8-69BCC02725FC}"/>
          </ac:picMkLst>
        </pc:picChg>
        <pc:picChg chg="add mod">
          <ac:chgData name="BELLEMIN SANDRA" userId="5fe4e071-d3f4-40df-970f-ee8fcf898346" providerId="ADAL" clId="{74A65FFC-4477-485D-8C2D-EB95B083372A}" dt="2025-03-19T08:47:54.380" v="95" actId="962"/>
          <ac:picMkLst>
            <pc:docMk/>
            <pc:sldMk cId="4157317522" sldId="300"/>
            <ac:picMk id="11" creationId="{150D2C50-C9DF-E6A3-9E4B-8003466607C6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56.232" v="98" actId="962"/>
        <pc:sldMkLst>
          <pc:docMk/>
          <pc:sldMk cId="981009448" sldId="302"/>
        </pc:sldMkLst>
        <pc:spChg chg="del">
          <ac:chgData name="BELLEMIN SANDRA" userId="5fe4e071-d3f4-40df-970f-ee8fcf898346" providerId="ADAL" clId="{74A65FFC-4477-485D-8C2D-EB95B083372A}" dt="2025-03-19T08:45:56.342" v="42" actId="478"/>
          <ac:spMkLst>
            <pc:docMk/>
            <pc:sldMk cId="981009448" sldId="302"/>
            <ac:spMk id="3" creationId="{4989F4D4-7443-4781-BF65-3356A7730C36}"/>
          </ac:spMkLst>
        </pc:spChg>
        <pc:spChg chg="del">
          <ac:chgData name="BELLEMIN SANDRA" userId="5fe4e071-d3f4-40df-970f-ee8fcf898346" providerId="ADAL" clId="{74A65FFC-4477-485D-8C2D-EB95B083372A}" dt="2025-03-19T08:45:56.342" v="42" actId="478"/>
          <ac:spMkLst>
            <pc:docMk/>
            <pc:sldMk cId="981009448" sldId="302"/>
            <ac:spMk id="4" creationId="{4484FEB2-B99C-4D51-97C7-6312E5DFC412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981009448" sldId="302"/>
            <ac:spMk id="6" creationId="{0733A225-A7B4-AB93-1B4A-F84EBB7CD12D}"/>
          </ac:spMkLst>
        </pc:spChg>
        <pc:spChg chg="del">
          <ac:chgData name="BELLEMIN SANDRA" userId="5fe4e071-d3f4-40df-970f-ee8fcf898346" providerId="ADAL" clId="{74A65FFC-4477-485D-8C2D-EB95B083372A}" dt="2025-03-19T08:45:56.342" v="42" actId="478"/>
          <ac:spMkLst>
            <pc:docMk/>
            <pc:sldMk cId="981009448" sldId="302"/>
            <ac:spMk id="13" creationId="{4A524D3B-FBA7-B520-D15F-5B52212631C3}"/>
          </ac:spMkLst>
        </pc:spChg>
        <pc:spChg chg="del">
          <ac:chgData name="BELLEMIN SANDRA" userId="5fe4e071-d3f4-40df-970f-ee8fcf898346" providerId="ADAL" clId="{74A65FFC-4477-485D-8C2D-EB95B083372A}" dt="2025-03-19T08:45:56.342" v="42" actId="478"/>
          <ac:spMkLst>
            <pc:docMk/>
            <pc:sldMk cId="981009448" sldId="302"/>
            <ac:spMk id="14" creationId="{D5CE017C-0046-B896-0D7F-620A9B34B9BF}"/>
          </ac:spMkLst>
        </pc:spChg>
        <pc:picChg chg="del">
          <ac:chgData name="BELLEMIN SANDRA" userId="5fe4e071-d3f4-40df-970f-ee8fcf898346" providerId="ADAL" clId="{74A65FFC-4477-485D-8C2D-EB95B083372A}" dt="2025-03-19T08:45:56.342" v="42" actId="478"/>
          <ac:picMkLst>
            <pc:docMk/>
            <pc:sldMk cId="981009448" sldId="302"/>
            <ac:picMk id="2" creationId="{D3B47E07-030A-6455-C4D0-F7C5A0B46227}"/>
          </ac:picMkLst>
        </pc:picChg>
        <pc:picChg chg="add mod">
          <ac:chgData name="BELLEMIN SANDRA" userId="5fe4e071-d3f4-40df-970f-ee8fcf898346" providerId="ADAL" clId="{74A65FFC-4477-485D-8C2D-EB95B083372A}" dt="2025-03-19T08:47:56.232" v="98" actId="962"/>
          <ac:picMkLst>
            <pc:docMk/>
            <pc:sldMk cId="981009448" sldId="302"/>
            <ac:picMk id="8" creationId="{9D7C03B3-FE92-4AEF-455E-0B1033804766}"/>
          </ac:picMkLst>
        </pc:picChg>
        <pc:picChg chg="del">
          <ac:chgData name="BELLEMIN SANDRA" userId="5fe4e071-d3f4-40df-970f-ee8fcf898346" providerId="ADAL" clId="{74A65FFC-4477-485D-8C2D-EB95B083372A}" dt="2025-03-19T08:45:56.342" v="42" actId="478"/>
          <ac:picMkLst>
            <pc:docMk/>
            <pc:sldMk cId="981009448" sldId="302"/>
            <ac:picMk id="11" creationId="{9E6585E0-E2E7-B0D9-6CFD-64FD659335C4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7:58.312" v="100" actId="27614"/>
        <pc:sldMkLst>
          <pc:docMk/>
          <pc:sldMk cId="2515102091" sldId="303"/>
        </pc:sldMkLst>
        <pc:spChg chg="del">
          <ac:chgData name="BELLEMIN SANDRA" userId="5fe4e071-d3f4-40df-970f-ee8fcf898346" providerId="ADAL" clId="{74A65FFC-4477-485D-8C2D-EB95B083372A}" dt="2025-03-19T08:45:58.534" v="43" actId="478"/>
          <ac:spMkLst>
            <pc:docMk/>
            <pc:sldMk cId="2515102091" sldId="303"/>
            <ac:spMk id="3" creationId="{F0C584DA-5FBE-477F-9AC9-D5371EF2E9B8}"/>
          </ac:spMkLst>
        </pc:spChg>
        <pc:spChg chg="del">
          <ac:chgData name="BELLEMIN SANDRA" userId="5fe4e071-d3f4-40df-970f-ee8fcf898346" providerId="ADAL" clId="{74A65FFC-4477-485D-8C2D-EB95B083372A}" dt="2025-03-19T08:45:58.534" v="43" actId="478"/>
          <ac:spMkLst>
            <pc:docMk/>
            <pc:sldMk cId="2515102091" sldId="303"/>
            <ac:spMk id="4" creationId="{AFB80619-84D9-4411-9EB3-C53991E3972C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2515102091" sldId="303"/>
            <ac:spMk id="6" creationId="{FC7FC775-FFB7-3629-1EEF-F83943F2E7D3}"/>
          </ac:spMkLst>
        </pc:spChg>
        <pc:spChg chg="del">
          <ac:chgData name="BELLEMIN SANDRA" userId="5fe4e071-d3f4-40df-970f-ee8fcf898346" providerId="ADAL" clId="{74A65FFC-4477-485D-8C2D-EB95B083372A}" dt="2025-03-19T08:45:58.534" v="43" actId="478"/>
          <ac:spMkLst>
            <pc:docMk/>
            <pc:sldMk cId="2515102091" sldId="303"/>
            <ac:spMk id="9" creationId="{5417D381-F22E-830F-490E-279C077936B3}"/>
          </ac:spMkLst>
        </pc:spChg>
        <pc:spChg chg="del">
          <ac:chgData name="BELLEMIN SANDRA" userId="5fe4e071-d3f4-40df-970f-ee8fcf898346" providerId="ADAL" clId="{74A65FFC-4477-485D-8C2D-EB95B083372A}" dt="2025-03-19T08:45:58.534" v="43" actId="478"/>
          <ac:spMkLst>
            <pc:docMk/>
            <pc:sldMk cId="2515102091" sldId="303"/>
            <ac:spMk id="10" creationId="{5E70B024-7BDB-2CF5-7CF6-9AAB682B1591}"/>
          </ac:spMkLst>
        </pc:spChg>
        <pc:picChg chg="del">
          <ac:chgData name="BELLEMIN SANDRA" userId="5fe4e071-d3f4-40df-970f-ee8fcf898346" providerId="ADAL" clId="{74A65FFC-4477-485D-8C2D-EB95B083372A}" dt="2025-03-19T08:45:58.534" v="43" actId="478"/>
          <ac:picMkLst>
            <pc:docMk/>
            <pc:sldMk cId="2515102091" sldId="303"/>
            <ac:picMk id="2" creationId="{29748707-4064-D3C9-3B5B-E6562CBA5645}"/>
          </ac:picMkLst>
        </pc:picChg>
        <pc:picChg chg="del">
          <ac:chgData name="BELLEMIN SANDRA" userId="5fe4e071-d3f4-40df-970f-ee8fcf898346" providerId="ADAL" clId="{74A65FFC-4477-485D-8C2D-EB95B083372A}" dt="2025-03-19T08:45:58.534" v="43" actId="478"/>
          <ac:picMkLst>
            <pc:docMk/>
            <pc:sldMk cId="2515102091" sldId="303"/>
            <ac:picMk id="7" creationId="{8948BC02-BC63-B134-2750-A2EFF474278F}"/>
          </ac:picMkLst>
        </pc:picChg>
        <pc:picChg chg="add mod">
          <ac:chgData name="BELLEMIN SANDRA" userId="5fe4e071-d3f4-40df-970f-ee8fcf898346" providerId="ADAL" clId="{74A65FFC-4477-485D-8C2D-EB95B083372A}" dt="2025-03-19T08:47:58.312" v="100" actId="27614"/>
          <ac:picMkLst>
            <pc:docMk/>
            <pc:sldMk cId="2515102091" sldId="303"/>
            <ac:picMk id="11" creationId="{22632A99-031E-59EC-F2E4-052E6097F5A6}"/>
          </ac:picMkLst>
        </pc:picChg>
      </pc:sldChg>
      <pc:sldChg chg="addSp delSp modSp mod modClrScheme chgLayout">
        <pc:chgData name="BELLEMIN SANDRA" userId="5fe4e071-d3f4-40df-970f-ee8fcf898346" providerId="ADAL" clId="{74A65FFC-4477-485D-8C2D-EB95B083372A}" dt="2025-03-19T08:48:00.513" v="103" actId="962"/>
        <pc:sldMkLst>
          <pc:docMk/>
          <pc:sldMk cId="1792178012" sldId="304"/>
        </pc:sldMkLst>
        <pc:spChg chg="del">
          <ac:chgData name="BELLEMIN SANDRA" userId="5fe4e071-d3f4-40df-970f-ee8fcf898346" providerId="ADAL" clId="{74A65FFC-4477-485D-8C2D-EB95B083372A}" dt="2025-03-19T08:46:00.534" v="44" actId="478"/>
          <ac:spMkLst>
            <pc:docMk/>
            <pc:sldMk cId="1792178012" sldId="304"/>
            <ac:spMk id="3" creationId="{C8C8579E-8F3F-473E-A718-C1B5BB47E8CB}"/>
          </ac:spMkLst>
        </pc:spChg>
        <pc:spChg chg="del">
          <ac:chgData name="BELLEMIN SANDRA" userId="5fe4e071-d3f4-40df-970f-ee8fcf898346" providerId="ADAL" clId="{74A65FFC-4477-485D-8C2D-EB95B083372A}" dt="2025-03-19T08:46:00.534" v="44" actId="478"/>
          <ac:spMkLst>
            <pc:docMk/>
            <pc:sldMk cId="1792178012" sldId="304"/>
            <ac:spMk id="4" creationId="{18DA0FA6-5915-4196-A6FC-7D2702DEE032}"/>
          </ac:spMkLst>
        </pc:spChg>
        <pc:spChg chg="add del mod">
          <ac:chgData name="BELLEMIN SANDRA" userId="5fe4e071-d3f4-40df-970f-ee8fcf898346" providerId="ADAL" clId="{74A65FFC-4477-485D-8C2D-EB95B083372A}" dt="2025-03-19T08:46:27.625" v="49" actId="700"/>
          <ac:spMkLst>
            <pc:docMk/>
            <pc:sldMk cId="1792178012" sldId="304"/>
            <ac:spMk id="6" creationId="{167BCB5E-D1EB-DFDA-EA2D-CCFE9B8E19F9}"/>
          </ac:spMkLst>
        </pc:spChg>
        <pc:spChg chg="del">
          <ac:chgData name="BELLEMIN SANDRA" userId="5fe4e071-d3f4-40df-970f-ee8fcf898346" providerId="ADAL" clId="{74A65FFC-4477-485D-8C2D-EB95B083372A}" dt="2025-03-19T08:46:00.534" v="44" actId="478"/>
          <ac:spMkLst>
            <pc:docMk/>
            <pc:sldMk cId="1792178012" sldId="304"/>
            <ac:spMk id="13" creationId="{88DD7277-A325-DD57-AA1E-36F59664D5A1}"/>
          </ac:spMkLst>
        </pc:spChg>
        <pc:spChg chg="del">
          <ac:chgData name="BELLEMIN SANDRA" userId="5fe4e071-d3f4-40df-970f-ee8fcf898346" providerId="ADAL" clId="{74A65FFC-4477-485D-8C2D-EB95B083372A}" dt="2025-03-19T08:46:00.534" v="44" actId="478"/>
          <ac:spMkLst>
            <pc:docMk/>
            <pc:sldMk cId="1792178012" sldId="304"/>
            <ac:spMk id="14" creationId="{BBB0FA3D-9E2F-3AF1-999E-AF001D8D528E}"/>
          </ac:spMkLst>
        </pc:spChg>
        <pc:picChg chg="del">
          <ac:chgData name="BELLEMIN SANDRA" userId="5fe4e071-d3f4-40df-970f-ee8fcf898346" providerId="ADAL" clId="{74A65FFC-4477-485D-8C2D-EB95B083372A}" dt="2025-03-19T08:46:00.534" v="44" actId="478"/>
          <ac:picMkLst>
            <pc:docMk/>
            <pc:sldMk cId="1792178012" sldId="304"/>
            <ac:picMk id="2" creationId="{BC6B4A3E-F913-AA6A-370F-6E04828D2E76}"/>
          </ac:picMkLst>
        </pc:picChg>
        <pc:picChg chg="add mod">
          <ac:chgData name="BELLEMIN SANDRA" userId="5fe4e071-d3f4-40df-970f-ee8fcf898346" providerId="ADAL" clId="{74A65FFC-4477-485D-8C2D-EB95B083372A}" dt="2025-03-19T08:48:00.513" v="103" actId="962"/>
          <ac:picMkLst>
            <pc:docMk/>
            <pc:sldMk cId="1792178012" sldId="304"/>
            <ac:picMk id="8" creationId="{74BBE2C4-FB23-F531-72D2-1FB0C86A9E5F}"/>
          </ac:picMkLst>
        </pc:picChg>
        <pc:picChg chg="del">
          <ac:chgData name="BELLEMIN SANDRA" userId="5fe4e071-d3f4-40df-970f-ee8fcf898346" providerId="ADAL" clId="{74A65FFC-4477-485D-8C2D-EB95B083372A}" dt="2025-03-19T08:46:00.534" v="44" actId="478"/>
          <ac:picMkLst>
            <pc:docMk/>
            <pc:sldMk cId="1792178012" sldId="304"/>
            <ac:picMk id="11" creationId="{032DCE13-56EB-5334-DDBC-91DF829FB9D3}"/>
          </ac:picMkLst>
        </pc:picChg>
      </pc:sldChg>
      <pc:sldMasterChg chg="del delSldLayout">
        <pc:chgData name="BELLEMIN SANDRA" userId="5fe4e071-d3f4-40df-970f-ee8fcf898346" providerId="ADAL" clId="{74A65FFC-4477-485D-8C2D-EB95B083372A}" dt="2025-03-19T08:46:27.625" v="49" actId="700"/>
        <pc:sldMasterMkLst>
          <pc:docMk/>
          <pc:sldMasterMk cId="1099315086" sldId="2147483660"/>
        </pc:sldMasterMkLst>
        <pc:sldLayoutChg chg="del">
          <pc:chgData name="BELLEMIN SANDRA" userId="5fe4e071-d3f4-40df-970f-ee8fcf898346" providerId="ADAL" clId="{74A65FFC-4477-485D-8C2D-EB95B083372A}" dt="2025-03-19T08:46:27.625" v="49" actId="700"/>
          <pc:sldLayoutMkLst>
            <pc:docMk/>
            <pc:sldMasterMk cId="1099315086" sldId="2147483660"/>
            <pc:sldLayoutMk cId="2245769894" sldId="2147483661"/>
          </pc:sldLayoutMkLst>
        </pc:sldLayoutChg>
        <pc:sldLayoutChg chg="del">
          <pc:chgData name="BELLEMIN SANDRA" userId="5fe4e071-d3f4-40df-970f-ee8fcf898346" providerId="ADAL" clId="{74A65FFC-4477-485D-8C2D-EB95B083372A}" dt="2025-03-19T08:46:27.625" v="49" actId="700"/>
          <pc:sldLayoutMkLst>
            <pc:docMk/>
            <pc:sldMasterMk cId="1099315086" sldId="2147483660"/>
            <pc:sldLayoutMk cId="1653235573" sldId="2147483662"/>
          </pc:sldLayoutMkLst>
        </pc:sldLayoutChg>
        <pc:sldLayoutChg chg="del">
          <pc:chgData name="BELLEMIN SANDRA" userId="5fe4e071-d3f4-40df-970f-ee8fcf898346" providerId="ADAL" clId="{74A65FFC-4477-485D-8C2D-EB95B083372A}" dt="2025-03-19T08:46:27.625" v="49" actId="700"/>
          <pc:sldLayoutMkLst>
            <pc:docMk/>
            <pc:sldMasterMk cId="1099315086" sldId="2147483660"/>
            <pc:sldLayoutMk cId="440475260" sldId="2147483664"/>
          </pc:sldLayoutMkLst>
        </pc:sldLayoutChg>
        <pc:sldLayoutChg chg="del">
          <pc:chgData name="BELLEMIN SANDRA" userId="5fe4e071-d3f4-40df-970f-ee8fcf898346" providerId="ADAL" clId="{74A65FFC-4477-485D-8C2D-EB95B083372A}" dt="2025-03-19T08:46:27.625" v="49" actId="700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modSldLayout">
        <pc:chgData name="BELLEMIN SANDRA" userId="5fe4e071-d3f4-40df-970f-ee8fcf898346" providerId="ADAL" clId="{74A65FFC-4477-485D-8C2D-EB95B083372A}" dt="2025-03-19T08:46:20.355" v="48" actId="478"/>
        <pc:sldMasterMkLst>
          <pc:docMk/>
          <pc:sldMasterMk cId="741797351" sldId="2147483681"/>
        </pc:sldMasterMkLst>
        <pc:sldLayoutChg chg="delSp mod">
          <pc:chgData name="BELLEMIN SANDRA" userId="5fe4e071-d3f4-40df-970f-ee8fcf898346" providerId="ADAL" clId="{74A65FFC-4477-485D-8C2D-EB95B083372A}" dt="2025-03-19T08:46:20.355" v="48" actId="478"/>
          <pc:sldLayoutMkLst>
            <pc:docMk/>
            <pc:sldMasterMk cId="741797351" sldId="2147483681"/>
            <pc:sldLayoutMk cId="790468564" sldId="2147483682"/>
          </pc:sldLayoutMkLst>
          <pc:spChg chg="del">
            <ac:chgData name="BELLEMIN SANDRA" userId="5fe4e071-d3f4-40df-970f-ee8fcf898346" providerId="ADAL" clId="{74A65FFC-4477-485D-8C2D-EB95B083372A}" dt="2025-03-19T08:46:20.355" v="48" actId="478"/>
            <ac:spMkLst>
              <pc:docMk/>
              <pc:sldMasterMk cId="741797351" sldId="2147483681"/>
              <pc:sldLayoutMk cId="790468564" sldId="2147483682"/>
              <ac:spMk id="2" creationId="{00000000-0000-0000-0000-000000000000}"/>
            </ac:spMkLst>
          </pc:spChg>
        </pc:sldLayoutChg>
      </pc:sldMasterChg>
    </pc:docChg>
  </pc:docChgLst>
  <pc:docChgLst>
    <pc:chgData name="BELLEMIN SANDRA" userId="5fe4e071-d3f4-40df-970f-ee8fcf898346" providerId="ADAL" clId="{DACB8B95-516C-45EF-A2EF-51AA948191B4}"/>
    <pc:docChg chg="modSld">
      <pc:chgData name="BELLEMIN SANDRA" userId="5fe4e071-d3f4-40df-970f-ee8fcf898346" providerId="ADAL" clId="{DACB8B95-516C-45EF-A2EF-51AA948191B4}" dt="2025-02-25T09:25:33.455" v="40"/>
      <pc:docMkLst>
        <pc:docMk/>
      </pc:docMkLst>
      <pc:sldChg chg="modCm modNotesTx">
        <pc:chgData name="BELLEMIN SANDRA" userId="5fe4e071-d3f4-40df-970f-ee8fcf898346" providerId="ADAL" clId="{DACB8B95-516C-45EF-A2EF-51AA948191B4}" dt="2025-02-25T09:22:11.375" v="38"/>
        <pc:sldMkLst>
          <pc:docMk/>
          <pc:sldMk cId="261805049" sldId="273"/>
        </pc:sldMkLst>
      </pc:sldChg>
      <pc:sldChg chg="modNotesTx">
        <pc:chgData name="BELLEMIN SANDRA" userId="5fe4e071-d3f4-40df-970f-ee8fcf898346" providerId="ADAL" clId="{DACB8B95-516C-45EF-A2EF-51AA948191B4}" dt="2025-02-21T10:12:20.145" v="8" actId="20577"/>
        <pc:sldMkLst>
          <pc:docMk/>
          <pc:sldMk cId="2409475585" sldId="276"/>
        </pc:sldMkLst>
      </pc:sldChg>
      <pc:sldChg chg="modCm modNotesTx">
        <pc:chgData name="BELLEMIN SANDRA" userId="5fe4e071-d3f4-40df-970f-ee8fcf898346" providerId="ADAL" clId="{DACB8B95-516C-45EF-A2EF-51AA948191B4}" dt="2025-02-21T10:28:02.719" v="29"/>
        <pc:sldMkLst>
          <pc:docMk/>
          <pc:sldMk cId="565585699" sldId="293"/>
        </pc:sldMkLst>
      </pc:sldChg>
      <pc:sldChg chg="modCm">
        <pc:chgData name="BELLEMIN SANDRA" userId="5fe4e071-d3f4-40df-970f-ee8fcf898346" providerId="ADAL" clId="{DACB8B95-516C-45EF-A2EF-51AA948191B4}" dt="2025-02-25T09:25:33.455" v="40"/>
        <pc:sldMkLst>
          <pc:docMk/>
          <pc:sldMk cId="760608894" sldId="294"/>
        </pc:sldMkLst>
      </pc:sldChg>
      <pc:sldChg chg="modNotesTx">
        <pc:chgData name="BELLEMIN SANDRA" userId="5fe4e071-d3f4-40df-970f-ee8fcf898346" providerId="ADAL" clId="{DACB8B95-516C-45EF-A2EF-51AA948191B4}" dt="2025-02-21T10:27:04.637" v="19" actId="114"/>
        <pc:sldMkLst>
          <pc:docMk/>
          <pc:sldMk cId="2515102091" sldId="30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i="1" dirty="0">
                <a:effectLst/>
                <a:latin typeface="Segoe UI" panose="020B0502040204020203" pitchFamily="34" charset="0"/>
              </a:rPr>
              <a:t>Aujourd’hui, nous allons calculer avec les nombres jusqu’à 5.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On met le signe égal et</a:t>
            </a:r>
            <a:r>
              <a:rPr lang="fr-FR" i="1" dirty="0"/>
              <a:t>,</a:t>
            </a:r>
            <a:r>
              <a:rPr lang="fr-FR" b="0" i="1" dirty="0"/>
              <a:t> de l’autre côté</a:t>
            </a:r>
            <a:r>
              <a:rPr lang="fr-FR" i="1" dirty="0"/>
              <a:t>, </a:t>
            </a:r>
            <a:r>
              <a:rPr lang="fr-FR" b="0" i="1" dirty="0"/>
              <a:t>on va écrire </a:t>
            </a:r>
            <a:r>
              <a:rPr lang="fr-FR" i="1" dirty="0"/>
              <a:t>le résultat de l’addition</a:t>
            </a:r>
            <a:r>
              <a:rPr lang="fr-FR" b="0" i="1" dirty="0"/>
              <a:t> 3 + 2</a:t>
            </a:r>
            <a:r>
              <a:rPr lang="fr-FR" i="1" dirty="0"/>
              <a:t>. </a:t>
            </a:r>
            <a:r>
              <a:rPr lang="fr-FR" b="0" i="1" dirty="0"/>
              <a:t>Combien y a-t-il de jetons en tout ?</a:t>
            </a:r>
          </a:p>
          <a:p>
            <a:r>
              <a:rPr lang="fr-FR" b="0" i="0" dirty="0"/>
              <a:t>Laisser les élèves compter, puis en </a:t>
            </a:r>
            <a:r>
              <a:rPr lang="fr-FR" dirty="0"/>
              <a:t>interroger un.</a:t>
            </a:r>
            <a:endParaRPr lang="fr-FR" b="0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598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i="1" dirty="0"/>
              <a:t>→ 5</a:t>
            </a:r>
            <a:r>
              <a:rPr lang="fr-FR" b="0" i="1" dirty="0"/>
              <a:t>. Trois plus deux égale </a:t>
            </a:r>
            <a:r>
              <a:rPr lang="fr-FR" i="1" dirty="0"/>
              <a:t>cinq. On</a:t>
            </a:r>
            <a:r>
              <a:rPr lang="fr-FR" b="0" i="1" dirty="0"/>
              <a:t> écrit le </a:t>
            </a:r>
            <a:r>
              <a:rPr lang="fr-FR" i="1" dirty="0"/>
              <a:t>5.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559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+mj-lt"/>
              </a:rPr>
              <a:t>Vous allez pouvoir reproduire la situation de la boite pour vous aider à trouver le résultat des additions. </a:t>
            </a:r>
          </a:p>
          <a:p>
            <a:r>
              <a:rPr lang="fr-FR" sz="1200" dirty="0">
                <a:effectLst/>
                <a:latin typeface="+mj-lt"/>
              </a:rPr>
              <a:t>Distribuer à chaque élève les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556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Verbaliser le premier calcul en faisant le lien avec la situation de la boite : </a:t>
            </a:r>
            <a:r>
              <a:rPr lang="fr-FR" sz="1200" i="1" dirty="0">
                <a:effectLst/>
                <a:latin typeface="Calibri"/>
                <a:cs typeface="Calibri"/>
              </a:rPr>
              <a:t>o</a:t>
            </a: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n a trois jetons dans la boite, donc on écrit 3.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448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va en ajouter, donc on écrit le signe +.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98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On en ajoute 1, donc on écrit 1 après le signe </a:t>
            </a:r>
            <a:r>
              <a:rPr lang="fr-FR" i="1" dirty="0">
                <a:latin typeface="Calibri"/>
                <a:ea typeface="Calibri" panose="020F0502020204030204" pitchFamily="34" charset="0"/>
                <a:cs typeface="Calibri"/>
              </a:rPr>
              <a:t>+.</a:t>
            </a:r>
            <a:endParaRPr lang="fr-FR" sz="1200" dirty="0">
              <a:effectLst/>
              <a:latin typeface="Calibri"/>
              <a:ea typeface="Calibri" panose="020F0502020204030204" pitchFamily="34" charset="0"/>
              <a:cs typeface="Calibri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218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On met le signe </a:t>
            </a:r>
            <a:r>
              <a:rPr lang="fr-FR" i="1" dirty="0">
                <a:latin typeface="Calibri"/>
                <a:ea typeface="Calibri" panose="020F0502020204030204" pitchFamily="34" charset="0"/>
                <a:cs typeface="Calibri"/>
              </a:rPr>
              <a:t>=</a:t>
            </a: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 pour introduire </a:t>
            </a:r>
            <a:r>
              <a:rPr lang="fr-FR" i="1" dirty="0">
                <a:latin typeface="Calibri"/>
                <a:ea typeface="Calibri" panose="020F0502020204030204" pitchFamily="34" charset="0"/>
                <a:cs typeface="Calibri"/>
              </a:rPr>
              <a:t>le résultat du</a:t>
            </a:r>
            <a:r>
              <a:rPr lang="fr-FR" sz="1200" i="1" dirty="0">
                <a:effectLst/>
                <a:latin typeface="Calibri"/>
                <a:ea typeface="Calibri" panose="020F0502020204030204" pitchFamily="34" charset="0"/>
                <a:cs typeface="Calibri"/>
              </a:rPr>
              <a:t> calcul 3 + 1</a:t>
            </a:r>
            <a:r>
              <a:rPr lang="fr-FR" i="1" dirty="0">
                <a:latin typeface="Calibri"/>
                <a:ea typeface="Calibri" panose="020F0502020204030204" pitchFamily="34" charset="0"/>
                <a:cs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3 + 1 = ? </a:t>
            </a:r>
            <a:r>
              <a:rPr lang="fr-FR" dirty="0"/>
              <a:t>Laisser un temps de recherche, puis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Lors de la correction, insister</a:t>
            </a:r>
            <a:r>
              <a:rPr lang="fr-FR" baseline="0" dirty="0"/>
              <a:t> sur les procédures </a:t>
            </a:r>
            <a:r>
              <a:rPr lang="fr-FR" dirty="0"/>
              <a:t>utilisées.</a:t>
            </a:r>
            <a:br>
              <a:rPr lang="fr-FR" dirty="0">
                <a:cs typeface="+mn-lt"/>
              </a:rPr>
            </a:br>
            <a:r>
              <a:rPr lang="fr-FR" sz="1800" dirty="0">
                <a:effectLst/>
                <a:latin typeface="Segoe UI" panose="020B0502040204020203" pitchFamily="34" charset="0"/>
              </a:rPr>
              <a:t>Les élèves disposent de jetons et d'une boite </a:t>
            </a:r>
            <a:r>
              <a:rPr lang="fr-FR" baseline="0" dirty="0"/>
              <a:t>pour représenter la situation.</a:t>
            </a:r>
            <a:r>
              <a:rPr lang="fr-FR" sz="1800" dirty="0">
                <a:effectLst/>
                <a:latin typeface="Segoe UI" panose="020B0502040204020203" pitchFamily="34" charset="0"/>
              </a:rPr>
              <a:t> Certains élèves parviendront à trouver la réponse sans manipulation, en dessinant les jetons sur leur ardoise.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037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038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Lors du retour collectif, généraliser les explications sur l'ajout de zéro :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+ 0 signifie que l'on ne rajoute rien, la quantité ne change donc pas. 2 + 0 = 2</a:t>
            </a:r>
            <a:r>
              <a:rPr lang="fr-FR" sz="1800" dirty="0">
                <a:effectLst/>
                <a:latin typeface="Segoe UI" panose="020B0502040204020203" pitchFamily="34" charset="0"/>
              </a:rPr>
              <a:t>. </a:t>
            </a: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Puis interroger à l'oral les élèves :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4 + 0 ? 1 + 0 ? 5 + 0 ? 10 + 0 ?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8338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i="0" dirty="0">
                <a:latin typeface="Calibri"/>
                <a:cs typeface="Calibri"/>
              </a:rPr>
              <a:t>L’exercice</a:t>
            </a:r>
            <a:r>
              <a:rPr lang="fr-FR" sz="1200" i="0" dirty="0">
                <a:effectLst/>
                <a:latin typeface="Calibri"/>
                <a:ea typeface="Calibri" panose="020F0502020204030204" pitchFamily="34" charset="0"/>
                <a:cs typeface="Calibri"/>
              </a:rPr>
              <a:t> </a:t>
            </a:r>
            <a:r>
              <a:rPr lang="fr-FR" i="0" dirty="0">
                <a:latin typeface="Calibri"/>
                <a:cs typeface="Calibri"/>
              </a:rPr>
              <a:t>1 reprend la situation de la boite avec des jetons : </a:t>
            </a:r>
            <a:r>
              <a:rPr lang="fr-FR" i="1" dirty="0">
                <a:latin typeface="Calibri"/>
                <a:cs typeface="Calibri"/>
              </a:rPr>
              <a:t>observez et complétez le résultat sur les pointillés</a:t>
            </a:r>
            <a:r>
              <a:rPr lang="fr-FR" i="0" dirty="0">
                <a:latin typeface="Calibri"/>
                <a:cs typeface="Calibri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i="0" dirty="0">
                <a:latin typeface="Calibri"/>
                <a:cs typeface="Calibri"/>
              </a:rPr>
              <a:t>L’exercice 2 propose des additions sans le schéma : </a:t>
            </a:r>
            <a:r>
              <a:rPr lang="fr-FR" i="1" dirty="0">
                <a:latin typeface="Calibri"/>
                <a:cs typeface="Calibri"/>
              </a:rPr>
              <a:t>utilisez la procédure que vous voulez et écrivez le résultat sur les pointillés</a:t>
            </a:r>
            <a:r>
              <a:rPr lang="fr-FR" i="0" dirty="0">
                <a:latin typeface="Calibri"/>
                <a:cs typeface="Calibri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601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dirty="0"/>
              <a:t>Je vais mettre des jetons à l’intérieur d’une boite, puis en </a:t>
            </a:r>
            <a:r>
              <a:rPr lang="fr-FR" sz="1200" b="1" i="1" dirty="0"/>
              <a:t>ajouter</a:t>
            </a:r>
            <a:r>
              <a:rPr lang="fr-FR" sz="1200" b="0" i="1" dirty="0"/>
              <a:t>.</a:t>
            </a:r>
            <a:r>
              <a:rPr lang="fr-FR" sz="1200" i="1" dirty="0"/>
              <a:t> </a:t>
            </a:r>
            <a:r>
              <a:rPr lang="fr-FR" sz="1200" b="0" i="1" dirty="0"/>
              <a:t>À vous de trouver combien il y en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dirty="0"/>
              <a:t>Placer un par un </a:t>
            </a:r>
            <a:r>
              <a:rPr lang="fr-FR" sz="1200" b="0" baseline="0" dirty="0"/>
              <a:t>trois jetons dans une boite opaque</a:t>
            </a:r>
            <a:r>
              <a:rPr lang="fr-FR" sz="1200" b="0" i="0" baseline="0" dirty="0"/>
              <a:t>. → </a:t>
            </a:r>
            <a:r>
              <a:rPr lang="fr-FR" sz="1200" b="0" i="1" baseline="0" dirty="0"/>
              <a:t>Combien y a-t-il de jetons dans la boite ? </a:t>
            </a:r>
            <a:r>
              <a:rPr lang="fr-FR" sz="1200" b="1" i="0" u="none" baseline="0" dirty="0"/>
              <a:t>Réponse attendue : </a:t>
            </a:r>
            <a:r>
              <a:rPr lang="fr-FR" sz="1200" b="0" i="1" baseline="0" dirty="0"/>
              <a:t>3. </a:t>
            </a:r>
            <a:endParaRPr lang="fr-FR" sz="1200" b="0" i="1" baseline="0" dirty="0">
              <a:cs typeface="Calibri"/>
            </a:endParaRPr>
          </a:p>
          <a:p>
            <a:pPr>
              <a:defRPr/>
            </a:pPr>
            <a:r>
              <a:rPr lang="fr-FR" sz="1200" b="0" i="0" baseline="0" dirty="0"/>
              <a:t>Ajouter deux jetons. → </a:t>
            </a:r>
            <a:r>
              <a:rPr lang="fr-FR" sz="1200" b="0" i="1" baseline="0" dirty="0"/>
              <a:t>J’en ajoute deux. Combien y en a-t-il maintenant dans la boite ? </a:t>
            </a:r>
          </a:p>
          <a:p>
            <a:pPr>
              <a:defRPr/>
            </a:pPr>
            <a:r>
              <a:rPr lang="fr-FR" sz="1200" b="0" i="1" baseline="0" dirty="0"/>
              <a:t>Cherchez et écrivez la réponse sur votre ardoise.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1650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Dans cet exercice, les élèves calculent </a:t>
            </a:r>
            <a:r>
              <a:rPr lang="fr-FR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 sommes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jusqu’à 10.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927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dirty="0">
                <a:effectLst/>
                <a:latin typeface="+mn-lt"/>
                <a:ea typeface="Calibri" panose="020F0502020204030204" pitchFamily="34" charset="0"/>
                <a:cs typeface="Calibri"/>
              </a:rPr>
              <a:t>Comment avez-vous fait pour trouver la réponse ?</a:t>
            </a:r>
            <a:endParaRPr lang="fr-FR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Interroger un élève ayant utilisé les doigts.</a:t>
            </a:r>
            <a:r>
              <a:rPr lang="fr-FR" sz="1200" b="0" i="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+mn-lt"/>
                <a:cs typeface="Calibri"/>
              </a:rPr>
              <a:t>J’ai mis trois doigts sur ma main puis j’en ai ajouté deux. </a:t>
            </a:r>
          </a:p>
          <a:p>
            <a:r>
              <a:rPr lang="fr-FR" dirty="0">
                <a:latin typeface="+mn-lt"/>
                <a:cs typeface="Times New Roman" panose="02020603050405020304" pitchFamily="18" charset="0"/>
              </a:rPr>
              <a:t>Insister sur la procédure efficace :</a:t>
            </a:r>
            <a:r>
              <a:rPr lang="fr-FR" sz="12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i="1" dirty="0">
                <a:latin typeface="+mn-lt"/>
                <a:cs typeface="Calibri"/>
              </a:rPr>
              <a:t>il faut utiliser les doigts de la même main</a:t>
            </a:r>
            <a:r>
              <a:rPr lang="fr-FR" sz="12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+mn-lt"/>
                <a:cs typeface="Times New Roman" panose="02020603050405020304" pitchFamily="18" charset="0"/>
              </a:rPr>
              <a:t>Interroger un élève ayant utilisé l’ardoise. →</a:t>
            </a:r>
            <a:r>
              <a:rPr lang="fr-FR" sz="12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i="1" dirty="0">
                <a:latin typeface="+mn-lt"/>
                <a:cs typeface="Calibri"/>
              </a:rPr>
              <a:t>J’ai dessiné trois jetons et puis j’en ai fait encore deux. </a:t>
            </a:r>
          </a:p>
          <a:p>
            <a:endParaRPr lang="fr-FR" i="1" dirty="0">
              <a:latin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123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Recommencer avec d’autres situations additives : 2 + 3 puis 2 + 2 puis 1 + 4.</a:t>
            </a:r>
          </a:p>
          <a:p>
            <a:endParaRPr lang="fr-F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38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Lire la diapositive puis annoncer aux élèves : </a:t>
            </a:r>
            <a:r>
              <a:rPr lang="fr-FR" i="1" dirty="0"/>
              <a:t>je vais vous donner un exemple.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10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met 3 jetons dans la boite</a:t>
            </a:r>
            <a:r>
              <a:rPr lang="fr-FR" i="1" dirty="0"/>
              <a:t>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097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Il y a 3 jetons dans la boite, donc on écrit 3</a:t>
            </a:r>
            <a:r>
              <a:rPr lang="fr-FR" i="1" dirty="0"/>
              <a:t>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6965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va mettre d’autres jetons dans la boite. On va en </a:t>
            </a:r>
            <a:r>
              <a:rPr lang="fr-FR" b="1" i="1" dirty="0"/>
              <a:t>ajouter</a:t>
            </a:r>
            <a:r>
              <a:rPr lang="fr-FR" i="1" dirty="0"/>
              <a:t> : c’est une </a:t>
            </a:r>
            <a:r>
              <a:rPr lang="fr-FR" b="1" i="1" dirty="0"/>
              <a:t>addition</a:t>
            </a:r>
            <a:r>
              <a:rPr lang="fr-FR" i="1" dirty="0"/>
              <a:t>. On</a:t>
            </a: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écrit </a:t>
            </a:r>
            <a:r>
              <a:rPr lang="fr-FR" i="1" dirty="0"/>
              <a:t>donc le</a:t>
            </a: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signe +</a:t>
            </a:r>
            <a:r>
              <a:rPr lang="fr-FR" b="0" i="1" dirty="0"/>
              <a:t>.</a:t>
            </a:r>
            <a:endParaRPr lang="fr-FR" sz="1200" b="0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654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ajoute 2 jetons dans la boite, donc on écrit 2 après le signe +.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→</a:t>
            </a:r>
            <a:r>
              <a:rPr lang="fr-FR" b="1" i="1" dirty="0"/>
              <a:t> 3 + 2. 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512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C0FFE8-B5D4-4010-BEE9-4C7BB0E9A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5A3A13D-7B68-428C-9B3D-E656B8CB7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6953B1-76C8-42FD-8784-2B6534A89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essin humoristique, graphisme&#10;&#10;Le contenu généré par l’IA peut être incorrect.">
            <a:extLst>
              <a:ext uri="{FF2B5EF4-FFF2-40B4-BE49-F238E27FC236}">
                <a16:creationId xmlns:a16="http://schemas.microsoft.com/office/drawing/2014/main" id="{03C5E8D7-D02E-AB2D-7905-557BFF606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025EAADF-FB6F-6E64-A842-C654BD587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93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53CED085-16F4-860A-ECA7-56A522B26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111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ogiciel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C3EBF504-F8CF-3CEE-0F63-7758817BD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98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066A974E-8FCB-A3F6-630B-0389F3BEE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94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55A07FF-5F4F-5D18-3307-7AA8DA62E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43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1A1880B-15C2-0F44-B3E7-28570DC03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25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150D2C50-C9DF-E6A3-9E4B-800346660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17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D7C03B3-FE92-4AEF-455E-0B1033804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09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22632A99-031E-59EC-F2E4-052E6097F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02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74BBE2C4-FB23-F531-72D2-1FB0C86A9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7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E5D11B1-3BA8-8DD0-29B0-D4EFB57CB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5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B041E7E7-A2D7-FAD9-423F-59E71D4E2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85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EE8A24F-8BAA-B03B-A09B-2654DC191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76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056AEAD0-2D69-FEC8-EA1C-21AE98EF7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0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Rectangle, Police&#10;&#10;Le contenu généré par l’IA peut être incorrect.">
            <a:extLst>
              <a:ext uri="{FF2B5EF4-FFF2-40B4-BE49-F238E27FC236}">
                <a16:creationId xmlns:a16="http://schemas.microsoft.com/office/drawing/2014/main" id="{7284B8E4-24DD-7AFD-023D-5DE0524DF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7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DBBA821D-C19E-031D-8880-D90E62E9C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9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symbole&#10;&#10;Le contenu généré par l’IA peut être incorrect.">
            <a:extLst>
              <a:ext uri="{FF2B5EF4-FFF2-40B4-BE49-F238E27FC236}">
                <a16:creationId xmlns:a16="http://schemas.microsoft.com/office/drawing/2014/main" id="{932A3DF5-F0A3-9FC4-8716-33E5405F1F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4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capture d’écran, texte, conception, diagramme&#10;&#10;Le contenu généré par l’IA peut être incorrect.">
            <a:extLst>
              <a:ext uri="{FF2B5EF4-FFF2-40B4-BE49-F238E27FC236}">
                <a16:creationId xmlns:a16="http://schemas.microsoft.com/office/drawing/2014/main" id="{56FA7663-17AE-0EE3-5398-EA318B549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6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E87D4C7E-B001-8057-305B-7AF23D826C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07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38E4CCB2-0C8D-7B17-DCEB-903E29DC8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0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BC8A8A5F-2DF9-5590-B272-84DE76194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639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1B23FCD-F439-4D70-BC6C-6C2D1822D8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C0B593-7294-481E-B3BE-52E23E8622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2B4315-55C4-4CC7-96BA-A80C0B02B2B1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23cf7a0d-57af-4434-867c-c099e6f87b4a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6054</TotalTime>
  <Words>600</Words>
  <Application>Microsoft Office PowerPoint</Application>
  <PresentationFormat>Affichage à l'écran (4:3)</PresentationFormat>
  <Paragraphs>54</Paragraphs>
  <Slides>22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Calibri Light</vt:lpstr>
      <vt:lpstr>Segoe UI</vt:lpstr>
      <vt:lpstr>Arial</vt:lpstr>
      <vt:lpstr>Calibri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jennifer riviere</dc:creator>
  <cp:lastModifiedBy>BELLEMIN SANDRA</cp:lastModifiedBy>
  <cp:revision>104</cp:revision>
  <dcterms:created xsi:type="dcterms:W3CDTF">2022-01-07T11:15:07Z</dcterms:created>
  <dcterms:modified xsi:type="dcterms:W3CDTF">2025-03-19T08:48:08Z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