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93" r:id="rId5"/>
    <p:sldMasterId id="2147483698" r:id="rId6"/>
    <p:sldMasterId id="2147483703" r:id="rId7"/>
    <p:sldMasterId id="2147483708" r:id="rId8"/>
  </p:sldMasterIdLst>
  <p:notesMasterIdLst>
    <p:notesMasterId r:id="rId41"/>
  </p:notesMasterIdLst>
  <p:handoutMasterIdLst>
    <p:handoutMasterId r:id="rId42"/>
  </p:handoutMasterIdLst>
  <p:sldIdLst>
    <p:sldId id="276" r:id="rId9"/>
    <p:sldId id="283" r:id="rId10"/>
    <p:sldId id="284" r:id="rId11"/>
    <p:sldId id="303" r:id="rId12"/>
    <p:sldId id="305" r:id="rId13"/>
    <p:sldId id="306" r:id="rId14"/>
    <p:sldId id="307" r:id="rId15"/>
    <p:sldId id="308" r:id="rId16"/>
    <p:sldId id="286" r:id="rId17"/>
    <p:sldId id="309" r:id="rId18"/>
    <p:sldId id="310" r:id="rId19"/>
    <p:sldId id="322" r:id="rId20"/>
    <p:sldId id="324" r:id="rId21"/>
    <p:sldId id="325" r:id="rId22"/>
    <p:sldId id="290" r:id="rId23"/>
    <p:sldId id="326" r:id="rId24"/>
    <p:sldId id="327" r:id="rId25"/>
    <p:sldId id="328" r:id="rId26"/>
    <p:sldId id="330" r:id="rId27"/>
    <p:sldId id="329" r:id="rId28"/>
    <p:sldId id="331" r:id="rId29"/>
    <p:sldId id="332" r:id="rId30"/>
    <p:sldId id="333" r:id="rId31"/>
    <p:sldId id="334" r:id="rId32"/>
    <p:sldId id="335" r:id="rId33"/>
    <p:sldId id="339" r:id="rId34"/>
    <p:sldId id="304" r:id="rId35"/>
    <p:sldId id="340" r:id="rId36"/>
    <p:sldId id="281" r:id="rId37"/>
    <p:sldId id="336" r:id="rId38"/>
    <p:sldId id="338" r:id="rId39"/>
    <p:sldId id="337" r:id="rId40"/>
  </p:sldIdLst>
  <p:sldSz cx="9144000" cy="6858000" type="screen4x3"/>
  <p:notesSz cx="6858000" cy="9144000"/>
  <p:embeddedFontLst>
    <p:embeddedFont>
      <p:font typeface="Verdana" panose="020B0604030504040204" pitchFamily="34" charset="0"/>
      <p:regular r:id="rId43"/>
      <p:bold r:id="rId44"/>
      <p:italic r:id="rId45"/>
      <p:boldItalic r:id="rId4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3C2CF67-9BF0-36C3-EEE1-09B84C3469D6}" name="BELLEMIN SANDRA" initials="SB" userId="S::SBELLEMIN@editions-hatier.fr::5fe4e071-d3f4-40df-970f-ee8fcf898346" providerId="AD"/>
  <p188:author id="{CB410498-00AA-A716-1E6C-E42B11846246}" name="jennifer riviere" initials="jr" userId="77148290420568c5"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1" clrIdx="0">
    <p:extLst>
      <p:ext uri="{19B8F6BF-5375-455C-9EA6-DF929625EA0E}">
        <p15:presenceInfo xmlns:p15="http://schemas.microsoft.com/office/powerpoint/2012/main" userId="S::ACHAUVELLIER@editions-hatier.fr::63234966-364e-422f-8c52-45fd5239a521" providerId="AD"/>
      </p:ext>
    </p:extLst>
  </p:cmAuthor>
  <p:cmAuthor id="2" name="pauline.negrellion" initials="pa" lastIdx="4" clrIdx="1">
    <p:extLst>
      <p:ext uri="{19B8F6BF-5375-455C-9EA6-DF929625EA0E}">
        <p15:presenceInfo xmlns:p15="http://schemas.microsoft.com/office/powerpoint/2012/main" userId="S::pauline.negrellion_gmail.com#ext#@hachette.onmicrosoft.com::9fb65b54-3bbd-4994-b3cf-42d8602c7eef" providerId="AD"/>
      </p:ext>
    </p:extLst>
  </p:cmAuthor>
  <p:cmAuthor id="3" name="riviere.jennifer" initials="ri" lastIdx="7" clrIdx="2">
    <p:extLst>
      <p:ext uri="{19B8F6BF-5375-455C-9EA6-DF929625EA0E}">
        <p15:presenceInfo xmlns:p15="http://schemas.microsoft.com/office/powerpoint/2012/main" userId="S::riviere.jennifer_gmail.com#ext#@hachette.onmicrosoft.com::1d9d5009-092f-4c80-8dba-153923be29d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F9966"/>
    <a:srgbClr val="61C4D1"/>
    <a:srgbClr val="FFD333"/>
    <a:srgbClr val="EC527E"/>
    <a:srgbClr val="A39491"/>
    <a:srgbClr val="E7E7E8"/>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2B002E-1281-4338-9688-30CC26CEBA67}" v="32" dt="2025-03-19T09:28:39.6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38" autoAdjust="0"/>
    <p:restoredTop sz="73850" autoAdjust="0"/>
  </p:normalViewPr>
  <p:slideViewPr>
    <p:cSldViewPr snapToGrid="0">
      <p:cViewPr>
        <p:scale>
          <a:sx n="50" d="100"/>
          <a:sy n="50" d="100"/>
        </p:scale>
        <p:origin x="1644" y="654"/>
      </p:cViewPr>
      <p:guideLst/>
    </p:cSldViewPr>
  </p:slideViewPr>
  <p:notesTextViewPr>
    <p:cViewPr>
      <p:scale>
        <a:sx n="1" d="1"/>
        <a:sy n="1" d="1"/>
      </p:scale>
      <p:origin x="0" y="0"/>
    </p:cViewPr>
  </p:notesTextViewPr>
  <p:notesViewPr>
    <p:cSldViewPr snapToGrid="0">
      <p:cViewPr varScale="1">
        <p:scale>
          <a:sx n="53" d="100"/>
          <a:sy n="53" d="100"/>
        </p:scale>
        <p:origin x="2141"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handoutMaster" Target="handoutMasters/handoutMaster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font" Target="fonts/font4.fntdata"/><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notesMaster" Target="notesMasters/notesMaster1.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font" Target="fonts/font3.fntdata"/><Relationship Id="rId53"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font" Target="fonts/font2.fntdata"/><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font" Target="fonts/font1.fntdata"/><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LEMIN SANDRA" userId="5fe4e071-d3f4-40df-970f-ee8fcf898346" providerId="ADAL" clId="{F730CC0A-BB10-4313-A947-1A8B04826CBA}"/>
    <pc:docChg chg="custSel modSld">
      <pc:chgData name="BELLEMIN SANDRA" userId="5fe4e071-d3f4-40df-970f-ee8fcf898346" providerId="ADAL" clId="{F730CC0A-BB10-4313-A947-1A8B04826CBA}" dt="2024-08-22T14:06:55.725" v="33" actId="1036"/>
      <pc:docMkLst>
        <pc:docMk/>
      </pc:docMkLst>
      <pc:sldChg chg="addSp delSp modSp mod">
        <pc:chgData name="BELLEMIN SANDRA" userId="5fe4e071-d3f4-40df-970f-ee8fcf898346" providerId="ADAL" clId="{F730CC0A-BB10-4313-A947-1A8B04826CBA}" dt="2024-08-22T12:59:42.713" v="26" actId="1076"/>
        <pc:sldMkLst>
          <pc:docMk/>
          <pc:sldMk cId="4105960658" sldId="281"/>
        </pc:sldMkLst>
      </pc:sldChg>
      <pc:sldChg chg="modSp mod">
        <pc:chgData name="BELLEMIN SANDRA" userId="5fe4e071-d3f4-40df-970f-ee8fcf898346" providerId="ADAL" clId="{F730CC0A-BB10-4313-A947-1A8B04826CBA}" dt="2024-08-22T12:56:37.897" v="4" actId="2711"/>
        <pc:sldMkLst>
          <pc:docMk/>
          <pc:sldMk cId="4261440904" sldId="286"/>
        </pc:sldMkLst>
      </pc:sldChg>
      <pc:sldChg chg="modSp mod">
        <pc:chgData name="BELLEMIN SANDRA" userId="5fe4e071-d3f4-40df-970f-ee8fcf898346" providerId="ADAL" clId="{F730CC0A-BB10-4313-A947-1A8B04826CBA}" dt="2024-08-22T12:57:13.945" v="10" actId="2711"/>
        <pc:sldMkLst>
          <pc:docMk/>
          <pc:sldMk cId="629396157" sldId="290"/>
        </pc:sldMkLst>
      </pc:sldChg>
      <pc:sldChg chg="modSp mod">
        <pc:chgData name="BELLEMIN SANDRA" userId="5fe4e071-d3f4-40df-970f-ee8fcf898346" providerId="ADAL" clId="{F730CC0A-BB10-4313-A947-1A8B04826CBA}" dt="2024-08-22T12:59:09.804" v="21" actId="2711"/>
        <pc:sldMkLst>
          <pc:docMk/>
          <pc:sldMk cId="1709006669" sldId="304"/>
        </pc:sldMkLst>
      </pc:sldChg>
      <pc:sldChg chg="modSp mod">
        <pc:chgData name="BELLEMIN SANDRA" userId="5fe4e071-d3f4-40df-970f-ee8fcf898346" providerId="ADAL" clId="{F730CC0A-BB10-4313-A947-1A8B04826CBA}" dt="2024-08-22T12:56:14.556" v="0" actId="2711"/>
        <pc:sldMkLst>
          <pc:docMk/>
          <pc:sldMk cId="2877873831" sldId="305"/>
        </pc:sldMkLst>
      </pc:sldChg>
      <pc:sldChg chg="modSp mod">
        <pc:chgData name="BELLEMIN SANDRA" userId="5fe4e071-d3f4-40df-970f-ee8fcf898346" providerId="ADAL" clId="{F730CC0A-BB10-4313-A947-1A8B04826CBA}" dt="2024-08-22T12:56:19.069" v="1" actId="2711"/>
        <pc:sldMkLst>
          <pc:docMk/>
          <pc:sldMk cId="4208641859" sldId="306"/>
        </pc:sldMkLst>
      </pc:sldChg>
      <pc:sldChg chg="modSp mod">
        <pc:chgData name="BELLEMIN SANDRA" userId="5fe4e071-d3f4-40df-970f-ee8fcf898346" providerId="ADAL" clId="{F730CC0A-BB10-4313-A947-1A8B04826CBA}" dt="2024-08-22T12:56:23.558" v="2" actId="2711"/>
        <pc:sldMkLst>
          <pc:docMk/>
          <pc:sldMk cId="3857774643" sldId="307"/>
        </pc:sldMkLst>
      </pc:sldChg>
      <pc:sldChg chg="modSp mod">
        <pc:chgData name="BELLEMIN SANDRA" userId="5fe4e071-d3f4-40df-970f-ee8fcf898346" providerId="ADAL" clId="{F730CC0A-BB10-4313-A947-1A8B04826CBA}" dt="2024-08-22T12:56:28.993" v="3" actId="2711"/>
        <pc:sldMkLst>
          <pc:docMk/>
          <pc:sldMk cId="2925265734" sldId="308"/>
        </pc:sldMkLst>
      </pc:sldChg>
      <pc:sldChg chg="modSp mod">
        <pc:chgData name="BELLEMIN SANDRA" userId="5fe4e071-d3f4-40df-970f-ee8fcf898346" providerId="ADAL" clId="{F730CC0A-BB10-4313-A947-1A8B04826CBA}" dt="2024-08-22T12:56:43.495" v="5" actId="2711"/>
        <pc:sldMkLst>
          <pc:docMk/>
          <pc:sldMk cId="2134114058" sldId="309"/>
        </pc:sldMkLst>
      </pc:sldChg>
      <pc:sldChg chg="modSp mod">
        <pc:chgData name="BELLEMIN SANDRA" userId="5fe4e071-d3f4-40df-970f-ee8fcf898346" providerId="ADAL" clId="{F730CC0A-BB10-4313-A947-1A8B04826CBA}" dt="2024-08-22T12:56:48.478" v="6" actId="2711"/>
        <pc:sldMkLst>
          <pc:docMk/>
          <pc:sldMk cId="1626918472" sldId="310"/>
        </pc:sldMkLst>
      </pc:sldChg>
      <pc:sldChg chg="modSp mod">
        <pc:chgData name="BELLEMIN SANDRA" userId="5fe4e071-d3f4-40df-970f-ee8fcf898346" providerId="ADAL" clId="{F730CC0A-BB10-4313-A947-1A8B04826CBA}" dt="2024-08-22T12:56:53.283" v="7" actId="2711"/>
        <pc:sldMkLst>
          <pc:docMk/>
          <pc:sldMk cId="278857114" sldId="322"/>
        </pc:sldMkLst>
      </pc:sldChg>
      <pc:sldChg chg="modSp mod">
        <pc:chgData name="BELLEMIN SANDRA" userId="5fe4e071-d3f4-40df-970f-ee8fcf898346" providerId="ADAL" clId="{F730CC0A-BB10-4313-A947-1A8B04826CBA}" dt="2024-08-22T12:56:58.082" v="8" actId="2711"/>
        <pc:sldMkLst>
          <pc:docMk/>
          <pc:sldMk cId="4170073926" sldId="324"/>
        </pc:sldMkLst>
      </pc:sldChg>
      <pc:sldChg chg="modSp mod">
        <pc:chgData name="BELLEMIN SANDRA" userId="5fe4e071-d3f4-40df-970f-ee8fcf898346" providerId="ADAL" clId="{F730CC0A-BB10-4313-A947-1A8B04826CBA}" dt="2024-08-22T12:57:03.682" v="9" actId="2711"/>
        <pc:sldMkLst>
          <pc:docMk/>
          <pc:sldMk cId="878432780" sldId="325"/>
        </pc:sldMkLst>
      </pc:sldChg>
      <pc:sldChg chg="modSp mod">
        <pc:chgData name="BELLEMIN SANDRA" userId="5fe4e071-d3f4-40df-970f-ee8fcf898346" providerId="ADAL" clId="{F730CC0A-BB10-4313-A947-1A8B04826CBA}" dt="2024-08-22T12:57:20.050" v="11" actId="2711"/>
        <pc:sldMkLst>
          <pc:docMk/>
          <pc:sldMk cId="658893452" sldId="326"/>
        </pc:sldMkLst>
      </pc:sldChg>
      <pc:sldChg chg="modSp mod">
        <pc:chgData name="BELLEMIN SANDRA" userId="5fe4e071-d3f4-40df-970f-ee8fcf898346" providerId="ADAL" clId="{F730CC0A-BB10-4313-A947-1A8B04826CBA}" dt="2024-08-22T12:57:24.820" v="12" actId="2711"/>
        <pc:sldMkLst>
          <pc:docMk/>
          <pc:sldMk cId="2103661036" sldId="327"/>
        </pc:sldMkLst>
      </pc:sldChg>
      <pc:sldChg chg="modSp mod">
        <pc:chgData name="BELLEMIN SANDRA" userId="5fe4e071-d3f4-40df-970f-ee8fcf898346" providerId="ADAL" clId="{F730CC0A-BB10-4313-A947-1A8B04826CBA}" dt="2024-08-22T12:57:42.139" v="13" actId="2711"/>
        <pc:sldMkLst>
          <pc:docMk/>
          <pc:sldMk cId="975993120" sldId="328"/>
        </pc:sldMkLst>
      </pc:sldChg>
      <pc:sldChg chg="modSp mod">
        <pc:chgData name="BELLEMIN SANDRA" userId="5fe4e071-d3f4-40df-970f-ee8fcf898346" providerId="ADAL" clId="{F730CC0A-BB10-4313-A947-1A8B04826CBA}" dt="2024-08-22T12:57:55.655" v="16" actId="2711"/>
        <pc:sldMkLst>
          <pc:docMk/>
          <pc:sldMk cId="607084272" sldId="329"/>
        </pc:sldMkLst>
      </pc:sldChg>
      <pc:sldChg chg="modSp mod">
        <pc:chgData name="BELLEMIN SANDRA" userId="5fe4e071-d3f4-40df-970f-ee8fcf898346" providerId="ADAL" clId="{F730CC0A-BB10-4313-A947-1A8B04826CBA}" dt="2024-08-22T12:57:49.060" v="15" actId="255"/>
        <pc:sldMkLst>
          <pc:docMk/>
          <pc:sldMk cId="616525884" sldId="330"/>
        </pc:sldMkLst>
      </pc:sldChg>
      <pc:sldChg chg="modSp mod">
        <pc:chgData name="BELLEMIN SANDRA" userId="5fe4e071-d3f4-40df-970f-ee8fcf898346" providerId="ADAL" clId="{F730CC0A-BB10-4313-A947-1A8B04826CBA}" dt="2024-08-22T12:58:01.197" v="17" actId="2711"/>
        <pc:sldMkLst>
          <pc:docMk/>
          <pc:sldMk cId="97242762" sldId="331"/>
        </pc:sldMkLst>
      </pc:sldChg>
      <pc:sldChg chg="modSp mod">
        <pc:chgData name="BELLEMIN SANDRA" userId="5fe4e071-d3f4-40df-970f-ee8fcf898346" providerId="ADAL" clId="{F730CC0A-BB10-4313-A947-1A8B04826CBA}" dt="2024-08-22T12:58:07.383" v="18" actId="2711"/>
        <pc:sldMkLst>
          <pc:docMk/>
          <pc:sldMk cId="2204545520" sldId="332"/>
        </pc:sldMkLst>
      </pc:sldChg>
      <pc:sldChg chg="modSp mod">
        <pc:chgData name="BELLEMIN SANDRA" userId="5fe4e071-d3f4-40df-970f-ee8fcf898346" providerId="ADAL" clId="{F730CC0A-BB10-4313-A947-1A8B04826CBA}" dt="2024-08-22T12:58:54.136" v="19" actId="2711"/>
        <pc:sldMkLst>
          <pc:docMk/>
          <pc:sldMk cId="4148978812" sldId="333"/>
        </pc:sldMkLst>
      </pc:sldChg>
      <pc:sldChg chg="modSp mod">
        <pc:chgData name="BELLEMIN SANDRA" userId="5fe4e071-d3f4-40df-970f-ee8fcf898346" providerId="ADAL" clId="{F730CC0A-BB10-4313-A947-1A8B04826CBA}" dt="2024-08-22T12:59:03.499" v="20" actId="2711"/>
        <pc:sldMkLst>
          <pc:docMk/>
          <pc:sldMk cId="3736275797" sldId="335"/>
        </pc:sldMkLst>
      </pc:sldChg>
      <pc:sldChg chg="addSp modSp mod">
        <pc:chgData name="BELLEMIN SANDRA" userId="5fe4e071-d3f4-40df-970f-ee8fcf898346" providerId="ADAL" clId="{F730CC0A-BB10-4313-A947-1A8B04826CBA}" dt="2024-08-22T14:06:55.725" v="33" actId="1036"/>
        <pc:sldMkLst>
          <pc:docMk/>
          <pc:sldMk cId="2195578828" sldId="338"/>
        </pc:sldMkLst>
      </pc:sldChg>
    </pc:docChg>
  </pc:docChgLst>
  <pc:docChgLst>
    <pc:chgData name="jennifer riviere" userId="77148290420568c5" providerId="LiveId" clId="{D1E1A91D-1FD7-441B-BD42-3D86AF86BD25}"/>
    <pc:docChg chg="undo custSel addSld delSld modSld">
      <pc:chgData name="jennifer riviere" userId="77148290420568c5" providerId="LiveId" clId="{D1E1A91D-1FD7-441B-BD42-3D86AF86BD25}" dt="2025-02-14T11:47:06.889" v="236" actId="20577"/>
      <pc:docMkLst>
        <pc:docMk/>
      </pc:docMkLst>
      <pc:sldChg chg="modSp mod">
        <pc:chgData name="jennifer riviere" userId="77148290420568c5" providerId="LiveId" clId="{D1E1A91D-1FD7-441B-BD42-3D86AF86BD25}" dt="2025-02-14T11:00:06.246" v="8" actId="20577"/>
        <pc:sldMkLst>
          <pc:docMk/>
          <pc:sldMk cId="1174519486" sldId="284"/>
        </pc:sldMkLst>
      </pc:sldChg>
      <pc:sldChg chg="modNotesTx">
        <pc:chgData name="jennifer riviere" userId="77148290420568c5" providerId="LiveId" clId="{D1E1A91D-1FD7-441B-BD42-3D86AF86BD25}" dt="2025-02-14T11:33:51.296" v="88"/>
        <pc:sldMkLst>
          <pc:docMk/>
          <pc:sldMk cId="1709006669" sldId="304"/>
        </pc:sldMkLst>
      </pc:sldChg>
      <pc:sldChg chg="modNotesTx">
        <pc:chgData name="jennifer riviere" userId="77148290420568c5" providerId="LiveId" clId="{D1E1A91D-1FD7-441B-BD42-3D86AF86BD25}" dt="2025-02-14T11:32:05.537" v="13" actId="20577"/>
        <pc:sldMkLst>
          <pc:docMk/>
          <pc:sldMk cId="3736275797" sldId="335"/>
        </pc:sldMkLst>
      </pc:sldChg>
      <pc:sldChg chg="addSp delSp modSp add del mod modNotesTx">
        <pc:chgData name="jennifer riviere" userId="77148290420568c5" providerId="LiveId" clId="{D1E1A91D-1FD7-441B-BD42-3D86AF86BD25}" dt="2025-02-14T11:33:16.136" v="86" actId="478"/>
        <pc:sldMkLst>
          <pc:docMk/>
          <pc:sldMk cId="3106360938" sldId="339"/>
        </pc:sldMkLst>
      </pc:sldChg>
      <pc:sldChg chg="addSp modSp add modNotesTx">
        <pc:chgData name="jennifer riviere" userId="77148290420568c5" providerId="LiveId" clId="{D1E1A91D-1FD7-441B-BD42-3D86AF86BD25}" dt="2025-02-14T11:47:06.889" v="236" actId="20577"/>
        <pc:sldMkLst>
          <pc:docMk/>
          <pc:sldMk cId="4294777946" sldId="340"/>
        </pc:sldMkLst>
      </pc:sldChg>
    </pc:docChg>
  </pc:docChgLst>
  <pc:docChgLst>
    <pc:chgData name="CHAUVELLIER ANNE" userId="63234966-364e-422f-8c52-45fd5239a521" providerId="ADAL" clId="{979373A5-7262-4AC8-9C6A-32FC72667B0F}"/>
    <pc:docChg chg="undo custSel addSld modSld sldOrd">
      <pc:chgData name="CHAUVELLIER ANNE" userId="63234966-364e-422f-8c52-45fd5239a521" providerId="ADAL" clId="{979373A5-7262-4AC8-9C6A-32FC72667B0F}" dt="2022-04-11T15:53:27.738" v="324" actId="20577"/>
      <pc:docMkLst>
        <pc:docMk/>
      </pc:docMkLst>
      <pc:sldChg chg="modNotesTx">
        <pc:chgData name="CHAUVELLIER ANNE" userId="63234966-364e-422f-8c52-45fd5239a521" providerId="ADAL" clId="{979373A5-7262-4AC8-9C6A-32FC72667B0F}" dt="2022-04-04T09:58:06.047" v="257" actId="20577"/>
        <pc:sldMkLst>
          <pc:docMk/>
          <pc:sldMk cId="4261440904" sldId="286"/>
        </pc:sldMkLst>
      </pc:sldChg>
      <pc:sldChg chg="addSp modSp mod">
        <pc:chgData name="CHAUVELLIER ANNE" userId="63234966-364e-422f-8c52-45fd5239a521" providerId="ADAL" clId="{979373A5-7262-4AC8-9C6A-32FC72667B0F}" dt="2022-04-11T15:53:27.738" v="324" actId="20577"/>
        <pc:sldMkLst>
          <pc:docMk/>
          <pc:sldMk cId="1709006669" sldId="304"/>
        </pc:sldMkLst>
      </pc:sldChg>
      <pc:sldChg chg="addSp delSp modSp mod">
        <pc:chgData name="CHAUVELLIER ANNE" userId="63234966-364e-422f-8c52-45fd5239a521" providerId="ADAL" clId="{979373A5-7262-4AC8-9C6A-32FC72667B0F}" dt="2022-03-30T14:42:12.436" v="195" actId="478"/>
        <pc:sldMkLst>
          <pc:docMk/>
          <pc:sldMk cId="2877873831" sldId="305"/>
        </pc:sldMkLst>
      </pc:sldChg>
      <pc:sldChg chg="addSp delSp modSp mod">
        <pc:chgData name="CHAUVELLIER ANNE" userId="63234966-364e-422f-8c52-45fd5239a521" providerId="ADAL" clId="{979373A5-7262-4AC8-9C6A-32FC72667B0F}" dt="2022-03-30T14:42:16.011" v="196" actId="478"/>
        <pc:sldMkLst>
          <pc:docMk/>
          <pc:sldMk cId="4208641859" sldId="306"/>
        </pc:sldMkLst>
      </pc:sldChg>
      <pc:sldChg chg="addSp delSp modSp mod">
        <pc:chgData name="CHAUVELLIER ANNE" userId="63234966-364e-422f-8c52-45fd5239a521" providerId="ADAL" clId="{979373A5-7262-4AC8-9C6A-32FC72667B0F}" dt="2022-03-30T14:42:20.643" v="197" actId="478"/>
        <pc:sldMkLst>
          <pc:docMk/>
          <pc:sldMk cId="3857774643" sldId="307"/>
        </pc:sldMkLst>
      </pc:sldChg>
      <pc:sldChg chg="addSp delSp modSp mod">
        <pc:chgData name="CHAUVELLIER ANNE" userId="63234966-364e-422f-8c52-45fd5239a521" providerId="ADAL" clId="{979373A5-7262-4AC8-9C6A-32FC72667B0F}" dt="2022-03-30T14:42:32.547" v="198" actId="478"/>
        <pc:sldMkLst>
          <pc:docMk/>
          <pc:sldMk cId="2925265734" sldId="308"/>
        </pc:sldMkLst>
      </pc:sldChg>
      <pc:sldChg chg="delCm modCm modNotesTx">
        <pc:chgData name="CHAUVELLIER ANNE" userId="63234966-364e-422f-8c52-45fd5239a521" providerId="ADAL" clId="{979373A5-7262-4AC8-9C6A-32FC72667B0F}" dt="2022-03-29T08:45:14.562" v="138" actId="1592"/>
        <pc:sldMkLst>
          <pc:docMk/>
          <pc:sldMk cId="878432780" sldId="325"/>
        </pc:sldMkLst>
      </pc:sldChg>
      <pc:sldChg chg="modNotesTx">
        <pc:chgData name="CHAUVELLIER ANNE" userId="63234966-364e-422f-8c52-45fd5239a521" providerId="ADAL" clId="{979373A5-7262-4AC8-9C6A-32FC72667B0F}" dt="2022-04-04T09:59:45.302" v="258" actId="20577"/>
        <pc:sldMkLst>
          <pc:docMk/>
          <pc:sldMk cId="97242762" sldId="331"/>
        </pc:sldMkLst>
      </pc:sldChg>
      <pc:sldChg chg="delCm modCm">
        <pc:chgData name="CHAUVELLIER ANNE" userId="63234966-364e-422f-8c52-45fd5239a521" providerId="ADAL" clId="{979373A5-7262-4AC8-9C6A-32FC72667B0F}" dt="2022-03-21T10:13:46.291" v="1" actId="1592"/>
        <pc:sldMkLst>
          <pc:docMk/>
          <pc:sldMk cId="3212232563" sldId="334"/>
        </pc:sldMkLst>
      </pc:sldChg>
      <pc:sldChg chg="addSp modSp mod delCm modNotesTx">
        <pc:chgData name="CHAUVELLIER ANNE" userId="63234966-364e-422f-8c52-45fd5239a521" providerId="ADAL" clId="{979373A5-7262-4AC8-9C6A-32FC72667B0F}" dt="2022-04-11T15:53:19.762" v="300" actId="20577"/>
        <pc:sldMkLst>
          <pc:docMk/>
          <pc:sldMk cId="3736275797" sldId="335"/>
        </pc:sldMkLst>
      </pc:sldChg>
      <pc:sldChg chg="addSp delSp modSp mod delCm modNotesTx">
        <pc:chgData name="CHAUVELLIER ANNE" userId="63234966-364e-422f-8c52-45fd5239a521" providerId="ADAL" clId="{979373A5-7262-4AC8-9C6A-32FC72667B0F}" dt="2022-04-04T10:02:09.322" v="271" actId="167"/>
        <pc:sldMkLst>
          <pc:docMk/>
          <pc:sldMk cId="2698090217" sldId="336"/>
        </pc:sldMkLst>
      </pc:sldChg>
      <pc:sldChg chg="addSp modSp new mod ord">
        <pc:chgData name="CHAUVELLIER ANNE" userId="63234966-364e-422f-8c52-45fd5239a521" providerId="ADAL" clId="{979373A5-7262-4AC8-9C6A-32FC72667B0F}" dt="2022-04-11T14:54:53.411" v="276"/>
        <pc:sldMkLst>
          <pc:docMk/>
          <pc:sldMk cId="331167173" sldId="337"/>
        </pc:sldMkLst>
      </pc:sldChg>
      <pc:sldChg chg="addSp modSp new mod">
        <pc:chgData name="CHAUVELLIER ANNE" userId="63234966-364e-422f-8c52-45fd5239a521" providerId="ADAL" clId="{979373A5-7262-4AC8-9C6A-32FC72667B0F}" dt="2022-04-04T10:03:21.432" v="272" actId="732"/>
        <pc:sldMkLst>
          <pc:docMk/>
          <pc:sldMk cId="2195578828" sldId="338"/>
        </pc:sldMkLst>
      </pc:sldChg>
    </pc:docChg>
  </pc:docChgLst>
  <pc:docChgLst>
    <pc:chgData name="CARATY CORINNE" userId="8ff7d65e-e73f-48f4-8c35-2e9a1daaa9ff" providerId="ADAL" clId="{9A9BCDD8-8701-4E5D-B631-DD36431AE392}"/>
    <pc:docChg chg="modSld">
      <pc:chgData name="CARATY CORINNE" userId="8ff7d65e-e73f-48f4-8c35-2e9a1daaa9ff" providerId="ADAL" clId="{9A9BCDD8-8701-4E5D-B631-DD36431AE392}" dt="2022-09-06T11:43:42.955" v="1" actId="1076"/>
      <pc:docMkLst>
        <pc:docMk/>
      </pc:docMkLst>
      <pc:sldChg chg="addSp modSp mod">
        <pc:chgData name="CARATY CORINNE" userId="8ff7d65e-e73f-48f4-8c35-2e9a1daaa9ff" providerId="ADAL" clId="{9A9BCDD8-8701-4E5D-B631-DD36431AE392}" dt="2022-09-06T11:43:42.955" v="1" actId="1076"/>
        <pc:sldMkLst>
          <pc:docMk/>
          <pc:sldMk cId="1167145136" sldId="276"/>
        </pc:sldMkLst>
      </pc:sldChg>
    </pc:docChg>
  </pc:docChgLst>
  <pc:docChgLst>
    <pc:chgData name="BELLEMIN SANDRA" userId="5fe4e071-d3f4-40df-970f-ee8fcf898346" providerId="ADAL" clId="{8D9FBC84-01C1-4C1C-8F1D-2451E9260343}"/>
    <pc:docChg chg="undo custSel modSld">
      <pc:chgData name="BELLEMIN SANDRA" userId="5fe4e071-d3f4-40df-970f-ee8fcf898346" providerId="ADAL" clId="{8D9FBC84-01C1-4C1C-8F1D-2451E9260343}" dt="2025-02-25T09:46:45.142" v="179" actId="120"/>
      <pc:docMkLst>
        <pc:docMk/>
      </pc:docMkLst>
      <pc:sldChg chg="modNotesTx">
        <pc:chgData name="BELLEMIN SANDRA" userId="5fe4e071-d3f4-40df-970f-ee8fcf898346" providerId="ADAL" clId="{8D9FBC84-01C1-4C1C-8F1D-2451E9260343}" dt="2025-02-21T14:01:27.498" v="13" actId="20577"/>
        <pc:sldMkLst>
          <pc:docMk/>
          <pc:sldMk cId="1167145136" sldId="276"/>
        </pc:sldMkLst>
      </pc:sldChg>
      <pc:sldChg chg="modNotesTx">
        <pc:chgData name="BELLEMIN SANDRA" userId="5fe4e071-d3f4-40df-970f-ee8fcf898346" providerId="ADAL" clId="{8D9FBC84-01C1-4C1C-8F1D-2451E9260343}" dt="2025-02-25T09:39:58.800" v="142" actId="20577"/>
        <pc:sldMkLst>
          <pc:docMk/>
          <pc:sldMk cId="3086745887" sldId="283"/>
        </pc:sldMkLst>
      </pc:sldChg>
      <pc:sldChg chg="modNotesTx">
        <pc:chgData name="BELLEMIN SANDRA" userId="5fe4e071-d3f4-40df-970f-ee8fcf898346" providerId="ADAL" clId="{8D9FBC84-01C1-4C1C-8F1D-2451E9260343}" dt="2025-02-21T14:36:29.071" v="23" actId="20577"/>
        <pc:sldMkLst>
          <pc:docMk/>
          <pc:sldMk cId="1174519486" sldId="284"/>
        </pc:sldMkLst>
      </pc:sldChg>
      <pc:sldChg chg="modSp mod">
        <pc:chgData name="BELLEMIN SANDRA" userId="5fe4e071-d3f4-40df-970f-ee8fcf898346" providerId="ADAL" clId="{8D9FBC84-01C1-4C1C-8F1D-2451E9260343}" dt="2025-02-21T14:41:08.415" v="96"/>
        <pc:sldMkLst>
          <pc:docMk/>
          <pc:sldMk cId="4261440904" sldId="286"/>
        </pc:sldMkLst>
      </pc:sldChg>
      <pc:sldChg chg="modSp mod">
        <pc:chgData name="BELLEMIN SANDRA" userId="5fe4e071-d3f4-40df-970f-ee8fcf898346" providerId="ADAL" clId="{8D9FBC84-01C1-4C1C-8F1D-2451E9260343}" dt="2025-02-21T14:41:24.059" v="102"/>
        <pc:sldMkLst>
          <pc:docMk/>
          <pc:sldMk cId="629396157" sldId="290"/>
        </pc:sldMkLst>
      </pc:sldChg>
      <pc:sldChg chg="addSp delSp modSp mod modNotesTx">
        <pc:chgData name="BELLEMIN SANDRA" userId="5fe4e071-d3f4-40df-970f-ee8fcf898346" providerId="ADAL" clId="{8D9FBC84-01C1-4C1C-8F1D-2451E9260343}" dt="2025-02-25T09:43:32.268" v="168" actId="400"/>
        <pc:sldMkLst>
          <pc:docMk/>
          <pc:sldMk cId="2116992822" sldId="303"/>
        </pc:sldMkLst>
      </pc:sldChg>
      <pc:sldChg chg="addSp delSp modSp mod">
        <pc:chgData name="BELLEMIN SANDRA" userId="5fe4e071-d3f4-40df-970f-ee8fcf898346" providerId="ADAL" clId="{8D9FBC84-01C1-4C1C-8F1D-2451E9260343}" dt="2025-02-21T15:06:22.692" v="136"/>
        <pc:sldMkLst>
          <pc:docMk/>
          <pc:sldMk cId="1709006669" sldId="304"/>
        </pc:sldMkLst>
      </pc:sldChg>
      <pc:sldChg chg="modSp mod">
        <pc:chgData name="BELLEMIN SANDRA" userId="5fe4e071-d3f4-40df-970f-ee8fcf898346" providerId="ADAL" clId="{8D9FBC84-01C1-4C1C-8F1D-2451E9260343}" dt="2025-02-21T14:40:56.719" v="92" actId="20577"/>
        <pc:sldMkLst>
          <pc:docMk/>
          <pc:sldMk cId="2877873831" sldId="305"/>
        </pc:sldMkLst>
      </pc:sldChg>
      <pc:sldChg chg="modSp mod">
        <pc:chgData name="BELLEMIN SANDRA" userId="5fe4e071-d3f4-40df-970f-ee8fcf898346" providerId="ADAL" clId="{8D9FBC84-01C1-4C1C-8F1D-2451E9260343}" dt="2025-02-21T14:41:01.166" v="93"/>
        <pc:sldMkLst>
          <pc:docMk/>
          <pc:sldMk cId="4208641859" sldId="306"/>
        </pc:sldMkLst>
      </pc:sldChg>
      <pc:sldChg chg="modSp mod">
        <pc:chgData name="BELLEMIN SANDRA" userId="5fe4e071-d3f4-40df-970f-ee8fcf898346" providerId="ADAL" clId="{8D9FBC84-01C1-4C1C-8F1D-2451E9260343}" dt="2025-02-21T14:41:03.830" v="94"/>
        <pc:sldMkLst>
          <pc:docMk/>
          <pc:sldMk cId="3857774643" sldId="307"/>
        </pc:sldMkLst>
      </pc:sldChg>
      <pc:sldChg chg="modSp mod modNotesTx">
        <pc:chgData name="BELLEMIN SANDRA" userId="5fe4e071-d3f4-40df-970f-ee8fcf898346" providerId="ADAL" clId="{8D9FBC84-01C1-4C1C-8F1D-2451E9260343}" dt="2025-02-21T14:43:41.911" v="113" actId="20577"/>
        <pc:sldMkLst>
          <pc:docMk/>
          <pc:sldMk cId="2925265734" sldId="308"/>
        </pc:sldMkLst>
      </pc:sldChg>
      <pc:sldChg chg="modSp mod">
        <pc:chgData name="BELLEMIN SANDRA" userId="5fe4e071-d3f4-40df-970f-ee8fcf898346" providerId="ADAL" clId="{8D9FBC84-01C1-4C1C-8F1D-2451E9260343}" dt="2025-02-21T14:41:11.276" v="97"/>
        <pc:sldMkLst>
          <pc:docMk/>
          <pc:sldMk cId="2134114058" sldId="309"/>
        </pc:sldMkLst>
      </pc:sldChg>
      <pc:sldChg chg="modSp mod modNotesTx">
        <pc:chgData name="BELLEMIN SANDRA" userId="5fe4e071-d3f4-40df-970f-ee8fcf898346" providerId="ADAL" clId="{8D9FBC84-01C1-4C1C-8F1D-2451E9260343}" dt="2025-02-21T14:44:16.491" v="114" actId="20577"/>
        <pc:sldMkLst>
          <pc:docMk/>
          <pc:sldMk cId="1626918472" sldId="310"/>
        </pc:sldMkLst>
      </pc:sldChg>
      <pc:sldChg chg="modSp mod modNotesTx">
        <pc:chgData name="BELLEMIN SANDRA" userId="5fe4e071-d3f4-40df-970f-ee8fcf898346" providerId="ADAL" clId="{8D9FBC84-01C1-4C1C-8F1D-2451E9260343}" dt="2025-02-21T15:00:47.354" v="128" actId="20577"/>
        <pc:sldMkLst>
          <pc:docMk/>
          <pc:sldMk cId="278857114" sldId="322"/>
        </pc:sldMkLst>
      </pc:sldChg>
      <pc:sldChg chg="modSp mod">
        <pc:chgData name="BELLEMIN SANDRA" userId="5fe4e071-d3f4-40df-970f-ee8fcf898346" providerId="ADAL" clId="{8D9FBC84-01C1-4C1C-8F1D-2451E9260343}" dt="2025-02-21T14:41:19.102" v="100"/>
        <pc:sldMkLst>
          <pc:docMk/>
          <pc:sldMk cId="4170073926" sldId="324"/>
        </pc:sldMkLst>
      </pc:sldChg>
      <pc:sldChg chg="modSp mod modNotesTx">
        <pc:chgData name="BELLEMIN SANDRA" userId="5fe4e071-d3f4-40df-970f-ee8fcf898346" providerId="ADAL" clId="{8D9FBC84-01C1-4C1C-8F1D-2451E9260343}" dt="2025-02-25T09:45:35.523" v="171" actId="114"/>
        <pc:sldMkLst>
          <pc:docMk/>
          <pc:sldMk cId="878432780" sldId="325"/>
        </pc:sldMkLst>
      </pc:sldChg>
      <pc:sldChg chg="modSp mod">
        <pc:chgData name="BELLEMIN SANDRA" userId="5fe4e071-d3f4-40df-970f-ee8fcf898346" providerId="ADAL" clId="{8D9FBC84-01C1-4C1C-8F1D-2451E9260343}" dt="2025-02-21T14:41:26.685" v="103"/>
        <pc:sldMkLst>
          <pc:docMk/>
          <pc:sldMk cId="658893452" sldId="326"/>
        </pc:sldMkLst>
      </pc:sldChg>
      <pc:sldChg chg="modSp mod">
        <pc:chgData name="BELLEMIN SANDRA" userId="5fe4e071-d3f4-40df-970f-ee8fcf898346" providerId="ADAL" clId="{8D9FBC84-01C1-4C1C-8F1D-2451E9260343}" dt="2025-02-21T14:41:29.052" v="104"/>
        <pc:sldMkLst>
          <pc:docMk/>
          <pc:sldMk cId="2103661036" sldId="327"/>
        </pc:sldMkLst>
      </pc:sldChg>
      <pc:sldChg chg="modSp mod">
        <pc:chgData name="BELLEMIN SANDRA" userId="5fe4e071-d3f4-40df-970f-ee8fcf898346" providerId="ADAL" clId="{8D9FBC84-01C1-4C1C-8F1D-2451E9260343}" dt="2025-02-21T14:41:31.225" v="105"/>
        <pc:sldMkLst>
          <pc:docMk/>
          <pc:sldMk cId="975993120" sldId="328"/>
        </pc:sldMkLst>
      </pc:sldChg>
      <pc:sldChg chg="modSp mod modNotesTx">
        <pc:chgData name="BELLEMIN SANDRA" userId="5fe4e071-d3f4-40df-970f-ee8fcf898346" providerId="ADAL" clId="{8D9FBC84-01C1-4C1C-8F1D-2451E9260343}" dt="2025-02-25T09:46:14.079" v="176" actId="114"/>
        <pc:sldMkLst>
          <pc:docMk/>
          <pc:sldMk cId="607084272" sldId="329"/>
        </pc:sldMkLst>
      </pc:sldChg>
      <pc:sldChg chg="modSp mod">
        <pc:chgData name="BELLEMIN SANDRA" userId="5fe4e071-d3f4-40df-970f-ee8fcf898346" providerId="ADAL" clId="{8D9FBC84-01C1-4C1C-8F1D-2451E9260343}" dt="2025-02-21T14:41:33.490" v="106"/>
        <pc:sldMkLst>
          <pc:docMk/>
          <pc:sldMk cId="616525884" sldId="330"/>
        </pc:sldMkLst>
      </pc:sldChg>
      <pc:sldChg chg="modSp mod">
        <pc:chgData name="BELLEMIN SANDRA" userId="5fe4e071-d3f4-40df-970f-ee8fcf898346" providerId="ADAL" clId="{8D9FBC84-01C1-4C1C-8F1D-2451E9260343}" dt="2025-02-21T14:41:38.435" v="108"/>
        <pc:sldMkLst>
          <pc:docMk/>
          <pc:sldMk cId="97242762" sldId="331"/>
        </pc:sldMkLst>
      </pc:sldChg>
      <pc:sldChg chg="modSp mod">
        <pc:chgData name="BELLEMIN SANDRA" userId="5fe4e071-d3f4-40df-970f-ee8fcf898346" providerId="ADAL" clId="{8D9FBC84-01C1-4C1C-8F1D-2451E9260343}" dt="2025-02-21T14:41:41.982" v="109"/>
        <pc:sldMkLst>
          <pc:docMk/>
          <pc:sldMk cId="2204545520" sldId="332"/>
        </pc:sldMkLst>
      </pc:sldChg>
      <pc:sldChg chg="modSp mod">
        <pc:chgData name="BELLEMIN SANDRA" userId="5fe4e071-d3f4-40df-970f-ee8fcf898346" providerId="ADAL" clId="{8D9FBC84-01C1-4C1C-8F1D-2451E9260343}" dt="2025-02-21T14:41:44.028" v="110"/>
        <pc:sldMkLst>
          <pc:docMk/>
          <pc:sldMk cId="4148978812" sldId="333"/>
        </pc:sldMkLst>
      </pc:sldChg>
      <pc:sldChg chg="delSp modSp mod modNotesTx">
        <pc:chgData name="BELLEMIN SANDRA" userId="5fe4e071-d3f4-40df-970f-ee8fcf898346" providerId="ADAL" clId="{8D9FBC84-01C1-4C1C-8F1D-2451E9260343}" dt="2025-02-25T09:46:45.142" v="179" actId="120"/>
        <pc:sldMkLst>
          <pc:docMk/>
          <pc:sldMk cId="3212232563" sldId="334"/>
        </pc:sldMkLst>
      </pc:sldChg>
      <pc:sldChg chg="addSp delSp modSp mod">
        <pc:chgData name="BELLEMIN SANDRA" userId="5fe4e071-d3f4-40df-970f-ee8fcf898346" providerId="ADAL" clId="{8D9FBC84-01C1-4C1C-8F1D-2451E9260343}" dt="2025-02-21T15:06:18.097" v="132"/>
        <pc:sldMkLst>
          <pc:docMk/>
          <pc:sldMk cId="3736275797" sldId="335"/>
        </pc:sldMkLst>
      </pc:sldChg>
      <pc:sldChg chg="addSp delSp modSp mod">
        <pc:chgData name="BELLEMIN SANDRA" userId="5fe4e071-d3f4-40df-970f-ee8fcf898346" providerId="ADAL" clId="{8D9FBC84-01C1-4C1C-8F1D-2451E9260343}" dt="2025-02-21T15:06:20.433" v="134"/>
        <pc:sldMkLst>
          <pc:docMk/>
          <pc:sldMk cId="3106360938" sldId="339"/>
        </pc:sldMkLst>
      </pc:sldChg>
      <pc:sldChg chg="addSp delSp modSp mod">
        <pc:chgData name="BELLEMIN SANDRA" userId="5fe4e071-d3f4-40df-970f-ee8fcf898346" providerId="ADAL" clId="{8D9FBC84-01C1-4C1C-8F1D-2451E9260343}" dt="2025-02-21T15:06:25.252" v="138"/>
        <pc:sldMkLst>
          <pc:docMk/>
          <pc:sldMk cId="4294777946" sldId="340"/>
        </pc:sldMkLst>
      </pc:sldChg>
    </pc:docChg>
  </pc:docChgLst>
  <pc:docChgLst>
    <pc:chgData name="BELLEMIN SANDRA" userId="5fe4e071-d3f4-40df-970f-ee8fcf898346" providerId="ADAL" clId="{102B002E-1281-4338-9688-30CC26CEBA67}"/>
    <pc:docChg chg="undo custSel modSld modMainMaster">
      <pc:chgData name="BELLEMIN SANDRA" userId="5fe4e071-d3f4-40df-970f-ee8fcf898346" providerId="ADAL" clId="{102B002E-1281-4338-9688-30CC26CEBA67}" dt="2025-03-19T09:30:54.227" v="202" actId="2711"/>
      <pc:docMkLst>
        <pc:docMk/>
      </pc:docMkLst>
      <pc:sldChg chg="addSp delSp modSp mod modClrScheme chgLayout modNotesTx">
        <pc:chgData name="BELLEMIN SANDRA" userId="5fe4e071-d3f4-40df-970f-ee8fcf898346" providerId="ADAL" clId="{102B002E-1281-4338-9688-30CC26CEBA67}" dt="2025-03-19T09:30:54.227" v="202" actId="2711"/>
        <pc:sldMkLst>
          <pc:docMk/>
          <pc:sldMk cId="1167145136" sldId="276"/>
        </pc:sldMkLst>
        <pc:spChg chg="del mod ord">
          <ac:chgData name="BELLEMIN SANDRA" userId="5fe4e071-d3f4-40df-970f-ee8fcf898346" providerId="ADAL" clId="{102B002E-1281-4338-9688-30CC26CEBA67}" dt="2025-03-19T09:25:58.679" v="83" actId="478"/>
          <ac:spMkLst>
            <pc:docMk/>
            <pc:sldMk cId="1167145136" sldId="276"/>
            <ac:spMk id="2" creationId="{713776E6-FDAB-4DC4-9050-5852F249B93E}"/>
          </ac:spMkLst>
        </pc:spChg>
        <pc:spChg chg="del">
          <ac:chgData name="BELLEMIN SANDRA" userId="5fe4e071-d3f4-40df-970f-ee8fcf898346" providerId="ADAL" clId="{102B002E-1281-4338-9688-30CC26CEBA67}" dt="2025-03-19T09:25:58.679" v="83" actId="478"/>
          <ac:spMkLst>
            <pc:docMk/>
            <pc:sldMk cId="1167145136" sldId="276"/>
            <ac:spMk id="3" creationId="{013A2E0A-CD12-462B-B4A8-9DB595DB6E28}"/>
          </ac:spMkLst>
        </pc:spChg>
        <pc:picChg chg="add mod">
          <ac:chgData name="BELLEMIN SANDRA" userId="5fe4e071-d3f4-40df-970f-ee8fcf898346" providerId="ADAL" clId="{102B002E-1281-4338-9688-30CC26CEBA67}" dt="2025-03-19T09:27:33.417" v="118" actId="27614"/>
          <ac:picMkLst>
            <pc:docMk/>
            <pc:sldMk cId="1167145136" sldId="276"/>
            <ac:picMk id="5" creationId="{4600ED06-F6E9-0916-1D6A-A89FDE9DEB26}"/>
          </ac:picMkLst>
        </pc:picChg>
      </pc:sldChg>
      <pc:sldChg chg="addSp delSp modSp mod modClrScheme chgLayout">
        <pc:chgData name="BELLEMIN SANDRA" userId="5fe4e071-d3f4-40df-970f-ee8fcf898346" providerId="ADAL" clId="{102B002E-1281-4338-9688-30CC26CEBA67}" dt="2025-03-19T09:28:34.902" v="181" actId="27614"/>
        <pc:sldMkLst>
          <pc:docMk/>
          <pc:sldMk cId="4105960658" sldId="281"/>
        </pc:sldMkLst>
        <pc:spChg chg="del mod ord">
          <ac:chgData name="BELLEMIN SANDRA" userId="5fe4e071-d3f4-40df-970f-ee8fcf898346" providerId="ADAL" clId="{102B002E-1281-4338-9688-30CC26CEBA67}" dt="2025-03-19T09:27:04.830" v="113" actId="478"/>
          <ac:spMkLst>
            <pc:docMk/>
            <pc:sldMk cId="4105960658" sldId="281"/>
            <ac:spMk id="2" creationId="{16FD0F0A-140F-417C-AECB-B36188A6B251}"/>
          </ac:spMkLst>
        </pc:spChg>
        <pc:picChg chg="add mod">
          <ac:chgData name="BELLEMIN SANDRA" userId="5fe4e071-d3f4-40df-970f-ee8fcf898346" providerId="ADAL" clId="{102B002E-1281-4338-9688-30CC26CEBA67}" dt="2025-03-19T09:28:34.902" v="181" actId="27614"/>
          <ac:picMkLst>
            <pc:docMk/>
            <pc:sldMk cId="4105960658" sldId="281"/>
            <ac:picMk id="4" creationId="{08E21A82-C27C-8D19-9236-A6A94BD6ED63}"/>
          </ac:picMkLst>
        </pc:picChg>
        <pc:picChg chg="del">
          <ac:chgData name="BELLEMIN SANDRA" userId="5fe4e071-d3f4-40df-970f-ee8fcf898346" providerId="ADAL" clId="{102B002E-1281-4338-9688-30CC26CEBA67}" dt="2025-03-19T09:27:04.830" v="113" actId="478"/>
          <ac:picMkLst>
            <pc:docMk/>
            <pc:sldMk cId="4105960658" sldId="281"/>
            <ac:picMk id="5" creationId="{3174B268-96B0-9DC0-AB0E-627C5419DA94}"/>
          </ac:picMkLst>
        </pc:picChg>
      </pc:sldChg>
      <pc:sldChg chg="addSp delSp modSp mod modClrScheme chgLayout">
        <pc:chgData name="BELLEMIN SANDRA" userId="5fe4e071-d3f4-40df-970f-ee8fcf898346" providerId="ADAL" clId="{102B002E-1281-4338-9688-30CC26CEBA67}" dt="2025-03-19T09:27:36.009" v="121" actId="962"/>
        <pc:sldMkLst>
          <pc:docMk/>
          <pc:sldMk cId="3086745887" sldId="283"/>
        </pc:sldMkLst>
        <pc:spChg chg="del mod ord">
          <ac:chgData name="BELLEMIN SANDRA" userId="5fe4e071-d3f4-40df-970f-ee8fcf898346" providerId="ADAL" clId="{102B002E-1281-4338-9688-30CC26CEBA67}" dt="2025-03-19T09:26:01.304" v="84" actId="478"/>
          <ac:spMkLst>
            <pc:docMk/>
            <pc:sldMk cId="3086745887" sldId="283"/>
            <ac:spMk id="2" creationId="{13369B4D-E381-45B0-B5B5-214B13DEA8CA}"/>
          </ac:spMkLst>
        </pc:spChg>
        <pc:spChg chg="del mod ord">
          <ac:chgData name="BELLEMIN SANDRA" userId="5fe4e071-d3f4-40df-970f-ee8fcf898346" providerId="ADAL" clId="{102B002E-1281-4338-9688-30CC26CEBA67}" dt="2025-03-19T09:26:01.304" v="84" actId="478"/>
          <ac:spMkLst>
            <pc:docMk/>
            <pc:sldMk cId="3086745887" sldId="283"/>
            <ac:spMk id="3" creationId="{6B22ADA5-DC03-4089-8449-45D2B428C553}"/>
          </ac:spMkLst>
        </pc:spChg>
        <pc:picChg chg="add mod">
          <ac:chgData name="BELLEMIN SANDRA" userId="5fe4e071-d3f4-40df-970f-ee8fcf898346" providerId="ADAL" clId="{102B002E-1281-4338-9688-30CC26CEBA67}" dt="2025-03-19T09:27:36.009" v="121" actId="962"/>
          <ac:picMkLst>
            <pc:docMk/>
            <pc:sldMk cId="3086745887" sldId="283"/>
            <ac:picMk id="5" creationId="{DB2C53C9-C9A4-4642-1EC0-9D70F1E0721D}"/>
          </ac:picMkLst>
        </pc:picChg>
      </pc:sldChg>
      <pc:sldChg chg="addSp delSp modSp mod modClrScheme chgLayout modNotesTx">
        <pc:chgData name="BELLEMIN SANDRA" userId="5fe4e071-d3f4-40df-970f-ee8fcf898346" providerId="ADAL" clId="{102B002E-1281-4338-9688-30CC26CEBA67}" dt="2025-03-19T09:30:45.557" v="201" actId="2711"/>
        <pc:sldMkLst>
          <pc:docMk/>
          <pc:sldMk cId="1174519486" sldId="284"/>
        </pc:sldMkLst>
        <pc:spChg chg="del mod ord">
          <ac:chgData name="BELLEMIN SANDRA" userId="5fe4e071-d3f4-40df-970f-ee8fcf898346" providerId="ADAL" clId="{102B002E-1281-4338-9688-30CC26CEBA67}" dt="2025-03-19T09:26:03.345" v="85" actId="478"/>
          <ac:spMkLst>
            <pc:docMk/>
            <pc:sldMk cId="1174519486" sldId="284"/>
            <ac:spMk id="3" creationId="{E0172E86-0903-44B1-BEAD-5FB9D0A519B4}"/>
          </ac:spMkLst>
        </pc:spChg>
        <pc:spChg chg="del mod ord">
          <ac:chgData name="BELLEMIN SANDRA" userId="5fe4e071-d3f4-40df-970f-ee8fcf898346" providerId="ADAL" clId="{102B002E-1281-4338-9688-30CC26CEBA67}" dt="2025-03-19T09:26:03.345" v="85" actId="478"/>
          <ac:spMkLst>
            <pc:docMk/>
            <pc:sldMk cId="1174519486" sldId="284"/>
            <ac:spMk id="4" creationId="{59AA535F-4803-4A7C-9DDD-604A1932D71E}"/>
          </ac:spMkLst>
        </pc:spChg>
        <pc:picChg chg="add mod">
          <ac:chgData name="BELLEMIN SANDRA" userId="5fe4e071-d3f4-40df-970f-ee8fcf898346" providerId="ADAL" clId="{102B002E-1281-4338-9688-30CC26CEBA67}" dt="2025-03-19T09:27:40.868" v="123" actId="27614"/>
          <ac:picMkLst>
            <pc:docMk/>
            <pc:sldMk cId="1174519486" sldId="284"/>
            <ac:picMk id="5" creationId="{67B94801-B68F-7F13-1E8A-D8BE6F2F8836}"/>
          </ac:picMkLst>
        </pc:picChg>
      </pc:sldChg>
      <pc:sldChg chg="addSp delSp modSp mod modClrScheme chgLayout">
        <pc:chgData name="BELLEMIN SANDRA" userId="5fe4e071-d3f4-40df-970f-ee8fcf898346" providerId="ADAL" clId="{102B002E-1281-4338-9688-30CC26CEBA67}" dt="2025-03-19T09:27:52.898" v="136" actId="27614"/>
        <pc:sldMkLst>
          <pc:docMk/>
          <pc:sldMk cId="4261440904" sldId="286"/>
        </pc:sldMkLst>
        <pc:spChg chg="del mod ord">
          <ac:chgData name="BELLEMIN SANDRA" userId="5fe4e071-d3f4-40df-970f-ee8fcf898346" providerId="ADAL" clId="{102B002E-1281-4338-9688-30CC26CEBA67}" dt="2025-03-19T09:26:18.473" v="91" actId="478"/>
          <ac:spMkLst>
            <pc:docMk/>
            <pc:sldMk cId="4261440904" sldId="286"/>
            <ac:spMk id="2" creationId="{E234BF51-2113-4EC4-BA42-E699AAC1D067}"/>
          </ac:spMkLst>
        </pc:spChg>
        <pc:spChg chg="del mod ord">
          <ac:chgData name="BELLEMIN SANDRA" userId="5fe4e071-d3f4-40df-970f-ee8fcf898346" providerId="ADAL" clId="{102B002E-1281-4338-9688-30CC26CEBA67}" dt="2025-03-19T09:26:18.473" v="91" actId="478"/>
          <ac:spMkLst>
            <pc:docMk/>
            <pc:sldMk cId="4261440904" sldId="286"/>
            <ac:spMk id="5" creationId="{81130A6D-9D75-4772-935C-17037AC1EF47}"/>
          </ac:spMkLst>
        </pc:spChg>
        <pc:picChg chg="add mod">
          <ac:chgData name="BELLEMIN SANDRA" userId="5fe4e071-d3f4-40df-970f-ee8fcf898346" providerId="ADAL" clId="{102B002E-1281-4338-9688-30CC26CEBA67}" dt="2025-03-19T09:27:52.898" v="136" actId="27614"/>
          <ac:picMkLst>
            <pc:docMk/>
            <pc:sldMk cId="4261440904" sldId="286"/>
            <ac:picMk id="4" creationId="{53185E24-6916-D666-6C72-58FAC04FE1D8}"/>
          </ac:picMkLst>
        </pc:picChg>
        <pc:picChg chg="del">
          <ac:chgData name="BELLEMIN SANDRA" userId="5fe4e071-d3f4-40df-970f-ee8fcf898346" providerId="ADAL" clId="{102B002E-1281-4338-9688-30CC26CEBA67}" dt="2025-03-19T09:26:18.473" v="91" actId="478"/>
          <ac:picMkLst>
            <pc:docMk/>
            <pc:sldMk cId="4261440904" sldId="286"/>
            <ac:picMk id="11" creationId="{9D46ABB2-6548-4DE0-92A8-7CF0403899AA}"/>
          </ac:picMkLst>
        </pc:picChg>
      </pc:sldChg>
      <pc:sldChg chg="addSp delSp modSp mod modClrScheme chgLayout">
        <pc:chgData name="BELLEMIN SANDRA" userId="5fe4e071-d3f4-40df-970f-ee8fcf898346" providerId="ADAL" clId="{102B002E-1281-4338-9688-30CC26CEBA67}" dt="2025-03-19T09:28:10.649" v="151" actId="27614"/>
        <pc:sldMkLst>
          <pc:docMk/>
          <pc:sldMk cId="629396157" sldId="290"/>
        </pc:sldMkLst>
        <pc:spChg chg="del mod ord">
          <ac:chgData name="BELLEMIN SANDRA" userId="5fe4e071-d3f4-40df-970f-ee8fcf898346" providerId="ADAL" clId="{102B002E-1281-4338-9688-30CC26CEBA67}" dt="2025-03-19T09:26:34.056" v="98" actId="478"/>
          <ac:spMkLst>
            <pc:docMk/>
            <pc:sldMk cId="629396157" sldId="290"/>
            <ac:spMk id="2" creationId="{E234BF51-2113-4EC4-BA42-E699AAC1D067}"/>
          </ac:spMkLst>
        </pc:spChg>
        <pc:spChg chg="del mod">
          <ac:chgData name="BELLEMIN SANDRA" userId="5fe4e071-d3f4-40df-970f-ee8fcf898346" providerId="ADAL" clId="{102B002E-1281-4338-9688-30CC26CEBA67}" dt="2025-03-19T09:26:34.056" v="98" actId="478"/>
          <ac:spMkLst>
            <pc:docMk/>
            <pc:sldMk cId="629396157" sldId="290"/>
            <ac:spMk id="6" creationId="{C1A0C166-D38F-4735-ABFA-5DF6C7E0E3E6}"/>
          </ac:spMkLst>
        </pc:spChg>
        <pc:picChg chg="add mod">
          <ac:chgData name="BELLEMIN SANDRA" userId="5fe4e071-d3f4-40df-970f-ee8fcf898346" providerId="ADAL" clId="{102B002E-1281-4338-9688-30CC26CEBA67}" dt="2025-03-19T09:28:10.649" v="151" actId="27614"/>
          <ac:picMkLst>
            <pc:docMk/>
            <pc:sldMk cId="629396157" sldId="290"/>
            <ac:picMk id="4" creationId="{1685BFC1-1C08-32F3-9BC4-620E092E5BB3}"/>
          </ac:picMkLst>
        </pc:picChg>
        <pc:picChg chg="del">
          <ac:chgData name="BELLEMIN SANDRA" userId="5fe4e071-d3f4-40df-970f-ee8fcf898346" providerId="ADAL" clId="{102B002E-1281-4338-9688-30CC26CEBA67}" dt="2025-03-19T09:26:34.056" v="98" actId="478"/>
          <ac:picMkLst>
            <pc:docMk/>
            <pc:sldMk cId="629396157" sldId="290"/>
            <ac:picMk id="5" creationId="{A16853E1-8DD1-4ABE-8F9E-46C5EF87358A}"/>
          </ac:picMkLst>
        </pc:picChg>
      </pc:sldChg>
      <pc:sldChg chg="addSp delSp modSp mod chgLayout modNotesTx">
        <pc:chgData name="BELLEMIN SANDRA" userId="5fe4e071-d3f4-40df-970f-ee8fcf898346" providerId="ADAL" clId="{102B002E-1281-4338-9688-30CC26CEBA67}" dt="2025-03-19T09:30:39.982" v="200" actId="255"/>
        <pc:sldMkLst>
          <pc:docMk/>
          <pc:sldMk cId="2116992822" sldId="303"/>
        </pc:sldMkLst>
        <pc:spChg chg="del mod ord">
          <ac:chgData name="BELLEMIN SANDRA" userId="5fe4e071-d3f4-40df-970f-ee8fcf898346" providerId="ADAL" clId="{102B002E-1281-4338-9688-30CC26CEBA67}" dt="2025-03-19T09:26:05.719" v="86" actId="478"/>
          <ac:spMkLst>
            <pc:docMk/>
            <pc:sldMk cId="2116992822" sldId="303"/>
            <ac:spMk id="8" creationId="{ADE7F2D9-DCD2-4109-A21B-7F491CFA9AD6}"/>
          </ac:spMkLst>
        </pc:spChg>
        <pc:picChg chg="del">
          <ac:chgData name="BELLEMIN SANDRA" userId="5fe4e071-d3f4-40df-970f-ee8fcf898346" providerId="ADAL" clId="{102B002E-1281-4338-9688-30CC26CEBA67}" dt="2025-03-19T09:26:05.719" v="86" actId="478"/>
          <ac:picMkLst>
            <pc:docMk/>
            <pc:sldMk cId="2116992822" sldId="303"/>
            <ac:picMk id="2" creationId="{18599816-EBAE-F28F-CE97-5E9C3B06D851}"/>
          </ac:picMkLst>
        </pc:picChg>
        <pc:picChg chg="del">
          <ac:chgData name="BELLEMIN SANDRA" userId="5fe4e071-d3f4-40df-970f-ee8fcf898346" providerId="ADAL" clId="{102B002E-1281-4338-9688-30CC26CEBA67}" dt="2025-03-19T09:26:05.719" v="86" actId="478"/>
          <ac:picMkLst>
            <pc:docMk/>
            <pc:sldMk cId="2116992822" sldId="303"/>
            <ac:picMk id="3" creationId="{FC68BEFB-75DF-2534-3700-58F6FC3A3AA3}"/>
          </ac:picMkLst>
        </pc:picChg>
        <pc:picChg chg="add mod">
          <ac:chgData name="BELLEMIN SANDRA" userId="5fe4e071-d3f4-40df-970f-ee8fcf898346" providerId="ADAL" clId="{102B002E-1281-4338-9688-30CC26CEBA67}" dt="2025-03-19T09:27:42.349" v="125" actId="27614"/>
          <ac:picMkLst>
            <pc:docMk/>
            <pc:sldMk cId="2116992822" sldId="303"/>
            <ac:picMk id="5" creationId="{AA52CD3D-BC3A-0AD2-EB51-63BAF0B93961}"/>
          </ac:picMkLst>
        </pc:picChg>
      </pc:sldChg>
      <pc:sldChg chg="addSp delSp modSp mod chgLayout">
        <pc:chgData name="BELLEMIN SANDRA" userId="5fe4e071-d3f4-40df-970f-ee8fcf898346" providerId="ADAL" clId="{102B002E-1281-4338-9688-30CC26CEBA67}" dt="2025-03-19T09:28:32.521" v="177" actId="27614"/>
        <pc:sldMkLst>
          <pc:docMk/>
          <pc:sldMk cId="1709006669" sldId="304"/>
        </pc:sldMkLst>
        <pc:spChg chg="del mod">
          <ac:chgData name="BELLEMIN SANDRA" userId="5fe4e071-d3f4-40df-970f-ee8fcf898346" providerId="ADAL" clId="{102B002E-1281-4338-9688-30CC26CEBA67}" dt="2025-03-19T09:27:00.519" v="111" actId="478"/>
          <ac:spMkLst>
            <pc:docMk/>
            <pc:sldMk cId="1709006669" sldId="304"/>
            <ac:spMk id="9" creationId="{6FCB6ABF-C143-49B7-9B9C-004E8A75DDB6}"/>
          </ac:spMkLst>
        </pc:spChg>
        <pc:spChg chg="del mod ord">
          <ac:chgData name="BELLEMIN SANDRA" userId="5fe4e071-d3f4-40df-970f-ee8fcf898346" providerId="ADAL" clId="{102B002E-1281-4338-9688-30CC26CEBA67}" dt="2025-03-19T09:27:00.519" v="111" actId="478"/>
          <ac:spMkLst>
            <pc:docMk/>
            <pc:sldMk cId="1709006669" sldId="304"/>
            <ac:spMk id="12" creationId="{0E0F2797-5FF6-4F96-B171-99DB11F16FBE}"/>
          </ac:spMkLst>
        </pc:spChg>
        <pc:picChg chg="del">
          <ac:chgData name="BELLEMIN SANDRA" userId="5fe4e071-d3f4-40df-970f-ee8fcf898346" providerId="ADAL" clId="{102B002E-1281-4338-9688-30CC26CEBA67}" dt="2025-03-19T09:27:00.519" v="111" actId="478"/>
          <ac:picMkLst>
            <pc:docMk/>
            <pc:sldMk cId="1709006669" sldId="304"/>
            <ac:picMk id="2" creationId="{DD9A184B-2FB7-3074-EC81-FFBCAEB00090}"/>
          </ac:picMkLst>
        </pc:picChg>
        <pc:picChg chg="del">
          <ac:chgData name="BELLEMIN SANDRA" userId="5fe4e071-d3f4-40df-970f-ee8fcf898346" providerId="ADAL" clId="{102B002E-1281-4338-9688-30CC26CEBA67}" dt="2025-03-19T09:27:00.519" v="111" actId="478"/>
          <ac:picMkLst>
            <pc:docMk/>
            <pc:sldMk cId="1709006669" sldId="304"/>
            <ac:picMk id="3" creationId="{412DFD16-4E2A-1F85-38F6-BD25288CA27D}"/>
          </ac:picMkLst>
        </pc:picChg>
        <pc:picChg chg="add mod">
          <ac:chgData name="BELLEMIN SANDRA" userId="5fe4e071-d3f4-40df-970f-ee8fcf898346" providerId="ADAL" clId="{102B002E-1281-4338-9688-30CC26CEBA67}" dt="2025-03-19T09:28:32.521" v="177" actId="27614"/>
          <ac:picMkLst>
            <pc:docMk/>
            <pc:sldMk cId="1709006669" sldId="304"/>
            <ac:picMk id="5" creationId="{675DC55C-9887-B6EA-C8A6-F1E07357F52D}"/>
          </ac:picMkLst>
        </pc:picChg>
      </pc:sldChg>
      <pc:sldChg chg="addSp delSp modSp mod modClrScheme chgLayout">
        <pc:chgData name="BELLEMIN SANDRA" userId="5fe4e071-d3f4-40df-970f-ee8fcf898346" providerId="ADAL" clId="{102B002E-1281-4338-9688-30CC26CEBA67}" dt="2025-03-19T09:27:43.581" v="127" actId="27614"/>
        <pc:sldMkLst>
          <pc:docMk/>
          <pc:sldMk cId="2877873831" sldId="305"/>
        </pc:sldMkLst>
        <pc:spChg chg="del mod ord">
          <ac:chgData name="BELLEMIN SANDRA" userId="5fe4e071-d3f4-40df-970f-ee8fcf898346" providerId="ADAL" clId="{102B002E-1281-4338-9688-30CC26CEBA67}" dt="2025-03-19T09:26:08.344" v="87" actId="478"/>
          <ac:spMkLst>
            <pc:docMk/>
            <pc:sldMk cId="2877873831" sldId="305"/>
            <ac:spMk id="2" creationId="{E234BF51-2113-4EC4-BA42-E699AAC1D067}"/>
          </ac:spMkLst>
        </pc:spChg>
        <pc:spChg chg="del mod ord">
          <ac:chgData name="BELLEMIN SANDRA" userId="5fe4e071-d3f4-40df-970f-ee8fcf898346" providerId="ADAL" clId="{102B002E-1281-4338-9688-30CC26CEBA67}" dt="2025-03-19T09:26:08.344" v="87" actId="478"/>
          <ac:spMkLst>
            <pc:docMk/>
            <pc:sldMk cId="2877873831" sldId="305"/>
            <ac:spMk id="3" creationId="{54898843-DAAA-4BD0-968F-6814080A1F12}"/>
          </ac:spMkLst>
        </pc:spChg>
        <pc:picChg chg="add mod">
          <ac:chgData name="BELLEMIN SANDRA" userId="5fe4e071-d3f4-40df-970f-ee8fcf898346" providerId="ADAL" clId="{102B002E-1281-4338-9688-30CC26CEBA67}" dt="2025-03-19T09:27:43.581" v="127" actId="27614"/>
          <ac:picMkLst>
            <pc:docMk/>
            <pc:sldMk cId="2877873831" sldId="305"/>
            <ac:picMk id="5" creationId="{285EAAC5-04C1-C2C1-18DA-BE29888403B8}"/>
          </ac:picMkLst>
        </pc:picChg>
        <pc:picChg chg="del">
          <ac:chgData name="BELLEMIN SANDRA" userId="5fe4e071-d3f4-40df-970f-ee8fcf898346" providerId="ADAL" clId="{102B002E-1281-4338-9688-30CC26CEBA67}" dt="2025-03-19T09:26:08.344" v="87" actId="478"/>
          <ac:picMkLst>
            <pc:docMk/>
            <pc:sldMk cId="2877873831" sldId="305"/>
            <ac:picMk id="7" creationId="{739A57B3-B16D-4C31-9F70-0CB74F85E441}"/>
          </ac:picMkLst>
        </pc:picChg>
      </pc:sldChg>
      <pc:sldChg chg="addSp delSp modSp mod modClrScheme chgLayout">
        <pc:chgData name="BELLEMIN SANDRA" userId="5fe4e071-d3f4-40df-970f-ee8fcf898346" providerId="ADAL" clId="{102B002E-1281-4338-9688-30CC26CEBA67}" dt="2025-03-19T09:27:45.173" v="129" actId="27614"/>
        <pc:sldMkLst>
          <pc:docMk/>
          <pc:sldMk cId="4208641859" sldId="306"/>
        </pc:sldMkLst>
        <pc:spChg chg="del mod ord">
          <ac:chgData name="BELLEMIN SANDRA" userId="5fe4e071-d3f4-40df-970f-ee8fcf898346" providerId="ADAL" clId="{102B002E-1281-4338-9688-30CC26CEBA67}" dt="2025-03-19T09:26:10.425" v="88" actId="478"/>
          <ac:spMkLst>
            <pc:docMk/>
            <pc:sldMk cId="4208641859" sldId="306"/>
            <ac:spMk id="2" creationId="{E234BF51-2113-4EC4-BA42-E699AAC1D067}"/>
          </ac:spMkLst>
        </pc:spChg>
        <pc:spChg chg="del mod ord">
          <ac:chgData name="BELLEMIN SANDRA" userId="5fe4e071-d3f4-40df-970f-ee8fcf898346" providerId="ADAL" clId="{102B002E-1281-4338-9688-30CC26CEBA67}" dt="2025-03-19T09:26:10.425" v="88" actId="478"/>
          <ac:spMkLst>
            <pc:docMk/>
            <pc:sldMk cId="4208641859" sldId="306"/>
            <ac:spMk id="3" creationId="{54898843-DAAA-4BD0-968F-6814080A1F12}"/>
          </ac:spMkLst>
        </pc:spChg>
        <pc:spChg chg="del">
          <ac:chgData name="BELLEMIN SANDRA" userId="5fe4e071-d3f4-40df-970f-ee8fcf898346" providerId="ADAL" clId="{102B002E-1281-4338-9688-30CC26CEBA67}" dt="2025-03-19T09:26:10.425" v="88" actId="478"/>
          <ac:spMkLst>
            <pc:docMk/>
            <pc:sldMk cId="4208641859" sldId="306"/>
            <ac:spMk id="10" creationId="{D75A241E-624F-4237-9E53-CC87F3E61B99}"/>
          </ac:spMkLst>
        </pc:spChg>
        <pc:spChg chg="del">
          <ac:chgData name="BELLEMIN SANDRA" userId="5fe4e071-d3f4-40df-970f-ee8fcf898346" providerId="ADAL" clId="{102B002E-1281-4338-9688-30CC26CEBA67}" dt="2025-03-19T09:26:10.425" v="88" actId="478"/>
          <ac:spMkLst>
            <pc:docMk/>
            <pc:sldMk cId="4208641859" sldId="306"/>
            <ac:spMk id="11" creationId="{444C8466-9A5E-4470-9593-0DA2F81F824D}"/>
          </ac:spMkLst>
        </pc:spChg>
        <pc:spChg chg="del">
          <ac:chgData name="BELLEMIN SANDRA" userId="5fe4e071-d3f4-40df-970f-ee8fcf898346" providerId="ADAL" clId="{102B002E-1281-4338-9688-30CC26CEBA67}" dt="2025-03-19T09:26:10.425" v="88" actId="478"/>
          <ac:spMkLst>
            <pc:docMk/>
            <pc:sldMk cId="4208641859" sldId="306"/>
            <ac:spMk id="12" creationId="{9B08CF8F-698C-44BF-B782-FDCFED836C84}"/>
          </ac:spMkLst>
        </pc:spChg>
        <pc:grpChg chg="del">
          <ac:chgData name="BELLEMIN SANDRA" userId="5fe4e071-d3f4-40df-970f-ee8fcf898346" providerId="ADAL" clId="{102B002E-1281-4338-9688-30CC26CEBA67}" dt="2025-03-19T09:26:10.425" v="88" actId="478"/>
          <ac:grpSpMkLst>
            <pc:docMk/>
            <pc:sldMk cId="4208641859" sldId="306"/>
            <ac:grpSpMk id="5" creationId="{4E12084F-DC00-44C9-99E6-D4167E680AF4}"/>
          </ac:grpSpMkLst>
        </pc:grpChg>
        <pc:picChg chg="del">
          <ac:chgData name="BELLEMIN SANDRA" userId="5fe4e071-d3f4-40df-970f-ee8fcf898346" providerId="ADAL" clId="{102B002E-1281-4338-9688-30CC26CEBA67}" dt="2025-03-19T09:26:10.425" v="88" actId="478"/>
          <ac:picMkLst>
            <pc:docMk/>
            <pc:sldMk cId="4208641859" sldId="306"/>
            <ac:picMk id="7" creationId="{739A57B3-B16D-4C31-9F70-0CB74F85E441}"/>
          </ac:picMkLst>
        </pc:picChg>
        <pc:picChg chg="add mod">
          <ac:chgData name="BELLEMIN SANDRA" userId="5fe4e071-d3f4-40df-970f-ee8fcf898346" providerId="ADAL" clId="{102B002E-1281-4338-9688-30CC26CEBA67}" dt="2025-03-19T09:27:45.173" v="129" actId="27614"/>
          <ac:picMkLst>
            <pc:docMk/>
            <pc:sldMk cId="4208641859" sldId="306"/>
            <ac:picMk id="9" creationId="{2FC1E6AC-6976-5071-E51B-62C32AA11B6B}"/>
          </ac:picMkLst>
        </pc:picChg>
      </pc:sldChg>
      <pc:sldChg chg="addSp delSp modSp mod modClrScheme chgLayout">
        <pc:chgData name="BELLEMIN SANDRA" userId="5fe4e071-d3f4-40df-970f-ee8fcf898346" providerId="ADAL" clId="{102B002E-1281-4338-9688-30CC26CEBA67}" dt="2025-03-19T09:27:46.757" v="131" actId="27614"/>
        <pc:sldMkLst>
          <pc:docMk/>
          <pc:sldMk cId="3857774643" sldId="307"/>
        </pc:sldMkLst>
        <pc:spChg chg="del mod ord">
          <ac:chgData name="BELLEMIN SANDRA" userId="5fe4e071-d3f4-40df-970f-ee8fcf898346" providerId="ADAL" clId="{102B002E-1281-4338-9688-30CC26CEBA67}" dt="2025-03-19T09:26:12.670" v="89" actId="478"/>
          <ac:spMkLst>
            <pc:docMk/>
            <pc:sldMk cId="3857774643" sldId="307"/>
            <ac:spMk id="2" creationId="{E234BF51-2113-4EC4-BA42-E699AAC1D067}"/>
          </ac:spMkLst>
        </pc:spChg>
        <pc:spChg chg="del mod ord">
          <ac:chgData name="BELLEMIN SANDRA" userId="5fe4e071-d3f4-40df-970f-ee8fcf898346" providerId="ADAL" clId="{102B002E-1281-4338-9688-30CC26CEBA67}" dt="2025-03-19T09:26:12.670" v="89" actId="478"/>
          <ac:spMkLst>
            <pc:docMk/>
            <pc:sldMk cId="3857774643" sldId="307"/>
            <ac:spMk id="3" creationId="{54898843-DAAA-4BD0-968F-6814080A1F12}"/>
          </ac:spMkLst>
        </pc:spChg>
        <pc:spChg chg="del">
          <ac:chgData name="BELLEMIN SANDRA" userId="5fe4e071-d3f4-40df-970f-ee8fcf898346" providerId="ADAL" clId="{102B002E-1281-4338-9688-30CC26CEBA67}" dt="2025-03-19T09:26:12.670" v="89" actId="478"/>
          <ac:spMkLst>
            <pc:docMk/>
            <pc:sldMk cId="3857774643" sldId="307"/>
            <ac:spMk id="10" creationId="{D75A241E-624F-4237-9E53-CC87F3E61B99}"/>
          </ac:spMkLst>
        </pc:spChg>
        <pc:spChg chg="del">
          <ac:chgData name="BELLEMIN SANDRA" userId="5fe4e071-d3f4-40df-970f-ee8fcf898346" providerId="ADAL" clId="{102B002E-1281-4338-9688-30CC26CEBA67}" dt="2025-03-19T09:26:12.670" v="89" actId="478"/>
          <ac:spMkLst>
            <pc:docMk/>
            <pc:sldMk cId="3857774643" sldId="307"/>
            <ac:spMk id="11" creationId="{444C8466-9A5E-4470-9593-0DA2F81F824D}"/>
          </ac:spMkLst>
        </pc:spChg>
        <pc:spChg chg="del">
          <ac:chgData name="BELLEMIN SANDRA" userId="5fe4e071-d3f4-40df-970f-ee8fcf898346" providerId="ADAL" clId="{102B002E-1281-4338-9688-30CC26CEBA67}" dt="2025-03-19T09:26:12.670" v="89" actId="478"/>
          <ac:spMkLst>
            <pc:docMk/>
            <pc:sldMk cId="3857774643" sldId="307"/>
            <ac:spMk id="12" creationId="{9B08CF8F-698C-44BF-B782-FDCFED836C84}"/>
          </ac:spMkLst>
        </pc:spChg>
        <pc:grpChg chg="del">
          <ac:chgData name="BELLEMIN SANDRA" userId="5fe4e071-d3f4-40df-970f-ee8fcf898346" providerId="ADAL" clId="{102B002E-1281-4338-9688-30CC26CEBA67}" dt="2025-03-19T09:26:12.670" v="89" actId="478"/>
          <ac:grpSpMkLst>
            <pc:docMk/>
            <pc:sldMk cId="3857774643" sldId="307"/>
            <ac:grpSpMk id="4" creationId="{9D1E5075-0973-4F8B-AE60-2E410745A263}"/>
          </ac:grpSpMkLst>
        </pc:grpChg>
        <pc:grpChg chg="del">
          <ac:chgData name="BELLEMIN SANDRA" userId="5fe4e071-d3f4-40df-970f-ee8fcf898346" providerId="ADAL" clId="{102B002E-1281-4338-9688-30CC26CEBA67}" dt="2025-03-19T09:26:12.670" v="89" actId="478"/>
          <ac:grpSpMkLst>
            <pc:docMk/>
            <pc:sldMk cId="3857774643" sldId="307"/>
            <ac:grpSpMk id="5" creationId="{4E12084F-DC00-44C9-99E6-D4167E680AF4}"/>
          </ac:grpSpMkLst>
        </pc:grpChg>
        <pc:picChg chg="del">
          <ac:chgData name="BELLEMIN SANDRA" userId="5fe4e071-d3f4-40df-970f-ee8fcf898346" providerId="ADAL" clId="{102B002E-1281-4338-9688-30CC26CEBA67}" dt="2025-03-19T09:26:12.670" v="89" actId="478"/>
          <ac:picMkLst>
            <pc:docMk/>
            <pc:sldMk cId="3857774643" sldId="307"/>
            <ac:picMk id="7" creationId="{739A57B3-B16D-4C31-9F70-0CB74F85E441}"/>
          </ac:picMkLst>
        </pc:picChg>
        <pc:picChg chg="add mod">
          <ac:chgData name="BELLEMIN SANDRA" userId="5fe4e071-d3f4-40df-970f-ee8fcf898346" providerId="ADAL" clId="{102B002E-1281-4338-9688-30CC26CEBA67}" dt="2025-03-19T09:27:46.757" v="131" actId="27614"/>
          <ac:picMkLst>
            <pc:docMk/>
            <pc:sldMk cId="3857774643" sldId="307"/>
            <ac:picMk id="13" creationId="{299E777E-42DF-3AB9-B1D1-373784DD0513}"/>
          </ac:picMkLst>
        </pc:picChg>
      </pc:sldChg>
      <pc:sldChg chg="addSp delSp modSp mod modClrScheme chgLayout">
        <pc:chgData name="BELLEMIN SANDRA" userId="5fe4e071-d3f4-40df-970f-ee8fcf898346" providerId="ADAL" clId="{102B002E-1281-4338-9688-30CC26CEBA67}" dt="2025-03-19T09:27:49.972" v="134" actId="962"/>
        <pc:sldMkLst>
          <pc:docMk/>
          <pc:sldMk cId="2925265734" sldId="308"/>
        </pc:sldMkLst>
        <pc:spChg chg="del mod ord">
          <ac:chgData name="BELLEMIN SANDRA" userId="5fe4e071-d3f4-40df-970f-ee8fcf898346" providerId="ADAL" clId="{102B002E-1281-4338-9688-30CC26CEBA67}" dt="2025-03-19T09:26:16.176" v="90" actId="478"/>
          <ac:spMkLst>
            <pc:docMk/>
            <pc:sldMk cId="2925265734" sldId="308"/>
            <ac:spMk id="2" creationId="{E234BF51-2113-4EC4-BA42-E699AAC1D067}"/>
          </ac:spMkLst>
        </pc:spChg>
        <pc:spChg chg="del mod ord">
          <ac:chgData name="BELLEMIN SANDRA" userId="5fe4e071-d3f4-40df-970f-ee8fcf898346" providerId="ADAL" clId="{102B002E-1281-4338-9688-30CC26CEBA67}" dt="2025-03-19T09:26:16.176" v="90" actId="478"/>
          <ac:spMkLst>
            <pc:docMk/>
            <pc:sldMk cId="2925265734" sldId="308"/>
            <ac:spMk id="3" creationId="{54898843-DAAA-4BD0-968F-6814080A1F12}"/>
          </ac:spMkLst>
        </pc:spChg>
        <pc:spChg chg="del">
          <ac:chgData name="BELLEMIN SANDRA" userId="5fe4e071-d3f4-40df-970f-ee8fcf898346" providerId="ADAL" clId="{102B002E-1281-4338-9688-30CC26CEBA67}" dt="2025-03-19T09:26:16.176" v="90" actId="478"/>
          <ac:spMkLst>
            <pc:docMk/>
            <pc:sldMk cId="2925265734" sldId="308"/>
            <ac:spMk id="10" creationId="{D75A241E-624F-4237-9E53-CC87F3E61B99}"/>
          </ac:spMkLst>
        </pc:spChg>
        <pc:spChg chg="del">
          <ac:chgData name="BELLEMIN SANDRA" userId="5fe4e071-d3f4-40df-970f-ee8fcf898346" providerId="ADAL" clId="{102B002E-1281-4338-9688-30CC26CEBA67}" dt="2025-03-19T09:26:16.176" v="90" actId="478"/>
          <ac:spMkLst>
            <pc:docMk/>
            <pc:sldMk cId="2925265734" sldId="308"/>
            <ac:spMk id="11" creationId="{444C8466-9A5E-4470-9593-0DA2F81F824D}"/>
          </ac:spMkLst>
        </pc:spChg>
        <pc:spChg chg="del">
          <ac:chgData name="BELLEMIN SANDRA" userId="5fe4e071-d3f4-40df-970f-ee8fcf898346" providerId="ADAL" clId="{102B002E-1281-4338-9688-30CC26CEBA67}" dt="2025-03-19T09:26:16.176" v="90" actId="478"/>
          <ac:spMkLst>
            <pc:docMk/>
            <pc:sldMk cId="2925265734" sldId="308"/>
            <ac:spMk id="12" creationId="{9B08CF8F-698C-44BF-B782-FDCFED836C84}"/>
          </ac:spMkLst>
        </pc:spChg>
        <pc:grpChg chg="del">
          <ac:chgData name="BELLEMIN SANDRA" userId="5fe4e071-d3f4-40df-970f-ee8fcf898346" providerId="ADAL" clId="{102B002E-1281-4338-9688-30CC26CEBA67}" dt="2025-03-19T09:26:16.176" v="90" actId="478"/>
          <ac:grpSpMkLst>
            <pc:docMk/>
            <pc:sldMk cId="2925265734" sldId="308"/>
            <ac:grpSpMk id="5" creationId="{4E12084F-DC00-44C9-99E6-D4167E680AF4}"/>
          </ac:grpSpMkLst>
        </pc:grpChg>
        <pc:grpChg chg="del">
          <ac:chgData name="BELLEMIN SANDRA" userId="5fe4e071-d3f4-40df-970f-ee8fcf898346" providerId="ADAL" clId="{102B002E-1281-4338-9688-30CC26CEBA67}" dt="2025-03-19T09:26:16.176" v="90" actId="478"/>
          <ac:grpSpMkLst>
            <pc:docMk/>
            <pc:sldMk cId="2925265734" sldId="308"/>
            <ac:grpSpMk id="15" creationId="{8BB261D7-B0FF-411A-BF78-661C3878B2A0}"/>
          </ac:grpSpMkLst>
        </pc:grpChg>
        <pc:picChg chg="del">
          <ac:chgData name="BELLEMIN SANDRA" userId="5fe4e071-d3f4-40df-970f-ee8fcf898346" providerId="ADAL" clId="{102B002E-1281-4338-9688-30CC26CEBA67}" dt="2025-03-19T09:26:16.176" v="90" actId="478"/>
          <ac:picMkLst>
            <pc:docMk/>
            <pc:sldMk cId="2925265734" sldId="308"/>
            <ac:picMk id="7" creationId="{739A57B3-B16D-4C31-9F70-0CB74F85E441}"/>
          </ac:picMkLst>
        </pc:picChg>
        <pc:picChg chg="add mod">
          <ac:chgData name="BELLEMIN SANDRA" userId="5fe4e071-d3f4-40df-970f-ee8fcf898346" providerId="ADAL" clId="{102B002E-1281-4338-9688-30CC26CEBA67}" dt="2025-03-19T09:27:49.972" v="134" actId="962"/>
          <ac:picMkLst>
            <pc:docMk/>
            <pc:sldMk cId="2925265734" sldId="308"/>
            <ac:picMk id="9" creationId="{7B5E5E1A-F66E-BB38-CEF8-0DF569692CEF}"/>
          </ac:picMkLst>
        </pc:picChg>
      </pc:sldChg>
      <pc:sldChg chg="addSp delSp modSp mod modClrScheme chgLayout">
        <pc:chgData name="BELLEMIN SANDRA" userId="5fe4e071-d3f4-40df-970f-ee8fcf898346" providerId="ADAL" clId="{102B002E-1281-4338-9688-30CC26CEBA67}" dt="2025-03-19T09:27:55.039" v="139" actId="962"/>
        <pc:sldMkLst>
          <pc:docMk/>
          <pc:sldMk cId="2134114058" sldId="309"/>
        </pc:sldMkLst>
        <pc:spChg chg="del mod ord">
          <ac:chgData name="BELLEMIN SANDRA" userId="5fe4e071-d3f4-40df-970f-ee8fcf898346" providerId="ADAL" clId="{102B002E-1281-4338-9688-30CC26CEBA67}" dt="2025-03-19T09:26:20.479" v="92" actId="478"/>
          <ac:spMkLst>
            <pc:docMk/>
            <pc:sldMk cId="2134114058" sldId="309"/>
            <ac:spMk id="2" creationId="{E234BF51-2113-4EC4-BA42-E699AAC1D067}"/>
          </ac:spMkLst>
        </pc:spChg>
        <pc:spChg chg="del mod ord">
          <ac:chgData name="BELLEMIN SANDRA" userId="5fe4e071-d3f4-40df-970f-ee8fcf898346" providerId="ADAL" clId="{102B002E-1281-4338-9688-30CC26CEBA67}" dt="2025-03-19T09:26:20.479" v="92" actId="478"/>
          <ac:spMkLst>
            <pc:docMk/>
            <pc:sldMk cId="2134114058" sldId="309"/>
            <ac:spMk id="5" creationId="{81130A6D-9D75-4772-935C-17037AC1EF47}"/>
          </ac:spMkLst>
        </pc:spChg>
        <pc:picChg chg="add mod">
          <ac:chgData name="BELLEMIN SANDRA" userId="5fe4e071-d3f4-40df-970f-ee8fcf898346" providerId="ADAL" clId="{102B002E-1281-4338-9688-30CC26CEBA67}" dt="2025-03-19T09:27:55.039" v="139" actId="962"/>
          <ac:picMkLst>
            <pc:docMk/>
            <pc:sldMk cId="2134114058" sldId="309"/>
            <ac:picMk id="4" creationId="{FA7FAA95-4E55-035D-3749-8A7B4A073321}"/>
          </ac:picMkLst>
        </pc:picChg>
        <pc:picChg chg="del">
          <ac:chgData name="BELLEMIN SANDRA" userId="5fe4e071-d3f4-40df-970f-ee8fcf898346" providerId="ADAL" clId="{102B002E-1281-4338-9688-30CC26CEBA67}" dt="2025-03-19T09:26:20.479" v="92" actId="478"/>
          <ac:picMkLst>
            <pc:docMk/>
            <pc:sldMk cId="2134114058" sldId="309"/>
            <ac:picMk id="6" creationId="{B19B09EF-FC75-4D6E-B91C-875366D61EC3}"/>
          </ac:picMkLst>
        </pc:picChg>
        <pc:picChg chg="del">
          <ac:chgData name="BELLEMIN SANDRA" userId="5fe4e071-d3f4-40df-970f-ee8fcf898346" providerId="ADAL" clId="{102B002E-1281-4338-9688-30CC26CEBA67}" dt="2025-03-19T09:26:20.479" v="92" actId="478"/>
          <ac:picMkLst>
            <pc:docMk/>
            <pc:sldMk cId="2134114058" sldId="309"/>
            <ac:picMk id="11" creationId="{9D46ABB2-6548-4DE0-92A8-7CF0403899AA}"/>
          </ac:picMkLst>
        </pc:picChg>
      </pc:sldChg>
      <pc:sldChg chg="addSp delSp modSp mod modClrScheme chgLayout modNotesTx">
        <pc:chgData name="BELLEMIN SANDRA" userId="5fe4e071-d3f4-40df-970f-ee8fcf898346" providerId="ADAL" clId="{102B002E-1281-4338-9688-30CC26CEBA67}" dt="2025-03-19T09:30:19.025" v="198" actId="2711"/>
        <pc:sldMkLst>
          <pc:docMk/>
          <pc:sldMk cId="1626918472" sldId="310"/>
        </pc:sldMkLst>
        <pc:spChg chg="del mod ord">
          <ac:chgData name="BELLEMIN SANDRA" userId="5fe4e071-d3f4-40df-970f-ee8fcf898346" providerId="ADAL" clId="{102B002E-1281-4338-9688-30CC26CEBA67}" dt="2025-03-19T09:26:22.536" v="93" actId="478"/>
          <ac:spMkLst>
            <pc:docMk/>
            <pc:sldMk cId="1626918472" sldId="310"/>
            <ac:spMk id="2" creationId="{E234BF51-2113-4EC4-BA42-E699AAC1D067}"/>
          </ac:spMkLst>
        </pc:spChg>
        <pc:spChg chg="del mod ord">
          <ac:chgData name="BELLEMIN SANDRA" userId="5fe4e071-d3f4-40df-970f-ee8fcf898346" providerId="ADAL" clId="{102B002E-1281-4338-9688-30CC26CEBA67}" dt="2025-03-19T09:26:22.536" v="93" actId="478"/>
          <ac:spMkLst>
            <pc:docMk/>
            <pc:sldMk cId="1626918472" sldId="310"/>
            <ac:spMk id="5" creationId="{81130A6D-9D75-4772-935C-17037AC1EF47}"/>
          </ac:spMkLst>
        </pc:spChg>
        <pc:grpChg chg="del">
          <ac:chgData name="BELLEMIN SANDRA" userId="5fe4e071-d3f4-40df-970f-ee8fcf898346" providerId="ADAL" clId="{102B002E-1281-4338-9688-30CC26CEBA67}" dt="2025-03-19T09:26:22.536" v="93" actId="478"/>
          <ac:grpSpMkLst>
            <pc:docMk/>
            <pc:sldMk cId="1626918472" sldId="310"/>
            <ac:grpSpMk id="9" creationId="{DE544D29-A5FF-4AE0-A8FF-1FD3B0759F5D}"/>
          </ac:grpSpMkLst>
        </pc:grpChg>
        <pc:picChg chg="del">
          <ac:chgData name="BELLEMIN SANDRA" userId="5fe4e071-d3f4-40df-970f-ee8fcf898346" providerId="ADAL" clId="{102B002E-1281-4338-9688-30CC26CEBA67}" dt="2025-03-19T09:26:23.896" v="94" actId="478"/>
          <ac:picMkLst>
            <pc:docMk/>
            <pc:sldMk cId="1626918472" sldId="310"/>
            <ac:picMk id="6" creationId="{B19B09EF-FC75-4D6E-B91C-875366D61EC3}"/>
          </ac:picMkLst>
        </pc:picChg>
        <pc:picChg chg="del">
          <ac:chgData name="BELLEMIN SANDRA" userId="5fe4e071-d3f4-40df-970f-ee8fcf898346" providerId="ADAL" clId="{102B002E-1281-4338-9688-30CC26CEBA67}" dt="2025-03-19T09:26:22.536" v="93" actId="478"/>
          <ac:picMkLst>
            <pc:docMk/>
            <pc:sldMk cId="1626918472" sldId="310"/>
            <ac:picMk id="11" creationId="{9D46ABB2-6548-4DE0-92A8-7CF0403899AA}"/>
          </ac:picMkLst>
        </pc:picChg>
        <pc:picChg chg="add mod">
          <ac:chgData name="BELLEMIN SANDRA" userId="5fe4e071-d3f4-40df-970f-ee8fcf898346" providerId="ADAL" clId="{102B002E-1281-4338-9688-30CC26CEBA67}" dt="2025-03-19T09:27:57.146" v="141" actId="27614"/>
          <ac:picMkLst>
            <pc:docMk/>
            <pc:sldMk cId="1626918472" sldId="310"/>
            <ac:picMk id="14" creationId="{3997EFBE-7395-B35F-11A6-6CCBEC97E061}"/>
          </ac:picMkLst>
        </pc:picChg>
      </pc:sldChg>
      <pc:sldChg chg="addSp delSp modSp mod modClrScheme chgLayout modNotesTx">
        <pc:chgData name="BELLEMIN SANDRA" userId="5fe4e071-d3f4-40df-970f-ee8fcf898346" providerId="ADAL" clId="{102B002E-1281-4338-9688-30CC26CEBA67}" dt="2025-03-19T09:29:59.659" v="196" actId="2711"/>
        <pc:sldMkLst>
          <pc:docMk/>
          <pc:sldMk cId="278857114" sldId="322"/>
        </pc:sldMkLst>
        <pc:spChg chg="del mod ord">
          <ac:chgData name="BELLEMIN SANDRA" userId="5fe4e071-d3f4-40df-970f-ee8fcf898346" providerId="ADAL" clId="{102B002E-1281-4338-9688-30CC26CEBA67}" dt="2025-03-19T09:26:28.040" v="95" actId="478"/>
          <ac:spMkLst>
            <pc:docMk/>
            <pc:sldMk cId="278857114" sldId="322"/>
            <ac:spMk id="7" creationId="{FBBAC7DE-8D4B-4994-9815-11BD93258841}"/>
          </ac:spMkLst>
        </pc:spChg>
        <pc:spChg chg="del mod ord">
          <ac:chgData name="BELLEMIN SANDRA" userId="5fe4e071-d3f4-40df-970f-ee8fcf898346" providerId="ADAL" clId="{102B002E-1281-4338-9688-30CC26CEBA67}" dt="2025-03-19T09:26:28.040" v="95" actId="478"/>
          <ac:spMkLst>
            <pc:docMk/>
            <pc:sldMk cId="278857114" sldId="322"/>
            <ac:spMk id="8" creationId="{1DDB1B5D-3454-4F94-8874-8C8CC1F023C6}"/>
          </ac:spMkLst>
        </pc:spChg>
        <pc:picChg chg="add mod">
          <ac:chgData name="BELLEMIN SANDRA" userId="5fe4e071-d3f4-40df-970f-ee8fcf898346" providerId="ADAL" clId="{102B002E-1281-4338-9688-30CC26CEBA67}" dt="2025-03-19T09:27:58.553" v="144" actId="962"/>
          <ac:picMkLst>
            <pc:docMk/>
            <pc:sldMk cId="278857114" sldId="322"/>
            <ac:picMk id="3" creationId="{1825EC10-F643-A7FC-F26A-64688A0937E5}"/>
          </ac:picMkLst>
        </pc:picChg>
        <pc:picChg chg="del">
          <ac:chgData name="BELLEMIN SANDRA" userId="5fe4e071-d3f4-40df-970f-ee8fcf898346" providerId="ADAL" clId="{102B002E-1281-4338-9688-30CC26CEBA67}" dt="2025-03-19T09:26:28.040" v="95" actId="478"/>
          <ac:picMkLst>
            <pc:docMk/>
            <pc:sldMk cId="278857114" sldId="322"/>
            <ac:picMk id="6" creationId="{CFCE78CF-B753-4CD8-A9DD-74F9804FC358}"/>
          </ac:picMkLst>
        </pc:picChg>
      </pc:sldChg>
      <pc:sldChg chg="addSp delSp modSp mod modClrScheme chgLayout">
        <pc:chgData name="BELLEMIN SANDRA" userId="5fe4e071-d3f4-40df-970f-ee8fcf898346" providerId="ADAL" clId="{102B002E-1281-4338-9688-30CC26CEBA67}" dt="2025-03-19T09:28:05.108" v="146" actId="27614"/>
        <pc:sldMkLst>
          <pc:docMk/>
          <pc:sldMk cId="4170073926" sldId="324"/>
        </pc:sldMkLst>
        <pc:spChg chg="del mod ord">
          <ac:chgData name="BELLEMIN SANDRA" userId="5fe4e071-d3f4-40df-970f-ee8fcf898346" providerId="ADAL" clId="{102B002E-1281-4338-9688-30CC26CEBA67}" dt="2025-03-19T09:26:30.257" v="96" actId="478"/>
          <ac:spMkLst>
            <pc:docMk/>
            <pc:sldMk cId="4170073926" sldId="324"/>
            <ac:spMk id="2" creationId="{E234BF51-2113-4EC4-BA42-E699AAC1D067}"/>
          </ac:spMkLst>
        </pc:spChg>
        <pc:spChg chg="del mod ord">
          <ac:chgData name="BELLEMIN SANDRA" userId="5fe4e071-d3f4-40df-970f-ee8fcf898346" providerId="ADAL" clId="{102B002E-1281-4338-9688-30CC26CEBA67}" dt="2025-03-19T09:26:30.257" v="96" actId="478"/>
          <ac:spMkLst>
            <pc:docMk/>
            <pc:sldMk cId="4170073926" sldId="324"/>
            <ac:spMk id="3" creationId="{54898843-DAAA-4BD0-968F-6814080A1F12}"/>
          </ac:spMkLst>
        </pc:spChg>
        <pc:spChg chg="del">
          <ac:chgData name="BELLEMIN SANDRA" userId="5fe4e071-d3f4-40df-970f-ee8fcf898346" providerId="ADAL" clId="{102B002E-1281-4338-9688-30CC26CEBA67}" dt="2025-03-19T09:26:30.257" v="96" actId="478"/>
          <ac:spMkLst>
            <pc:docMk/>
            <pc:sldMk cId="4170073926" sldId="324"/>
            <ac:spMk id="10" creationId="{D75A241E-624F-4237-9E53-CC87F3E61B99}"/>
          </ac:spMkLst>
        </pc:spChg>
        <pc:spChg chg="del">
          <ac:chgData name="BELLEMIN SANDRA" userId="5fe4e071-d3f4-40df-970f-ee8fcf898346" providerId="ADAL" clId="{102B002E-1281-4338-9688-30CC26CEBA67}" dt="2025-03-19T09:26:30.257" v="96" actId="478"/>
          <ac:spMkLst>
            <pc:docMk/>
            <pc:sldMk cId="4170073926" sldId="324"/>
            <ac:spMk id="11" creationId="{444C8466-9A5E-4470-9593-0DA2F81F824D}"/>
          </ac:spMkLst>
        </pc:spChg>
        <pc:grpChg chg="del">
          <ac:chgData name="BELLEMIN SANDRA" userId="5fe4e071-d3f4-40df-970f-ee8fcf898346" providerId="ADAL" clId="{102B002E-1281-4338-9688-30CC26CEBA67}" dt="2025-03-19T09:26:30.257" v="96" actId="478"/>
          <ac:grpSpMkLst>
            <pc:docMk/>
            <pc:sldMk cId="4170073926" sldId="324"/>
            <ac:grpSpMk id="5" creationId="{4E12084F-DC00-44C9-99E6-D4167E680AF4}"/>
          </ac:grpSpMkLst>
        </pc:grpChg>
        <pc:picChg chg="del">
          <ac:chgData name="BELLEMIN SANDRA" userId="5fe4e071-d3f4-40df-970f-ee8fcf898346" providerId="ADAL" clId="{102B002E-1281-4338-9688-30CC26CEBA67}" dt="2025-03-19T09:26:30.257" v="96" actId="478"/>
          <ac:picMkLst>
            <pc:docMk/>
            <pc:sldMk cId="4170073926" sldId="324"/>
            <ac:picMk id="7" creationId="{739A57B3-B16D-4C31-9F70-0CB74F85E441}"/>
          </ac:picMkLst>
        </pc:picChg>
        <pc:picChg chg="add mod">
          <ac:chgData name="BELLEMIN SANDRA" userId="5fe4e071-d3f4-40df-970f-ee8fcf898346" providerId="ADAL" clId="{102B002E-1281-4338-9688-30CC26CEBA67}" dt="2025-03-19T09:28:05.108" v="146" actId="27614"/>
          <ac:picMkLst>
            <pc:docMk/>
            <pc:sldMk cId="4170073926" sldId="324"/>
            <ac:picMk id="9" creationId="{1708FD5C-C820-5EBE-AD09-25306A2AE8A4}"/>
          </ac:picMkLst>
        </pc:picChg>
      </pc:sldChg>
      <pc:sldChg chg="addSp delSp modSp mod modClrScheme chgLayout modNotesTx">
        <pc:chgData name="BELLEMIN SANDRA" userId="5fe4e071-d3f4-40df-970f-ee8fcf898346" providerId="ADAL" clId="{102B002E-1281-4338-9688-30CC26CEBA67}" dt="2025-03-19T09:29:52.309" v="195" actId="2711"/>
        <pc:sldMkLst>
          <pc:docMk/>
          <pc:sldMk cId="878432780" sldId="325"/>
        </pc:sldMkLst>
        <pc:spChg chg="del mod ord">
          <ac:chgData name="BELLEMIN SANDRA" userId="5fe4e071-d3f4-40df-970f-ee8fcf898346" providerId="ADAL" clId="{102B002E-1281-4338-9688-30CC26CEBA67}" dt="2025-03-19T09:26:32.254" v="97" actId="478"/>
          <ac:spMkLst>
            <pc:docMk/>
            <pc:sldMk cId="878432780" sldId="325"/>
            <ac:spMk id="2" creationId="{E234BF51-2113-4EC4-BA42-E699AAC1D067}"/>
          </ac:spMkLst>
        </pc:spChg>
        <pc:spChg chg="del mod ord">
          <ac:chgData name="BELLEMIN SANDRA" userId="5fe4e071-d3f4-40df-970f-ee8fcf898346" providerId="ADAL" clId="{102B002E-1281-4338-9688-30CC26CEBA67}" dt="2025-03-19T09:26:32.254" v="97" actId="478"/>
          <ac:spMkLst>
            <pc:docMk/>
            <pc:sldMk cId="878432780" sldId="325"/>
            <ac:spMk id="3" creationId="{54898843-DAAA-4BD0-968F-6814080A1F12}"/>
          </ac:spMkLst>
        </pc:spChg>
        <pc:spChg chg="del">
          <ac:chgData name="BELLEMIN SANDRA" userId="5fe4e071-d3f4-40df-970f-ee8fcf898346" providerId="ADAL" clId="{102B002E-1281-4338-9688-30CC26CEBA67}" dt="2025-03-19T09:26:32.254" v="97" actId="478"/>
          <ac:spMkLst>
            <pc:docMk/>
            <pc:sldMk cId="878432780" sldId="325"/>
            <ac:spMk id="10" creationId="{D75A241E-624F-4237-9E53-CC87F3E61B99}"/>
          </ac:spMkLst>
        </pc:spChg>
        <pc:spChg chg="del">
          <ac:chgData name="BELLEMIN SANDRA" userId="5fe4e071-d3f4-40df-970f-ee8fcf898346" providerId="ADAL" clId="{102B002E-1281-4338-9688-30CC26CEBA67}" dt="2025-03-19T09:26:32.254" v="97" actId="478"/>
          <ac:spMkLst>
            <pc:docMk/>
            <pc:sldMk cId="878432780" sldId="325"/>
            <ac:spMk id="11" creationId="{444C8466-9A5E-4470-9593-0DA2F81F824D}"/>
          </ac:spMkLst>
        </pc:spChg>
        <pc:grpChg chg="del">
          <ac:chgData name="BELLEMIN SANDRA" userId="5fe4e071-d3f4-40df-970f-ee8fcf898346" providerId="ADAL" clId="{102B002E-1281-4338-9688-30CC26CEBA67}" dt="2025-03-19T09:26:32.254" v="97" actId="478"/>
          <ac:grpSpMkLst>
            <pc:docMk/>
            <pc:sldMk cId="878432780" sldId="325"/>
            <ac:grpSpMk id="5" creationId="{4E12084F-DC00-44C9-99E6-D4167E680AF4}"/>
          </ac:grpSpMkLst>
        </pc:grpChg>
        <pc:picChg chg="del">
          <ac:chgData name="BELLEMIN SANDRA" userId="5fe4e071-d3f4-40df-970f-ee8fcf898346" providerId="ADAL" clId="{102B002E-1281-4338-9688-30CC26CEBA67}" dt="2025-03-19T09:26:32.254" v="97" actId="478"/>
          <ac:picMkLst>
            <pc:docMk/>
            <pc:sldMk cId="878432780" sldId="325"/>
            <ac:picMk id="7" creationId="{739A57B3-B16D-4C31-9F70-0CB74F85E441}"/>
          </ac:picMkLst>
        </pc:picChg>
        <pc:picChg chg="add mod">
          <ac:chgData name="BELLEMIN SANDRA" userId="5fe4e071-d3f4-40df-970f-ee8fcf898346" providerId="ADAL" clId="{102B002E-1281-4338-9688-30CC26CEBA67}" dt="2025-03-19T09:28:08.180" v="149" actId="962"/>
          <ac:picMkLst>
            <pc:docMk/>
            <pc:sldMk cId="878432780" sldId="325"/>
            <ac:picMk id="9" creationId="{14F54E30-C102-83DF-8BE8-AE5224DC776E}"/>
          </ac:picMkLst>
        </pc:picChg>
        <pc:cxnChg chg="del">
          <ac:chgData name="BELLEMIN SANDRA" userId="5fe4e071-d3f4-40df-970f-ee8fcf898346" providerId="ADAL" clId="{102B002E-1281-4338-9688-30CC26CEBA67}" dt="2025-03-19T09:26:32.254" v="97" actId="478"/>
          <ac:cxnSpMkLst>
            <pc:docMk/>
            <pc:sldMk cId="878432780" sldId="325"/>
            <ac:cxnSpMk id="13" creationId="{7EB4DF78-9A42-4C94-8743-BEBAFA92A453}"/>
          </ac:cxnSpMkLst>
        </pc:cxnChg>
        <pc:cxnChg chg="del">
          <ac:chgData name="BELLEMIN SANDRA" userId="5fe4e071-d3f4-40df-970f-ee8fcf898346" providerId="ADAL" clId="{102B002E-1281-4338-9688-30CC26CEBA67}" dt="2025-03-19T09:26:32.254" v="97" actId="478"/>
          <ac:cxnSpMkLst>
            <pc:docMk/>
            <pc:sldMk cId="878432780" sldId="325"/>
            <ac:cxnSpMk id="15" creationId="{9DED190D-5470-4810-BFEE-3EB468A773FF}"/>
          </ac:cxnSpMkLst>
        </pc:cxnChg>
        <pc:cxnChg chg="del">
          <ac:chgData name="BELLEMIN SANDRA" userId="5fe4e071-d3f4-40df-970f-ee8fcf898346" providerId="ADAL" clId="{102B002E-1281-4338-9688-30CC26CEBA67}" dt="2025-03-19T09:26:32.254" v="97" actId="478"/>
          <ac:cxnSpMkLst>
            <pc:docMk/>
            <pc:sldMk cId="878432780" sldId="325"/>
            <ac:cxnSpMk id="16" creationId="{771487B9-EF60-47D6-9D53-18CBE7CED93D}"/>
          </ac:cxnSpMkLst>
        </pc:cxnChg>
      </pc:sldChg>
      <pc:sldChg chg="addSp delSp modSp mod modClrScheme chgLayout">
        <pc:chgData name="BELLEMIN SANDRA" userId="5fe4e071-d3f4-40df-970f-ee8fcf898346" providerId="ADAL" clId="{102B002E-1281-4338-9688-30CC26CEBA67}" dt="2025-03-19T09:28:11.828" v="153" actId="27614"/>
        <pc:sldMkLst>
          <pc:docMk/>
          <pc:sldMk cId="658893452" sldId="326"/>
        </pc:sldMkLst>
        <pc:spChg chg="del mod ord">
          <ac:chgData name="BELLEMIN SANDRA" userId="5fe4e071-d3f4-40df-970f-ee8fcf898346" providerId="ADAL" clId="{102B002E-1281-4338-9688-30CC26CEBA67}" dt="2025-03-19T09:26:35.792" v="99" actId="478"/>
          <ac:spMkLst>
            <pc:docMk/>
            <pc:sldMk cId="658893452" sldId="326"/>
            <ac:spMk id="2" creationId="{E234BF51-2113-4EC4-BA42-E699AAC1D067}"/>
          </ac:spMkLst>
        </pc:spChg>
        <pc:spChg chg="del mod">
          <ac:chgData name="BELLEMIN SANDRA" userId="5fe4e071-d3f4-40df-970f-ee8fcf898346" providerId="ADAL" clId="{102B002E-1281-4338-9688-30CC26CEBA67}" dt="2025-03-19T09:26:35.792" v="99" actId="478"/>
          <ac:spMkLst>
            <pc:docMk/>
            <pc:sldMk cId="658893452" sldId="326"/>
            <ac:spMk id="6" creationId="{C1A0C166-D38F-4735-ABFA-5DF6C7E0E3E6}"/>
          </ac:spMkLst>
        </pc:spChg>
        <pc:picChg chg="add mod">
          <ac:chgData name="BELLEMIN SANDRA" userId="5fe4e071-d3f4-40df-970f-ee8fcf898346" providerId="ADAL" clId="{102B002E-1281-4338-9688-30CC26CEBA67}" dt="2025-03-19T09:28:11.828" v="153" actId="27614"/>
          <ac:picMkLst>
            <pc:docMk/>
            <pc:sldMk cId="658893452" sldId="326"/>
            <ac:picMk id="4" creationId="{E3201A44-47D8-4AD1-88C0-5FC715E4732A}"/>
          </ac:picMkLst>
        </pc:picChg>
        <pc:picChg chg="del">
          <ac:chgData name="BELLEMIN SANDRA" userId="5fe4e071-d3f4-40df-970f-ee8fcf898346" providerId="ADAL" clId="{102B002E-1281-4338-9688-30CC26CEBA67}" dt="2025-03-19T09:26:35.792" v="99" actId="478"/>
          <ac:picMkLst>
            <pc:docMk/>
            <pc:sldMk cId="658893452" sldId="326"/>
            <ac:picMk id="5" creationId="{A16853E1-8DD1-4ABE-8F9E-46C5EF87358A}"/>
          </ac:picMkLst>
        </pc:picChg>
        <pc:picChg chg="del">
          <ac:chgData name="BELLEMIN SANDRA" userId="5fe4e071-d3f4-40df-970f-ee8fcf898346" providerId="ADAL" clId="{102B002E-1281-4338-9688-30CC26CEBA67}" dt="2025-03-19T09:26:35.792" v="99" actId="478"/>
          <ac:picMkLst>
            <pc:docMk/>
            <pc:sldMk cId="658893452" sldId="326"/>
            <ac:picMk id="7" creationId="{1F87C8F5-0DD2-4D95-A1C8-CAA7A55E0A14}"/>
          </ac:picMkLst>
        </pc:picChg>
      </pc:sldChg>
      <pc:sldChg chg="addSp delSp modSp mod modClrScheme chgLayout modNotesTx">
        <pc:chgData name="BELLEMIN SANDRA" userId="5fe4e071-d3f4-40df-970f-ee8fcf898346" providerId="ADAL" clId="{102B002E-1281-4338-9688-30CC26CEBA67}" dt="2025-03-19T09:29:43.717" v="194" actId="2711"/>
        <pc:sldMkLst>
          <pc:docMk/>
          <pc:sldMk cId="2103661036" sldId="327"/>
        </pc:sldMkLst>
        <pc:spChg chg="del mod ord">
          <ac:chgData name="BELLEMIN SANDRA" userId="5fe4e071-d3f4-40df-970f-ee8fcf898346" providerId="ADAL" clId="{102B002E-1281-4338-9688-30CC26CEBA67}" dt="2025-03-19T09:26:37.528" v="100" actId="478"/>
          <ac:spMkLst>
            <pc:docMk/>
            <pc:sldMk cId="2103661036" sldId="327"/>
            <ac:spMk id="2" creationId="{E234BF51-2113-4EC4-BA42-E699AAC1D067}"/>
          </ac:spMkLst>
        </pc:spChg>
        <pc:spChg chg="del mod">
          <ac:chgData name="BELLEMIN SANDRA" userId="5fe4e071-d3f4-40df-970f-ee8fcf898346" providerId="ADAL" clId="{102B002E-1281-4338-9688-30CC26CEBA67}" dt="2025-03-19T09:26:37.528" v="100" actId="478"/>
          <ac:spMkLst>
            <pc:docMk/>
            <pc:sldMk cId="2103661036" sldId="327"/>
            <ac:spMk id="6" creationId="{C1A0C166-D38F-4735-ABFA-5DF6C7E0E3E6}"/>
          </ac:spMkLst>
        </pc:spChg>
        <pc:grpChg chg="del">
          <ac:chgData name="BELLEMIN SANDRA" userId="5fe4e071-d3f4-40df-970f-ee8fcf898346" providerId="ADAL" clId="{102B002E-1281-4338-9688-30CC26CEBA67}" dt="2025-03-19T09:26:37.528" v="100" actId="478"/>
          <ac:grpSpMkLst>
            <pc:docMk/>
            <pc:sldMk cId="2103661036" sldId="327"/>
            <ac:grpSpMk id="9" creationId="{22251DD3-A9AA-4762-8854-C32CE2533C68}"/>
          </ac:grpSpMkLst>
        </pc:grpChg>
        <pc:grpChg chg="del">
          <ac:chgData name="BELLEMIN SANDRA" userId="5fe4e071-d3f4-40df-970f-ee8fcf898346" providerId="ADAL" clId="{102B002E-1281-4338-9688-30CC26CEBA67}" dt="2025-03-19T09:26:37.528" v="100" actId="478"/>
          <ac:grpSpMkLst>
            <pc:docMk/>
            <pc:sldMk cId="2103661036" sldId="327"/>
            <ac:grpSpMk id="10" creationId="{BE5CAB18-9229-4B19-84BF-B22A8B5ADD7B}"/>
          </ac:grpSpMkLst>
        </pc:grpChg>
        <pc:grpChg chg="del">
          <ac:chgData name="BELLEMIN SANDRA" userId="5fe4e071-d3f4-40df-970f-ee8fcf898346" providerId="ADAL" clId="{102B002E-1281-4338-9688-30CC26CEBA67}" dt="2025-03-19T09:26:37.528" v="100" actId="478"/>
          <ac:grpSpMkLst>
            <pc:docMk/>
            <pc:sldMk cId="2103661036" sldId="327"/>
            <ac:grpSpMk id="21" creationId="{B540955F-A0BB-44BE-B47C-D327712A9DB8}"/>
          </ac:grpSpMkLst>
        </pc:grpChg>
        <pc:picChg chg="add mod">
          <ac:chgData name="BELLEMIN SANDRA" userId="5fe4e071-d3f4-40df-970f-ee8fcf898346" providerId="ADAL" clId="{102B002E-1281-4338-9688-30CC26CEBA67}" dt="2025-03-19T09:28:13.130" v="155" actId="27614"/>
          <ac:picMkLst>
            <pc:docMk/>
            <pc:sldMk cId="2103661036" sldId="327"/>
            <ac:picMk id="4" creationId="{CBC7DFFE-5AC3-2FA9-48ED-E29D113C0CBB}"/>
          </ac:picMkLst>
        </pc:picChg>
        <pc:picChg chg="del">
          <ac:chgData name="BELLEMIN SANDRA" userId="5fe4e071-d3f4-40df-970f-ee8fcf898346" providerId="ADAL" clId="{102B002E-1281-4338-9688-30CC26CEBA67}" dt="2025-03-19T09:26:37.528" v="100" actId="478"/>
          <ac:picMkLst>
            <pc:docMk/>
            <pc:sldMk cId="2103661036" sldId="327"/>
            <ac:picMk id="5" creationId="{A16853E1-8DD1-4ABE-8F9E-46C5EF87358A}"/>
          </ac:picMkLst>
        </pc:picChg>
        <pc:picChg chg="del">
          <ac:chgData name="BELLEMIN SANDRA" userId="5fe4e071-d3f4-40df-970f-ee8fcf898346" providerId="ADAL" clId="{102B002E-1281-4338-9688-30CC26CEBA67}" dt="2025-03-19T09:26:37.528" v="100" actId="478"/>
          <ac:picMkLst>
            <pc:docMk/>
            <pc:sldMk cId="2103661036" sldId="327"/>
            <ac:picMk id="7" creationId="{1F87C8F5-0DD2-4D95-A1C8-CAA7A55E0A14}"/>
          </ac:picMkLst>
        </pc:picChg>
      </pc:sldChg>
      <pc:sldChg chg="addSp delSp modSp mod modClrScheme chgLayout modNotesTx">
        <pc:chgData name="BELLEMIN SANDRA" userId="5fe4e071-d3f4-40df-970f-ee8fcf898346" providerId="ADAL" clId="{102B002E-1281-4338-9688-30CC26CEBA67}" dt="2025-03-19T09:29:37.213" v="193" actId="2711"/>
        <pc:sldMkLst>
          <pc:docMk/>
          <pc:sldMk cId="975993120" sldId="328"/>
        </pc:sldMkLst>
        <pc:spChg chg="del mod ord">
          <ac:chgData name="BELLEMIN SANDRA" userId="5fe4e071-d3f4-40df-970f-ee8fcf898346" providerId="ADAL" clId="{102B002E-1281-4338-9688-30CC26CEBA67}" dt="2025-03-19T09:26:39.345" v="101" actId="478"/>
          <ac:spMkLst>
            <pc:docMk/>
            <pc:sldMk cId="975993120" sldId="328"/>
            <ac:spMk id="2" creationId="{E234BF51-2113-4EC4-BA42-E699AAC1D067}"/>
          </ac:spMkLst>
        </pc:spChg>
        <pc:spChg chg="del mod ord">
          <ac:chgData name="BELLEMIN SANDRA" userId="5fe4e071-d3f4-40df-970f-ee8fcf898346" providerId="ADAL" clId="{102B002E-1281-4338-9688-30CC26CEBA67}" dt="2025-03-19T09:26:39.345" v="101" actId="478"/>
          <ac:spMkLst>
            <pc:docMk/>
            <pc:sldMk cId="975993120" sldId="328"/>
            <ac:spMk id="3" creationId="{54898843-DAAA-4BD0-968F-6814080A1F12}"/>
          </ac:spMkLst>
        </pc:spChg>
        <pc:picChg chg="add mod">
          <ac:chgData name="BELLEMIN SANDRA" userId="5fe4e071-d3f4-40df-970f-ee8fcf898346" providerId="ADAL" clId="{102B002E-1281-4338-9688-30CC26CEBA67}" dt="2025-03-19T09:28:14.731" v="157" actId="27614"/>
          <ac:picMkLst>
            <pc:docMk/>
            <pc:sldMk cId="975993120" sldId="328"/>
            <ac:picMk id="5" creationId="{24889686-B541-06DB-C399-72004FB760ED}"/>
          </ac:picMkLst>
        </pc:picChg>
        <pc:picChg chg="del">
          <ac:chgData name="BELLEMIN SANDRA" userId="5fe4e071-d3f4-40df-970f-ee8fcf898346" providerId="ADAL" clId="{102B002E-1281-4338-9688-30CC26CEBA67}" dt="2025-03-19T09:26:39.345" v="101" actId="478"/>
          <ac:picMkLst>
            <pc:docMk/>
            <pc:sldMk cId="975993120" sldId="328"/>
            <ac:picMk id="7" creationId="{739A57B3-B16D-4C31-9F70-0CB74F85E441}"/>
          </ac:picMkLst>
        </pc:picChg>
      </pc:sldChg>
      <pc:sldChg chg="addSp delSp modSp mod modClrScheme chgLayout modNotesTx">
        <pc:chgData name="BELLEMIN SANDRA" userId="5fe4e071-d3f4-40df-970f-ee8fcf898346" providerId="ADAL" clId="{102B002E-1281-4338-9688-30CC26CEBA67}" dt="2025-03-19T09:29:30.572" v="192" actId="2711"/>
        <pc:sldMkLst>
          <pc:docMk/>
          <pc:sldMk cId="607084272" sldId="329"/>
        </pc:sldMkLst>
        <pc:spChg chg="del mod ord">
          <ac:chgData name="BELLEMIN SANDRA" userId="5fe4e071-d3f4-40df-970f-ee8fcf898346" providerId="ADAL" clId="{102B002E-1281-4338-9688-30CC26CEBA67}" dt="2025-03-19T09:26:42.609" v="103" actId="478"/>
          <ac:spMkLst>
            <pc:docMk/>
            <pc:sldMk cId="607084272" sldId="329"/>
            <ac:spMk id="2" creationId="{E234BF51-2113-4EC4-BA42-E699AAC1D067}"/>
          </ac:spMkLst>
        </pc:spChg>
        <pc:spChg chg="del mod ord">
          <ac:chgData name="BELLEMIN SANDRA" userId="5fe4e071-d3f4-40df-970f-ee8fcf898346" providerId="ADAL" clId="{102B002E-1281-4338-9688-30CC26CEBA67}" dt="2025-03-19T09:26:42.609" v="103" actId="478"/>
          <ac:spMkLst>
            <pc:docMk/>
            <pc:sldMk cId="607084272" sldId="329"/>
            <ac:spMk id="3" creationId="{54898843-DAAA-4BD0-968F-6814080A1F12}"/>
          </ac:spMkLst>
        </pc:spChg>
        <pc:spChg chg="del">
          <ac:chgData name="BELLEMIN SANDRA" userId="5fe4e071-d3f4-40df-970f-ee8fcf898346" providerId="ADAL" clId="{102B002E-1281-4338-9688-30CC26CEBA67}" dt="2025-03-19T09:26:42.609" v="103" actId="478"/>
          <ac:spMkLst>
            <pc:docMk/>
            <pc:sldMk cId="607084272" sldId="329"/>
            <ac:spMk id="10" creationId="{D75A241E-624F-4237-9E53-CC87F3E61B99}"/>
          </ac:spMkLst>
        </pc:spChg>
        <pc:grpChg chg="del">
          <ac:chgData name="BELLEMIN SANDRA" userId="5fe4e071-d3f4-40df-970f-ee8fcf898346" providerId="ADAL" clId="{102B002E-1281-4338-9688-30CC26CEBA67}" dt="2025-03-19T09:26:42.609" v="103" actId="478"/>
          <ac:grpSpMkLst>
            <pc:docMk/>
            <pc:sldMk cId="607084272" sldId="329"/>
            <ac:grpSpMk id="5" creationId="{4E12084F-DC00-44C9-99E6-D4167E680AF4}"/>
          </ac:grpSpMkLst>
        </pc:grpChg>
        <pc:picChg chg="del">
          <ac:chgData name="BELLEMIN SANDRA" userId="5fe4e071-d3f4-40df-970f-ee8fcf898346" providerId="ADAL" clId="{102B002E-1281-4338-9688-30CC26CEBA67}" dt="2025-03-19T09:26:42.609" v="103" actId="478"/>
          <ac:picMkLst>
            <pc:docMk/>
            <pc:sldMk cId="607084272" sldId="329"/>
            <ac:picMk id="7" creationId="{739A57B3-B16D-4C31-9F70-0CB74F85E441}"/>
          </ac:picMkLst>
        </pc:picChg>
        <pc:picChg chg="add mod">
          <ac:chgData name="BELLEMIN SANDRA" userId="5fe4e071-d3f4-40df-970f-ee8fcf898346" providerId="ADAL" clId="{102B002E-1281-4338-9688-30CC26CEBA67}" dt="2025-03-19T09:28:18.709" v="163" actId="962"/>
          <ac:picMkLst>
            <pc:docMk/>
            <pc:sldMk cId="607084272" sldId="329"/>
            <ac:picMk id="9" creationId="{D44B9B4C-0CE3-0981-B65D-7F3B4DEF6EB6}"/>
          </ac:picMkLst>
        </pc:picChg>
        <pc:cxnChg chg="del">
          <ac:chgData name="BELLEMIN SANDRA" userId="5fe4e071-d3f4-40df-970f-ee8fcf898346" providerId="ADAL" clId="{102B002E-1281-4338-9688-30CC26CEBA67}" dt="2025-03-19T09:26:42.609" v="103" actId="478"/>
          <ac:cxnSpMkLst>
            <pc:docMk/>
            <pc:sldMk cId="607084272" sldId="329"/>
            <ac:cxnSpMk id="15" creationId="{9DED190D-5470-4810-BFEE-3EB468A773FF}"/>
          </ac:cxnSpMkLst>
        </pc:cxnChg>
        <pc:cxnChg chg="del">
          <ac:chgData name="BELLEMIN SANDRA" userId="5fe4e071-d3f4-40df-970f-ee8fcf898346" providerId="ADAL" clId="{102B002E-1281-4338-9688-30CC26CEBA67}" dt="2025-03-19T09:26:42.609" v="103" actId="478"/>
          <ac:cxnSpMkLst>
            <pc:docMk/>
            <pc:sldMk cId="607084272" sldId="329"/>
            <ac:cxnSpMk id="16" creationId="{771487B9-EF60-47D6-9D53-18CBE7CED93D}"/>
          </ac:cxnSpMkLst>
        </pc:cxnChg>
      </pc:sldChg>
      <pc:sldChg chg="addSp delSp modSp mod modClrScheme chgLayout">
        <pc:chgData name="BELLEMIN SANDRA" userId="5fe4e071-d3f4-40df-970f-ee8fcf898346" providerId="ADAL" clId="{102B002E-1281-4338-9688-30CC26CEBA67}" dt="2025-03-19T09:28:16.308" v="160" actId="962"/>
        <pc:sldMkLst>
          <pc:docMk/>
          <pc:sldMk cId="616525884" sldId="330"/>
        </pc:sldMkLst>
        <pc:spChg chg="del mod ord">
          <ac:chgData name="BELLEMIN SANDRA" userId="5fe4e071-d3f4-40df-970f-ee8fcf898346" providerId="ADAL" clId="{102B002E-1281-4338-9688-30CC26CEBA67}" dt="2025-03-19T09:26:40.952" v="102" actId="478"/>
          <ac:spMkLst>
            <pc:docMk/>
            <pc:sldMk cId="616525884" sldId="330"/>
            <ac:spMk id="2" creationId="{E234BF51-2113-4EC4-BA42-E699AAC1D067}"/>
          </ac:spMkLst>
        </pc:spChg>
        <pc:spChg chg="del mod ord">
          <ac:chgData name="BELLEMIN SANDRA" userId="5fe4e071-d3f4-40df-970f-ee8fcf898346" providerId="ADAL" clId="{102B002E-1281-4338-9688-30CC26CEBA67}" dt="2025-03-19T09:26:40.952" v="102" actId="478"/>
          <ac:spMkLst>
            <pc:docMk/>
            <pc:sldMk cId="616525884" sldId="330"/>
            <ac:spMk id="3" creationId="{54898843-DAAA-4BD0-968F-6814080A1F12}"/>
          </ac:spMkLst>
        </pc:spChg>
        <pc:spChg chg="del">
          <ac:chgData name="BELLEMIN SANDRA" userId="5fe4e071-d3f4-40df-970f-ee8fcf898346" providerId="ADAL" clId="{102B002E-1281-4338-9688-30CC26CEBA67}" dt="2025-03-19T09:26:40.952" v="102" actId="478"/>
          <ac:spMkLst>
            <pc:docMk/>
            <pc:sldMk cId="616525884" sldId="330"/>
            <ac:spMk id="10" creationId="{D75A241E-624F-4237-9E53-CC87F3E61B99}"/>
          </ac:spMkLst>
        </pc:spChg>
        <pc:grpChg chg="del">
          <ac:chgData name="BELLEMIN SANDRA" userId="5fe4e071-d3f4-40df-970f-ee8fcf898346" providerId="ADAL" clId="{102B002E-1281-4338-9688-30CC26CEBA67}" dt="2025-03-19T09:26:40.952" v="102" actId="478"/>
          <ac:grpSpMkLst>
            <pc:docMk/>
            <pc:sldMk cId="616525884" sldId="330"/>
            <ac:grpSpMk id="5" creationId="{4E12084F-DC00-44C9-99E6-D4167E680AF4}"/>
          </ac:grpSpMkLst>
        </pc:grpChg>
        <pc:picChg chg="del">
          <ac:chgData name="BELLEMIN SANDRA" userId="5fe4e071-d3f4-40df-970f-ee8fcf898346" providerId="ADAL" clId="{102B002E-1281-4338-9688-30CC26CEBA67}" dt="2025-03-19T09:26:40.952" v="102" actId="478"/>
          <ac:picMkLst>
            <pc:docMk/>
            <pc:sldMk cId="616525884" sldId="330"/>
            <ac:picMk id="7" creationId="{739A57B3-B16D-4C31-9F70-0CB74F85E441}"/>
          </ac:picMkLst>
        </pc:picChg>
        <pc:picChg chg="add mod">
          <ac:chgData name="BELLEMIN SANDRA" userId="5fe4e071-d3f4-40df-970f-ee8fcf898346" providerId="ADAL" clId="{102B002E-1281-4338-9688-30CC26CEBA67}" dt="2025-03-19T09:28:16.308" v="160" actId="962"/>
          <ac:picMkLst>
            <pc:docMk/>
            <pc:sldMk cId="616525884" sldId="330"/>
            <ac:picMk id="9" creationId="{F7952AC2-B068-3166-722B-30BEDC077FF4}"/>
          </ac:picMkLst>
        </pc:picChg>
      </pc:sldChg>
      <pc:sldChg chg="addSp delSp modSp mod modClrScheme chgLayout">
        <pc:chgData name="BELLEMIN SANDRA" userId="5fe4e071-d3f4-40df-970f-ee8fcf898346" providerId="ADAL" clId="{102B002E-1281-4338-9688-30CC26CEBA67}" dt="2025-03-19T09:28:21.874" v="165" actId="27614"/>
        <pc:sldMkLst>
          <pc:docMk/>
          <pc:sldMk cId="97242762" sldId="331"/>
        </pc:sldMkLst>
        <pc:spChg chg="del mod ord">
          <ac:chgData name="BELLEMIN SANDRA" userId="5fe4e071-d3f4-40df-970f-ee8fcf898346" providerId="ADAL" clId="{102B002E-1281-4338-9688-30CC26CEBA67}" dt="2025-03-19T09:26:44.446" v="104" actId="478"/>
          <ac:spMkLst>
            <pc:docMk/>
            <pc:sldMk cId="97242762" sldId="331"/>
            <ac:spMk id="2" creationId="{E234BF51-2113-4EC4-BA42-E699AAC1D067}"/>
          </ac:spMkLst>
        </pc:spChg>
        <pc:spChg chg="del mod">
          <ac:chgData name="BELLEMIN SANDRA" userId="5fe4e071-d3f4-40df-970f-ee8fcf898346" providerId="ADAL" clId="{102B002E-1281-4338-9688-30CC26CEBA67}" dt="2025-03-19T09:26:44.446" v="104" actId="478"/>
          <ac:spMkLst>
            <pc:docMk/>
            <pc:sldMk cId="97242762" sldId="331"/>
            <ac:spMk id="6" creationId="{C1A0C166-D38F-4735-ABFA-5DF6C7E0E3E6}"/>
          </ac:spMkLst>
        </pc:spChg>
        <pc:picChg chg="add mod">
          <ac:chgData name="BELLEMIN SANDRA" userId="5fe4e071-d3f4-40df-970f-ee8fcf898346" providerId="ADAL" clId="{102B002E-1281-4338-9688-30CC26CEBA67}" dt="2025-03-19T09:28:21.874" v="165" actId="27614"/>
          <ac:picMkLst>
            <pc:docMk/>
            <pc:sldMk cId="97242762" sldId="331"/>
            <ac:picMk id="4" creationId="{6F83640E-BBA3-7F65-E6FD-F0797B99B4C8}"/>
          </ac:picMkLst>
        </pc:picChg>
        <pc:picChg chg="del">
          <ac:chgData name="BELLEMIN SANDRA" userId="5fe4e071-d3f4-40df-970f-ee8fcf898346" providerId="ADAL" clId="{102B002E-1281-4338-9688-30CC26CEBA67}" dt="2025-03-19T09:26:44.446" v="104" actId="478"/>
          <ac:picMkLst>
            <pc:docMk/>
            <pc:sldMk cId="97242762" sldId="331"/>
            <ac:picMk id="5" creationId="{A16853E1-8DD1-4ABE-8F9E-46C5EF87358A}"/>
          </ac:picMkLst>
        </pc:picChg>
      </pc:sldChg>
      <pc:sldChg chg="addSp delSp modSp mod modClrScheme chgLayout">
        <pc:chgData name="BELLEMIN SANDRA" userId="5fe4e071-d3f4-40df-970f-ee8fcf898346" providerId="ADAL" clId="{102B002E-1281-4338-9688-30CC26CEBA67}" dt="2025-03-19T09:28:23.185" v="167" actId="27614"/>
        <pc:sldMkLst>
          <pc:docMk/>
          <pc:sldMk cId="2204545520" sldId="332"/>
        </pc:sldMkLst>
        <pc:spChg chg="del mod ord">
          <ac:chgData name="BELLEMIN SANDRA" userId="5fe4e071-d3f4-40df-970f-ee8fcf898346" providerId="ADAL" clId="{102B002E-1281-4338-9688-30CC26CEBA67}" dt="2025-03-19T09:26:46.162" v="105" actId="478"/>
          <ac:spMkLst>
            <pc:docMk/>
            <pc:sldMk cId="2204545520" sldId="332"/>
            <ac:spMk id="2" creationId="{E234BF51-2113-4EC4-BA42-E699AAC1D067}"/>
          </ac:spMkLst>
        </pc:spChg>
        <pc:spChg chg="del mod">
          <ac:chgData name="BELLEMIN SANDRA" userId="5fe4e071-d3f4-40df-970f-ee8fcf898346" providerId="ADAL" clId="{102B002E-1281-4338-9688-30CC26CEBA67}" dt="2025-03-19T09:26:46.162" v="105" actId="478"/>
          <ac:spMkLst>
            <pc:docMk/>
            <pc:sldMk cId="2204545520" sldId="332"/>
            <ac:spMk id="6" creationId="{C1A0C166-D38F-4735-ABFA-5DF6C7E0E3E6}"/>
          </ac:spMkLst>
        </pc:spChg>
        <pc:picChg chg="add mod">
          <ac:chgData name="BELLEMIN SANDRA" userId="5fe4e071-d3f4-40df-970f-ee8fcf898346" providerId="ADAL" clId="{102B002E-1281-4338-9688-30CC26CEBA67}" dt="2025-03-19T09:28:23.185" v="167" actId="27614"/>
          <ac:picMkLst>
            <pc:docMk/>
            <pc:sldMk cId="2204545520" sldId="332"/>
            <ac:picMk id="4" creationId="{551B6092-0533-6952-8134-3D3B440857D5}"/>
          </ac:picMkLst>
        </pc:picChg>
        <pc:picChg chg="del">
          <ac:chgData name="BELLEMIN SANDRA" userId="5fe4e071-d3f4-40df-970f-ee8fcf898346" providerId="ADAL" clId="{102B002E-1281-4338-9688-30CC26CEBA67}" dt="2025-03-19T09:26:46.162" v="105" actId="478"/>
          <ac:picMkLst>
            <pc:docMk/>
            <pc:sldMk cId="2204545520" sldId="332"/>
            <ac:picMk id="5" creationId="{A16853E1-8DD1-4ABE-8F9E-46C5EF87358A}"/>
          </ac:picMkLst>
        </pc:picChg>
        <pc:picChg chg="del">
          <ac:chgData name="BELLEMIN SANDRA" userId="5fe4e071-d3f4-40df-970f-ee8fcf898346" providerId="ADAL" clId="{102B002E-1281-4338-9688-30CC26CEBA67}" dt="2025-03-19T09:26:46.162" v="105" actId="478"/>
          <ac:picMkLst>
            <pc:docMk/>
            <pc:sldMk cId="2204545520" sldId="332"/>
            <ac:picMk id="7" creationId="{1F87C8F5-0DD2-4D95-A1C8-CAA7A55E0A14}"/>
          </ac:picMkLst>
        </pc:picChg>
      </pc:sldChg>
      <pc:sldChg chg="addSp delSp modSp mod modClrScheme chgLayout modNotesTx">
        <pc:chgData name="BELLEMIN SANDRA" userId="5fe4e071-d3f4-40df-970f-ee8fcf898346" providerId="ADAL" clId="{102B002E-1281-4338-9688-30CC26CEBA67}" dt="2025-03-19T09:29:15.715" v="191" actId="2711"/>
        <pc:sldMkLst>
          <pc:docMk/>
          <pc:sldMk cId="4148978812" sldId="333"/>
        </pc:sldMkLst>
        <pc:spChg chg="del mod ord">
          <ac:chgData name="BELLEMIN SANDRA" userId="5fe4e071-d3f4-40df-970f-ee8fcf898346" providerId="ADAL" clId="{102B002E-1281-4338-9688-30CC26CEBA67}" dt="2025-03-19T09:26:48.105" v="106" actId="478"/>
          <ac:spMkLst>
            <pc:docMk/>
            <pc:sldMk cId="4148978812" sldId="333"/>
            <ac:spMk id="2" creationId="{E234BF51-2113-4EC4-BA42-E699AAC1D067}"/>
          </ac:spMkLst>
        </pc:spChg>
        <pc:spChg chg="del mod">
          <ac:chgData name="BELLEMIN SANDRA" userId="5fe4e071-d3f4-40df-970f-ee8fcf898346" providerId="ADAL" clId="{102B002E-1281-4338-9688-30CC26CEBA67}" dt="2025-03-19T09:26:48.105" v="106" actId="478"/>
          <ac:spMkLst>
            <pc:docMk/>
            <pc:sldMk cId="4148978812" sldId="333"/>
            <ac:spMk id="6" creationId="{C1A0C166-D38F-4735-ABFA-5DF6C7E0E3E6}"/>
          </ac:spMkLst>
        </pc:spChg>
        <pc:grpChg chg="del">
          <ac:chgData name="BELLEMIN SANDRA" userId="5fe4e071-d3f4-40df-970f-ee8fcf898346" providerId="ADAL" clId="{102B002E-1281-4338-9688-30CC26CEBA67}" dt="2025-03-19T09:26:48.105" v="106" actId="478"/>
          <ac:grpSpMkLst>
            <pc:docMk/>
            <pc:sldMk cId="4148978812" sldId="333"/>
            <ac:grpSpMk id="10" creationId="{BE5CAB18-9229-4B19-84BF-B22A8B5ADD7B}"/>
          </ac:grpSpMkLst>
        </pc:grpChg>
        <pc:grpChg chg="del">
          <ac:chgData name="BELLEMIN SANDRA" userId="5fe4e071-d3f4-40df-970f-ee8fcf898346" providerId="ADAL" clId="{102B002E-1281-4338-9688-30CC26CEBA67}" dt="2025-03-19T09:26:48.105" v="106" actId="478"/>
          <ac:grpSpMkLst>
            <pc:docMk/>
            <pc:sldMk cId="4148978812" sldId="333"/>
            <ac:grpSpMk id="21" creationId="{B540955F-A0BB-44BE-B47C-D327712A9DB8}"/>
          </ac:grpSpMkLst>
        </pc:grpChg>
        <pc:picChg chg="add mod">
          <ac:chgData name="BELLEMIN SANDRA" userId="5fe4e071-d3f4-40df-970f-ee8fcf898346" providerId="ADAL" clId="{102B002E-1281-4338-9688-30CC26CEBA67}" dt="2025-03-19T09:28:24.832" v="169" actId="27614"/>
          <ac:picMkLst>
            <pc:docMk/>
            <pc:sldMk cId="4148978812" sldId="333"/>
            <ac:picMk id="4" creationId="{D410D366-C37C-F060-CE7D-48F19FF06FF1}"/>
          </ac:picMkLst>
        </pc:picChg>
        <pc:picChg chg="del">
          <ac:chgData name="BELLEMIN SANDRA" userId="5fe4e071-d3f4-40df-970f-ee8fcf898346" providerId="ADAL" clId="{102B002E-1281-4338-9688-30CC26CEBA67}" dt="2025-03-19T09:26:48.105" v="106" actId="478"/>
          <ac:picMkLst>
            <pc:docMk/>
            <pc:sldMk cId="4148978812" sldId="333"/>
            <ac:picMk id="5" creationId="{A16853E1-8DD1-4ABE-8F9E-46C5EF87358A}"/>
          </ac:picMkLst>
        </pc:picChg>
        <pc:picChg chg="del">
          <ac:chgData name="BELLEMIN SANDRA" userId="5fe4e071-d3f4-40df-970f-ee8fcf898346" providerId="ADAL" clId="{102B002E-1281-4338-9688-30CC26CEBA67}" dt="2025-03-19T09:26:48.105" v="106" actId="478"/>
          <ac:picMkLst>
            <pc:docMk/>
            <pc:sldMk cId="4148978812" sldId="333"/>
            <ac:picMk id="7" creationId="{1F87C8F5-0DD2-4D95-A1C8-CAA7A55E0A14}"/>
          </ac:picMkLst>
        </pc:picChg>
      </pc:sldChg>
      <pc:sldChg chg="addSp delSp modSp mod modClrScheme chgLayout modNotesTx">
        <pc:chgData name="BELLEMIN SANDRA" userId="5fe4e071-d3f4-40df-970f-ee8fcf898346" providerId="ADAL" clId="{102B002E-1281-4338-9688-30CC26CEBA67}" dt="2025-03-19T09:28:26.326" v="171" actId="27614"/>
        <pc:sldMkLst>
          <pc:docMk/>
          <pc:sldMk cId="3212232563" sldId="334"/>
        </pc:sldMkLst>
        <pc:spChg chg="del mod ord">
          <ac:chgData name="BELLEMIN SANDRA" userId="5fe4e071-d3f4-40df-970f-ee8fcf898346" providerId="ADAL" clId="{102B002E-1281-4338-9688-30CC26CEBA67}" dt="2025-03-19T09:26:50.816" v="107" actId="478"/>
          <ac:spMkLst>
            <pc:docMk/>
            <pc:sldMk cId="3212232563" sldId="334"/>
            <ac:spMk id="2" creationId="{A18974DE-97D6-4D5A-992D-E14C8A46836F}"/>
          </ac:spMkLst>
        </pc:spChg>
        <pc:spChg chg="del mod ord">
          <ac:chgData name="BELLEMIN SANDRA" userId="5fe4e071-d3f4-40df-970f-ee8fcf898346" providerId="ADAL" clId="{102B002E-1281-4338-9688-30CC26CEBA67}" dt="2025-03-19T09:26:54.449" v="108" actId="478"/>
          <ac:spMkLst>
            <pc:docMk/>
            <pc:sldMk cId="3212232563" sldId="334"/>
            <ac:spMk id="3" creationId="{2ECF72CA-B278-4297-9D8E-A6461497F686}"/>
          </ac:spMkLst>
        </pc:spChg>
        <pc:picChg chg="add mod">
          <ac:chgData name="BELLEMIN SANDRA" userId="5fe4e071-d3f4-40df-970f-ee8fcf898346" providerId="ADAL" clId="{102B002E-1281-4338-9688-30CC26CEBA67}" dt="2025-03-19T09:28:26.326" v="171" actId="27614"/>
          <ac:picMkLst>
            <pc:docMk/>
            <pc:sldMk cId="3212232563" sldId="334"/>
            <ac:picMk id="5" creationId="{1CE35C09-9CA4-5F9F-F46B-60A2DD9C5767}"/>
          </ac:picMkLst>
        </pc:picChg>
        <pc:picChg chg="del">
          <ac:chgData name="BELLEMIN SANDRA" userId="5fe4e071-d3f4-40df-970f-ee8fcf898346" providerId="ADAL" clId="{102B002E-1281-4338-9688-30CC26CEBA67}" dt="2025-03-19T09:26:50.816" v="107" actId="478"/>
          <ac:picMkLst>
            <pc:docMk/>
            <pc:sldMk cId="3212232563" sldId="334"/>
            <ac:picMk id="7" creationId="{882D43B5-D9B1-4FCB-8C5D-9B3E9FEB632A}"/>
          </ac:picMkLst>
        </pc:picChg>
        <pc:picChg chg="del">
          <ac:chgData name="BELLEMIN SANDRA" userId="5fe4e071-d3f4-40df-970f-ee8fcf898346" providerId="ADAL" clId="{102B002E-1281-4338-9688-30CC26CEBA67}" dt="2025-03-19T09:26:50.816" v="107" actId="478"/>
          <ac:picMkLst>
            <pc:docMk/>
            <pc:sldMk cId="3212232563" sldId="334"/>
            <ac:picMk id="8" creationId="{4879B585-CE16-470C-813D-ECE8553F84F1}"/>
          </ac:picMkLst>
        </pc:picChg>
      </pc:sldChg>
      <pc:sldChg chg="addSp delSp modSp mod chgLayout">
        <pc:chgData name="BELLEMIN SANDRA" userId="5fe4e071-d3f4-40df-970f-ee8fcf898346" providerId="ADAL" clId="{102B002E-1281-4338-9688-30CC26CEBA67}" dt="2025-03-19T09:28:29.060" v="173" actId="27614"/>
        <pc:sldMkLst>
          <pc:docMk/>
          <pc:sldMk cId="3736275797" sldId="335"/>
        </pc:sldMkLst>
        <pc:spChg chg="del mod">
          <ac:chgData name="BELLEMIN SANDRA" userId="5fe4e071-d3f4-40df-970f-ee8fcf898346" providerId="ADAL" clId="{102B002E-1281-4338-9688-30CC26CEBA67}" dt="2025-03-19T09:26:56.103" v="109" actId="478"/>
          <ac:spMkLst>
            <pc:docMk/>
            <pc:sldMk cId="3736275797" sldId="335"/>
            <ac:spMk id="9" creationId="{6FCB6ABF-C143-49B7-9B9C-004E8A75DDB6}"/>
          </ac:spMkLst>
        </pc:spChg>
        <pc:spChg chg="del mod ord">
          <ac:chgData name="BELLEMIN SANDRA" userId="5fe4e071-d3f4-40df-970f-ee8fcf898346" providerId="ADAL" clId="{102B002E-1281-4338-9688-30CC26CEBA67}" dt="2025-03-19T09:26:56.103" v="109" actId="478"/>
          <ac:spMkLst>
            <pc:docMk/>
            <pc:sldMk cId="3736275797" sldId="335"/>
            <ac:spMk id="12" creationId="{0E0F2797-5FF6-4F96-B171-99DB11F16FBE}"/>
          </ac:spMkLst>
        </pc:spChg>
        <pc:picChg chg="del">
          <ac:chgData name="BELLEMIN SANDRA" userId="5fe4e071-d3f4-40df-970f-ee8fcf898346" providerId="ADAL" clId="{102B002E-1281-4338-9688-30CC26CEBA67}" dt="2025-03-19T09:26:56.103" v="109" actId="478"/>
          <ac:picMkLst>
            <pc:docMk/>
            <pc:sldMk cId="3736275797" sldId="335"/>
            <ac:picMk id="3" creationId="{F5F00B1F-0A9C-CADD-9661-06E10ED76812}"/>
          </ac:picMkLst>
        </pc:picChg>
        <pc:picChg chg="add mod">
          <ac:chgData name="BELLEMIN SANDRA" userId="5fe4e071-d3f4-40df-970f-ee8fcf898346" providerId="ADAL" clId="{102B002E-1281-4338-9688-30CC26CEBA67}" dt="2025-03-19T09:28:29.060" v="173" actId="27614"/>
          <ac:picMkLst>
            <pc:docMk/>
            <pc:sldMk cId="3736275797" sldId="335"/>
            <ac:picMk id="4" creationId="{757CF1AF-2562-75D6-0209-35C3EBC19313}"/>
          </ac:picMkLst>
        </pc:picChg>
        <pc:picChg chg="del">
          <ac:chgData name="BELLEMIN SANDRA" userId="5fe4e071-d3f4-40df-970f-ee8fcf898346" providerId="ADAL" clId="{102B002E-1281-4338-9688-30CC26CEBA67}" dt="2025-03-19T09:26:56.103" v="109" actId="478"/>
          <ac:picMkLst>
            <pc:docMk/>
            <pc:sldMk cId="3736275797" sldId="335"/>
            <ac:picMk id="8" creationId="{BD80BF8B-7631-96E7-D9E7-BFF049136998}"/>
          </ac:picMkLst>
        </pc:picChg>
      </pc:sldChg>
      <pc:sldChg chg="addSp delSp modSp mod modClrScheme chgLayout modNotesTx">
        <pc:chgData name="BELLEMIN SANDRA" userId="5fe4e071-d3f4-40df-970f-ee8fcf898346" providerId="ADAL" clId="{102B002E-1281-4338-9688-30CC26CEBA67}" dt="2025-03-19T09:28:51.935" v="189" actId="255"/>
        <pc:sldMkLst>
          <pc:docMk/>
          <pc:sldMk cId="2698090217" sldId="336"/>
        </pc:sldMkLst>
        <pc:spChg chg="del mod ord">
          <ac:chgData name="BELLEMIN SANDRA" userId="5fe4e071-d3f4-40df-970f-ee8fcf898346" providerId="ADAL" clId="{102B002E-1281-4338-9688-30CC26CEBA67}" dt="2025-03-19T09:27:06.432" v="114" actId="478"/>
          <ac:spMkLst>
            <pc:docMk/>
            <pc:sldMk cId="2698090217" sldId="336"/>
            <ac:spMk id="2" creationId="{ED1B8C7D-2884-41FB-8352-AB22F16A0426}"/>
          </ac:spMkLst>
        </pc:spChg>
        <pc:picChg chg="del">
          <ac:chgData name="BELLEMIN SANDRA" userId="5fe4e071-d3f4-40df-970f-ee8fcf898346" providerId="ADAL" clId="{102B002E-1281-4338-9688-30CC26CEBA67}" dt="2025-03-19T09:27:06.432" v="114" actId="478"/>
          <ac:picMkLst>
            <pc:docMk/>
            <pc:sldMk cId="2698090217" sldId="336"/>
            <ac:picMk id="4" creationId="{C5A50808-F54A-4269-8E20-29A405E5239A}"/>
          </ac:picMkLst>
        </pc:picChg>
        <pc:picChg chg="del">
          <ac:chgData name="BELLEMIN SANDRA" userId="5fe4e071-d3f4-40df-970f-ee8fcf898346" providerId="ADAL" clId="{102B002E-1281-4338-9688-30CC26CEBA67}" dt="2025-03-19T09:27:06.432" v="114" actId="478"/>
          <ac:picMkLst>
            <pc:docMk/>
            <pc:sldMk cId="2698090217" sldId="336"/>
            <ac:picMk id="5" creationId="{38981659-8259-4DD6-93C2-12F07B559D49}"/>
          </ac:picMkLst>
        </pc:picChg>
        <pc:picChg chg="add mod">
          <ac:chgData name="BELLEMIN SANDRA" userId="5fe4e071-d3f4-40df-970f-ee8fcf898346" providerId="ADAL" clId="{102B002E-1281-4338-9688-30CC26CEBA67}" dt="2025-03-19T09:28:36.410" v="183" actId="27614"/>
          <ac:picMkLst>
            <pc:docMk/>
            <pc:sldMk cId="2698090217" sldId="336"/>
            <ac:picMk id="6" creationId="{C17CD49F-63EE-447A-C1F9-65F2704B200F}"/>
          </ac:picMkLst>
        </pc:picChg>
      </pc:sldChg>
      <pc:sldChg chg="addSp delSp modSp mod modClrScheme chgLayout">
        <pc:chgData name="BELLEMIN SANDRA" userId="5fe4e071-d3f4-40df-970f-ee8fcf898346" providerId="ADAL" clId="{102B002E-1281-4338-9688-30CC26CEBA67}" dt="2025-03-19T09:28:39.944" v="188" actId="962"/>
        <pc:sldMkLst>
          <pc:docMk/>
          <pc:sldMk cId="331167173" sldId="337"/>
        </pc:sldMkLst>
        <pc:spChg chg="del mod ord">
          <ac:chgData name="BELLEMIN SANDRA" userId="5fe4e071-d3f4-40df-970f-ee8fcf898346" providerId="ADAL" clId="{102B002E-1281-4338-9688-30CC26CEBA67}" dt="2025-03-19T09:27:10.105" v="116" actId="478"/>
          <ac:spMkLst>
            <pc:docMk/>
            <pc:sldMk cId="331167173" sldId="337"/>
            <ac:spMk id="2" creationId="{4A6EDF45-E4C0-4EC3-AE40-8D4A4A3C8815}"/>
          </ac:spMkLst>
        </pc:spChg>
        <pc:picChg chg="del">
          <ac:chgData name="BELLEMIN SANDRA" userId="5fe4e071-d3f4-40df-970f-ee8fcf898346" providerId="ADAL" clId="{102B002E-1281-4338-9688-30CC26CEBA67}" dt="2025-03-19T09:27:10.105" v="116" actId="478"/>
          <ac:picMkLst>
            <pc:docMk/>
            <pc:sldMk cId="331167173" sldId="337"/>
            <ac:picMk id="4" creationId="{307BE178-CDC0-4874-8EFA-59586B7C92B0}"/>
          </ac:picMkLst>
        </pc:picChg>
        <pc:picChg chg="add mod">
          <ac:chgData name="BELLEMIN SANDRA" userId="5fe4e071-d3f4-40df-970f-ee8fcf898346" providerId="ADAL" clId="{102B002E-1281-4338-9688-30CC26CEBA67}" dt="2025-03-19T09:28:39.944" v="188" actId="962"/>
          <ac:picMkLst>
            <pc:docMk/>
            <pc:sldMk cId="331167173" sldId="337"/>
            <ac:picMk id="5" creationId="{FC905951-CA02-F712-D91C-1F503BBD7789}"/>
          </ac:picMkLst>
        </pc:picChg>
      </pc:sldChg>
      <pc:sldChg chg="addSp delSp modSp mod modClrScheme chgLayout">
        <pc:chgData name="BELLEMIN SANDRA" userId="5fe4e071-d3f4-40df-970f-ee8fcf898346" providerId="ADAL" clId="{102B002E-1281-4338-9688-30CC26CEBA67}" dt="2025-03-19T09:28:38.063" v="185" actId="27614"/>
        <pc:sldMkLst>
          <pc:docMk/>
          <pc:sldMk cId="2195578828" sldId="338"/>
        </pc:sldMkLst>
        <pc:spChg chg="del mod ord">
          <ac:chgData name="BELLEMIN SANDRA" userId="5fe4e071-d3f4-40df-970f-ee8fcf898346" providerId="ADAL" clId="{102B002E-1281-4338-9688-30CC26CEBA67}" dt="2025-03-19T09:27:08.408" v="115" actId="478"/>
          <ac:spMkLst>
            <pc:docMk/>
            <pc:sldMk cId="2195578828" sldId="338"/>
            <ac:spMk id="2" creationId="{4B65E9C1-4801-4462-8B17-F4F426D23982}"/>
          </ac:spMkLst>
        </pc:spChg>
        <pc:picChg chg="del">
          <ac:chgData name="BELLEMIN SANDRA" userId="5fe4e071-d3f4-40df-970f-ee8fcf898346" providerId="ADAL" clId="{102B002E-1281-4338-9688-30CC26CEBA67}" dt="2025-03-19T09:24:37.825" v="48" actId="478"/>
          <ac:picMkLst>
            <pc:docMk/>
            <pc:sldMk cId="2195578828" sldId="338"/>
            <ac:picMk id="3" creationId="{1A60631F-20A7-F492-EBF3-3517921D8160}"/>
          </ac:picMkLst>
        </pc:picChg>
        <pc:picChg chg="del">
          <ac:chgData name="BELLEMIN SANDRA" userId="5fe4e071-d3f4-40df-970f-ee8fcf898346" providerId="ADAL" clId="{102B002E-1281-4338-9688-30CC26CEBA67}" dt="2025-03-19T09:24:35.969" v="47" actId="478"/>
          <ac:picMkLst>
            <pc:docMk/>
            <pc:sldMk cId="2195578828" sldId="338"/>
            <ac:picMk id="4" creationId="{AA93F892-D89A-43CE-A6CF-BB465FE0708B}"/>
          </ac:picMkLst>
        </pc:picChg>
        <pc:picChg chg="add del">
          <ac:chgData name="BELLEMIN SANDRA" userId="5fe4e071-d3f4-40df-970f-ee8fcf898346" providerId="ADAL" clId="{102B002E-1281-4338-9688-30CC26CEBA67}" dt="2025-03-19T09:27:08.408" v="115" actId="478"/>
          <ac:picMkLst>
            <pc:docMk/>
            <pc:sldMk cId="2195578828" sldId="338"/>
            <ac:picMk id="6" creationId="{C471FE85-9EF9-E5B9-4C36-BFA869B9E4CE}"/>
          </ac:picMkLst>
        </pc:picChg>
        <pc:picChg chg="add mod">
          <ac:chgData name="BELLEMIN SANDRA" userId="5fe4e071-d3f4-40df-970f-ee8fcf898346" providerId="ADAL" clId="{102B002E-1281-4338-9688-30CC26CEBA67}" dt="2025-03-19T09:28:38.063" v="185" actId="27614"/>
          <ac:picMkLst>
            <pc:docMk/>
            <pc:sldMk cId="2195578828" sldId="338"/>
            <ac:picMk id="8" creationId="{4F67AF0B-8037-8237-D621-212965D3CFD8}"/>
          </ac:picMkLst>
        </pc:picChg>
      </pc:sldChg>
      <pc:sldChg chg="addSp delSp modSp mod chgLayout">
        <pc:chgData name="BELLEMIN SANDRA" userId="5fe4e071-d3f4-40df-970f-ee8fcf898346" providerId="ADAL" clId="{102B002E-1281-4338-9688-30CC26CEBA67}" dt="2025-03-19T09:28:31.456" v="175" actId="27614"/>
        <pc:sldMkLst>
          <pc:docMk/>
          <pc:sldMk cId="3106360938" sldId="339"/>
        </pc:sldMkLst>
        <pc:spChg chg="del mod">
          <ac:chgData name="BELLEMIN SANDRA" userId="5fe4e071-d3f4-40df-970f-ee8fcf898346" providerId="ADAL" clId="{102B002E-1281-4338-9688-30CC26CEBA67}" dt="2025-03-19T09:26:57.956" v="110" actId="478"/>
          <ac:spMkLst>
            <pc:docMk/>
            <pc:sldMk cId="3106360938" sldId="339"/>
            <ac:spMk id="9" creationId="{560DEE56-0BC4-8109-8AF0-E426A59ED00F}"/>
          </ac:spMkLst>
        </pc:spChg>
        <pc:spChg chg="del mod ord">
          <ac:chgData name="BELLEMIN SANDRA" userId="5fe4e071-d3f4-40df-970f-ee8fcf898346" providerId="ADAL" clId="{102B002E-1281-4338-9688-30CC26CEBA67}" dt="2025-03-19T09:26:57.956" v="110" actId="478"/>
          <ac:spMkLst>
            <pc:docMk/>
            <pc:sldMk cId="3106360938" sldId="339"/>
            <ac:spMk id="12" creationId="{7CAB8E77-C263-7749-4AFB-CFB750E3ECB0}"/>
          </ac:spMkLst>
        </pc:spChg>
        <pc:picChg chg="del">
          <ac:chgData name="BELLEMIN SANDRA" userId="5fe4e071-d3f4-40df-970f-ee8fcf898346" providerId="ADAL" clId="{102B002E-1281-4338-9688-30CC26CEBA67}" dt="2025-03-19T09:26:57.956" v="110" actId="478"/>
          <ac:picMkLst>
            <pc:docMk/>
            <pc:sldMk cId="3106360938" sldId="339"/>
            <ac:picMk id="3" creationId="{B46E2934-262D-659F-7DE0-6CBB15C11EA7}"/>
          </ac:picMkLst>
        </pc:picChg>
        <pc:picChg chg="add mod">
          <ac:chgData name="BELLEMIN SANDRA" userId="5fe4e071-d3f4-40df-970f-ee8fcf898346" providerId="ADAL" clId="{102B002E-1281-4338-9688-30CC26CEBA67}" dt="2025-03-19T09:28:31.456" v="175" actId="27614"/>
          <ac:picMkLst>
            <pc:docMk/>
            <pc:sldMk cId="3106360938" sldId="339"/>
            <ac:picMk id="4" creationId="{BCE68BB4-35ED-C9A2-24B8-7AE30CE8636C}"/>
          </ac:picMkLst>
        </pc:picChg>
        <pc:picChg chg="del">
          <ac:chgData name="BELLEMIN SANDRA" userId="5fe4e071-d3f4-40df-970f-ee8fcf898346" providerId="ADAL" clId="{102B002E-1281-4338-9688-30CC26CEBA67}" dt="2025-03-19T09:26:57.956" v="110" actId="478"/>
          <ac:picMkLst>
            <pc:docMk/>
            <pc:sldMk cId="3106360938" sldId="339"/>
            <ac:picMk id="8" creationId="{519A061E-A36D-662E-4AFB-9EDDCE1A0D35}"/>
          </ac:picMkLst>
        </pc:picChg>
        <pc:picChg chg="del">
          <ac:chgData name="BELLEMIN SANDRA" userId="5fe4e071-d3f4-40df-970f-ee8fcf898346" providerId="ADAL" clId="{102B002E-1281-4338-9688-30CC26CEBA67}" dt="2025-03-19T09:26:57.956" v="110" actId="478"/>
          <ac:picMkLst>
            <pc:docMk/>
            <pc:sldMk cId="3106360938" sldId="339"/>
            <ac:picMk id="10" creationId="{23F244A7-9E11-3ECF-AC3D-3558C516EF2F}"/>
          </ac:picMkLst>
        </pc:picChg>
      </pc:sldChg>
      <pc:sldChg chg="addSp delSp modSp mod chgLayout modNotesTx">
        <pc:chgData name="BELLEMIN SANDRA" userId="5fe4e071-d3f4-40df-970f-ee8fcf898346" providerId="ADAL" clId="{102B002E-1281-4338-9688-30CC26CEBA67}" dt="2025-03-19T09:29:03.423" v="190" actId="2711"/>
        <pc:sldMkLst>
          <pc:docMk/>
          <pc:sldMk cId="4294777946" sldId="340"/>
        </pc:sldMkLst>
        <pc:spChg chg="del mod">
          <ac:chgData name="BELLEMIN SANDRA" userId="5fe4e071-d3f4-40df-970f-ee8fcf898346" providerId="ADAL" clId="{102B002E-1281-4338-9688-30CC26CEBA67}" dt="2025-03-19T09:27:03.263" v="112" actId="478"/>
          <ac:spMkLst>
            <pc:docMk/>
            <pc:sldMk cId="4294777946" sldId="340"/>
            <ac:spMk id="9" creationId="{AE0BEBB2-E14A-DE7F-E1AF-2E75886C1F9A}"/>
          </ac:spMkLst>
        </pc:spChg>
        <pc:spChg chg="del mod ord">
          <ac:chgData name="BELLEMIN SANDRA" userId="5fe4e071-d3f4-40df-970f-ee8fcf898346" providerId="ADAL" clId="{102B002E-1281-4338-9688-30CC26CEBA67}" dt="2025-03-19T09:27:03.263" v="112" actId="478"/>
          <ac:spMkLst>
            <pc:docMk/>
            <pc:sldMk cId="4294777946" sldId="340"/>
            <ac:spMk id="12" creationId="{20378486-244A-2D04-04CD-AE2D3B12A66A}"/>
          </ac:spMkLst>
        </pc:spChg>
        <pc:picChg chg="del">
          <ac:chgData name="BELLEMIN SANDRA" userId="5fe4e071-d3f4-40df-970f-ee8fcf898346" providerId="ADAL" clId="{102B002E-1281-4338-9688-30CC26CEBA67}" dt="2025-03-19T09:27:03.263" v="112" actId="478"/>
          <ac:picMkLst>
            <pc:docMk/>
            <pc:sldMk cId="4294777946" sldId="340"/>
            <ac:picMk id="2" creationId="{242E43A6-1B6F-793B-485F-B1AF82786039}"/>
          </ac:picMkLst>
        </pc:picChg>
        <pc:picChg chg="del">
          <ac:chgData name="BELLEMIN SANDRA" userId="5fe4e071-d3f4-40df-970f-ee8fcf898346" providerId="ADAL" clId="{102B002E-1281-4338-9688-30CC26CEBA67}" dt="2025-03-19T09:27:03.263" v="112" actId="478"/>
          <ac:picMkLst>
            <pc:docMk/>
            <pc:sldMk cId="4294777946" sldId="340"/>
            <ac:picMk id="3" creationId="{1206E214-DB7B-2CF5-88FF-B7BEFFDA78F7}"/>
          </ac:picMkLst>
        </pc:picChg>
        <pc:picChg chg="add mod">
          <ac:chgData name="BELLEMIN SANDRA" userId="5fe4e071-d3f4-40df-970f-ee8fcf898346" providerId="ADAL" clId="{102B002E-1281-4338-9688-30CC26CEBA67}" dt="2025-03-19T09:28:33.624" v="179" actId="27614"/>
          <ac:picMkLst>
            <pc:docMk/>
            <pc:sldMk cId="4294777946" sldId="340"/>
            <ac:picMk id="5" creationId="{3DB78EF6-F648-62BB-EE74-499D2662F2DD}"/>
          </ac:picMkLst>
        </pc:picChg>
        <pc:picChg chg="del">
          <ac:chgData name="BELLEMIN SANDRA" userId="5fe4e071-d3f4-40df-970f-ee8fcf898346" providerId="ADAL" clId="{102B002E-1281-4338-9688-30CC26CEBA67}" dt="2025-03-19T09:27:03.263" v="112" actId="478"/>
          <ac:picMkLst>
            <pc:docMk/>
            <pc:sldMk cId="4294777946" sldId="340"/>
            <ac:picMk id="10" creationId="{D592EB5B-3938-AB8C-FA9B-7C77D4F78594}"/>
          </ac:picMkLst>
        </pc:picChg>
      </pc:sldChg>
      <pc:sldMasterChg chg="modSldLayout">
        <pc:chgData name="BELLEMIN SANDRA" userId="5fe4e071-d3f4-40df-970f-ee8fcf898346" providerId="ADAL" clId="{102B002E-1281-4338-9688-30CC26CEBA67}" dt="2025-03-19T09:25:37.495" v="50" actId="478"/>
        <pc:sldMasterMkLst>
          <pc:docMk/>
          <pc:sldMasterMk cId="1099315086" sldId="2147483660"/>
        </pc:sldMasterMkLst>
        <pc:sldLayoutChg chg="delSp mod">
          <pc:chgData name="BELLEMIN SANDRA" userId="5fe4e071-d3f4-40df-970f-ee8fcf898346" providerId="ADAL" clId="{102B002E-1281-4338-9688-30CC26CEBA67}" dt="2025-03-19T09:25:37.495" v="50" actId="478"/>
          <pc:sldLayoutMkLst>
            <pc:docMk/>
            <pc:sldMasterMk cId="1099315086" sldId="2147483660"/>
            <pc:sldLayoutMk cId="3928445906" sldId="2147483667"/>
          </pc:sldLayoutMkLst>
          <pc:spChg chg="del">
            <ac:chgData name="BELLEMIN SANDRA" userId="5fe4e071-d3f4-40df-970f-ee8fcf898346" providerId="ADAL" clId="{102B002E-1281-4338-9688-30CC26CEBA67}" dt="2025-03-19T09:25:37.495" v="50" actId="478"/>
            <ac:spMkLst>
              <pc:docMk/>
              <pc:sldMasterMk cId="1099315086" sldId="2147483660"/>
              <pc:sldLayoutMk cId="3928445906" sldId="2147483667"/>
              <ac:spMk id="5" creationId="{79106579-578D-4923-BDC3-F890FE2F6D93}"/>
            </ac:spMkLst>
          </pc:spChg>
          <pc:spChg chg="del">
            <ac:chgData name="BELLEMIN SANDRA" userId="5fe4e071-d3f4-40df-970f-ee8fcf898346" providerId="ADAL" clId="{102B002E-1281-4338-9688-30CC26CEBA67}" dt="2025-03-19T09:25:37.495" v="50" actId="478"/>
            <ac:spMkLst>
              <pc:docMk/>
              <pc:sldMasterMk cId="1099315086" sldId="2147483660"/>
              <pc:sldLayoutMk cId="3928445906" sldId="2147483667"/>
              <ac:spMk id="6" creationId="{73DFEA3C-8920-4411-917A-DD7A873189D9}"/>
            </ac:spMkLst>
          </pc:spChg>
          <pc:spChg chg="del">
            <ac:chgData name="BELLEMIN SANDRA" userId="5fe4e071-d3f4-40df-970f-ee8fcf898346" providerId="ADAL" clId="{102B002E-1281-4338-9688-30CC26CEBA67}" dt="2025-03-19T09:25:37.495" v="50" actId="478"/>
            <ac:spMkLst>
              <pc:docMk/>
              <pc:sldMasterMk cId="1099315086" sldId="2147483660"/>
              <pc:sldLayoutMk cId="3928445906" sldId="2147483667"/>
              <ac:spMk id="7" creationId="{9408C5A3-5DBB-48BA-BA85-05B5604FF534}"/>
            </ac:spMkLst>
          </pc:spChg>
          <pc:picChg chg="del">
            <ac:chgData name="BELLEMIN SANDRA" userId="5fe4e071-d3f4-40df-970f-ee8fcf898346" providerId="ADAL" clId="{102B002E-1281-4338-9688-30CC26CEBA67}" dt="2025-03-19T09:25:37.495" v="50" actId="478"/>
            <ac:picMkLst>
              <pc:docMk/>
              <pc:sldMasterMk cId="1099315086" sldId="2147483660"/>
              <pc:sldLayoutMk cId="3928445906" sldId="2147483667"/>
              <ac:picMk id="8" creationId="{F8000C29-DBCD-4CAC-B122-9506AD1ABB0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0074845C-01D3-4A94-B358-B5EA6BB3D0B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1D5E4F85-0A44-485A-B3E7-E7F67DCD33F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AD0855C-FD51-445B-A359-7C4B20F7D243}" type="datetimeFigureOut">
              <a:rPr lang="fr-FR" smtClean="0"/>
              <a:t>19/03/2025</a:t>
            </a:fld>
            <a:endParaRPr lang="fr-FR"/>
          </a:p>
        </p:txBody>
      </p:sp>
      <p:sp>
        <p:nvSpPr>
          <p:cNvPr id="4" name="Espace réservé du pied de page 3">
            <a:extLst>
              <a:ext uri="{FF2B5EF4-FFF2-40B4-BE49-F238E27FC236}">
                <a16:creationId xmlns:a16="http://schemas.microsoft.com/office/drawing/2014/main" id="{FF174665-A1D2-4C3E-9799-B49DDE1180B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00C2DCE-ED8C-41F9-8310-1B6BA664E25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4C6B46-A4C9-4C71-A8DF-EA4F4E3643B6}" type="slidenum">
              <a:rPr lang="fr-FR" smtClean="0"/>
              <a:t>‹N°›</a:t>
            </a:fld>
            <a:endParaRPr lang="fr-FR"/>
          </a:p>
        </p:txBody>
      </p:sp>
    </p:spTree>
    <p:extLst>
      <p:ext uri="{BB962C8B-B14F-4D97-AF65-F5344CB8AC3E}">
        <p14:creationId xmlns:p14="http://schemas.microsoft.com/office/powerpoint/2010/main" val="426044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19/03/2025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cs typeface="Arial"/>
              </a:rPr>
              <a:t>Aujourd’hui, nous allons apprendre deux nouvelles procédures pour calculer</a:t>
            </a:r>
            <a:r>
              <a:rPr lang="fr-FR" b="0" i="1" baseline="0" dirty="0">
                <a:latin typeface="+mn-lt"/>
                <a:cs typeface="Arial"/>
              </a:rPr>
              <a:t> des soustractions</a:t>
            </a:r>
            <a:r>
              <a:rPr lang="fr-FR" b="0" i="1" dirty="0">
                <a:latin typeface="+mn-lt"/>
                <a:cs typeface="Arial"/>
              </a:rPr>
              <a:t>.</a:t>
            </a:r>
          </a:p>
          <a:p>
            <a:endParaRPr lang="fr-FR"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a:t>
            </a:fld>
            <a:endParaRPr lang="fr-FR"/>
          </a:p>
        </p:txBody>
      </p:sp>
    </p:spTree>
    <p:extLst>
      <p:ext uri="{BB962C8B-B14F-4D97-AF65-F5344CB8AC3E}">
        <p14:creationId xmlns:p14="http://schemas.microsoft.com/office/powerpoint/2010/main" val="28238826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On se place sur le nombre 5, parce qu’on a cinq jetons au départ (un, un, un, un et encore 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1"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8289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rPr>
              <a:t>Et on recule de deux cases, parce qu’on enlève deux jetons.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rPr>
              <a:t>On fait un premier bond en arrière. 5 </a:t>
            </a:r>
            <a:r>
              <a:rPr lang="fr-FR" b="0" i="1" dirty="0">
                <a:latin typeface="+mn-lt"/>
                <a:cs typeface="Calibri" panose="020F0502020204030204" pitchFamily="34" charset="0"/>
              </a:rPr>
              <a:t>─</a:t>
            </a:r>
            <a:r>
              <a:rPr lang="fr-FR" b="0" i="1" dirty="0">
                <a:latin typeface="+mn-lt"/>
              </a:rPr>
              <a:t> </a:t>
            </a:r>
            <a:r>
              <a:rPr lang="fr-FR" i="1" dirty="0">
                <a:latin typeface="+mn-lt"/>
              </a:rPr>
              <a:t>1 </a:t>
            </a:r>
            <a:r>
              <a:rPr lang="fr-FR" b="0" i="1" dirty="0">
                <a:latin typeface="+mn-lt"/>
              </a:rPr>
              <a:t>: on arrive sur le 4.</a:t>
            </a:r>
            <a:endParaRPr lang="fr-FR"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cs typeface="Calibri" panose="020F0502020204030204" pitchFamily="34" charset="0"/>
              </a:rPr>
              <a:t>─</a:t>
            </a:r>
            <a:r>
              <a:rPr lang="fr-FR" i="1" dirty="0">
                <a:latin typeface="+mn-lt"/>
              </a:rPr>
              <a:t> 1 </a:t>
            </a:r>
            <a:r>
              <a:rPr lang="fr-FR" b="0" i="1" dirty="0">
                <a:latin typeface="+mn-lt"/>
              </a:rPr>
              <a:t>: on arrive sur le 3. </a:t>
            </a:r>
            <a:endParaRPr lang="fr-FR"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u="none" dirty="0">
                <a:latin typeface="+mn-lt"/>
              </a:rPr>
              <a:t>Donc 5 </a:t>
            </a:r>
            <a:r>
              <a:rPr lang="fr-FR" b="0" i="1" dirty="0">
                <a:latin typeface="+mn-lt"/>
                <a:cs typeface="Calibri" panose="020F0502020204030204" pitchFamily="34" charset="0"/>
              </a:rPr>
              <a:t>─</a:t>
            </a:r>
            <a:r>
              <a:rPr lang="fr-FR" b="0" i="1" u="none" dirty="0">
                <a:latin typeface="+mn-lt"/>
              </a:rPr>
              <a:t> 2 égal …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i="1" u="none" dirty="0">
                <a:latin typeface="+mn-lt"/>
              </a:rPr>
              <a:t>3</a:t>
            </a:r>
            <a:r>
              <a:rPr lang="fr-FR" b="0" i="1" u="none" dirty="0">
                <a:latin typeface="+mn-lt"/>
              </a:rPr>
              <a:t>. On a 3 jetons</a:t>
            </a:r>
            <a:r>
              <a:rPr lang="fr-FR" b="1" i="1" dirty="0">
                <a:latin typeface="+mn-lt"/>
              </a:rPr>
              <a:t> </a:t>
            </a:r>
            <a:r>
              <a:rPr lang="fr-FR" b="0" i="1" dirty="0">
                <a:latin typeface="+mn-lt"/>
              </a:rPr>
              <a:t>en tout.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latin typeface="+mn-lt"/>
                <a:cs typeface="Calibri" panose="020F0502020204030204" pitchFamily="34" charset="0"/>
              </a:rPr>
              <a:t>Écrire le résultat de la soustraction</a:t>
            </a:r>
            <a:r>
              <a:rPr lang="fr-FR" b="0" dirty="0">
                <a:latin typeface="+mn-lt"/>
              </a:rPr>
              <a:t> en verbalisant : </a:t>
            </a:r>
            <a:r>
              <a:rPr lang="fr-FR" b="0" i="1" dirty="0">
                <a:latin typeface="+mn-lt"/>
              </a:rPr>
              <a:t>cinq jetons moins deux jetons est égale à trois jetons.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1" dirty="0">
              <a:latin typeface="+mn-lt"/>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1571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rPr>
              <a:t>Maintenant, vous allez calculer les résultats des soustractions en vous servant de la file numérique et des jetons.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latin typeface="+mn-lt"/>
              </a:rPr>
              <a:t>Distribuer </a:t>
            </a:r>
            <a:r>
              <a:rPr lang="fr-FR" b="0" baseline="0" dirty="0">
                <a:latin typeface="+mn-lt"/>
              </a:rPr>
              <a:t>la file numérique avec les cases et 5 jetons de la même couleur.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latin typeface="+mn-lt"/>
              </a:rPr>
              <a:t>C</a:t>
            </a:r>
            <a:r>
              <a:rPr lang="fr-FR" b="0" i="1" dirty="0">
                <a:latin typeface="+mn-lt"/>
              </a:rPr>
              <a:t>alculez 4 </a:t>
            </a:r>
            <a:r>
              <a:rPr lang="fr-FR" b="0" i="1" dirty="0">
                <a:latin typeface="+mn-lt"/>
                <a:cs typeface="Calibri" panose="020F0502020204030204" pitchFamily="34" charset="0"/>
              </a:rPr>
              <a:t>─</a:t>
            </a:r>
            <a:r>
              <a:rPr lang="fr-FR" b="0" i="1" dirty="0">
                <a:latin typeface="+mn-lt"/>
              </a:rPr>
              <a:t> 3.</a:t>
            </a:r>
            <a:endParaRPr lang="fr-FR"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latin typeface="+mn-lt"/>
              </a:rPr>
              <a:t>Laisser les élèves chercher et inscrire la réponse sur leur ardoise. Passer dans les rangs pour les aider à s’approprier</a:t>
            </a:r>
            <a:r>
              <a:rPr lang="fr-FR" b="0" baseline="0" dirty="0">
                <a:latin typeface="+mn-lt"/>
              </a:rPr>
              <a:t> le matériel.</a:t>
            </a:r>
            <a:endParaRPr lang="fr-FR" b="0" dirty="0">
              <a:latin typeface="+mn-lt"/>
            </a:endParaRPr>
          </a:p>
          <a:p>
            <a:endParaRPr lang="fr-FR" dirty="0">
              <a:latin typeface="+mn-lt"/>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6898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t>On a </a:t>
            </a:r>
            <a:r>
              <a:rPr lang="fr-FR" b="0" i="1" dirty="0"/>
              <a:t>4 </a:t>
            </a:r>
            <a:r>
              <a:rPr lang="fr-FR" i="1" dirty="0"/>
              <a:t>jetons. On les place sous la file numérique. </a:t>
            </a: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92680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latin typeface="+mn-lt"/>
                <a:cs typeface="Calibri" panose="020F0502020204030204" pitchFamily="34" charset="0"/>
              </a:rPr>
              <a:t>─</a:t>
            </a:r>
            <a:r>
              <a:rPr lang="fr-FR" b="0" i="1" dirty="0">
                <a:latin typeface="+mn-lt"/>
              </a:rPr>
              <a:t> 3 : vous avez enlevé 3 jetons. Ici, sur le schéma, pour montrer qu’on en enlève, o</a:t>
            </a:r>
            <a:r>
              <a:rPr lang="fr-FR" i="1" dirty="0">
                <a:latin typeface="+mn-lt"/>
              </a:rPr>
              <a:t>n en barre 3. </a:t>
            </a:r>
            <a:r>
              <a:rPr lang="fr-FR" b="0" i="1" dirty="0">
                <a:latin typeface="+mn-lt"/>
              </a:rPr>
              <a:t>Combien y en a-t-il maintenant ? </a:t>
            </a:r>
          </a:p>
          <a:p>
            <a:r>
              <a:rPr lang="fr-FR" b="0" i="1" dirty="0">
                <a:latin typeface="+mn-lt"/>
              </a:rPr>
              <a:t>1 : </a:t>
            </a:r>
            <a:r>
              <a:rPr lang="fr-FR" b="0" i="0" dirty="0">
                <a:latin typeface="+mn-lt"/>
              </a:rPr>
              <a:t>I</a:t>
            </a:r>
            <a:r>
              <a:rPr lang="fr-FR" b="0" dirty="0">
                <a:latin typeface="+mn-lt"/>
              </a:rPr>
              <a:t>nscrire le 1.</a:t>
            </a:r>
          </a:p>
          <a:p>
            <a:r>
              <a:rPr lang="fr-FR" b="0" i="1" dirty="0">
                <a:latin typeface="+mn-lt"/>
              </a:rPr>
              <a:t>4 </a:t>
            </a:r>
            <a:r>
              <a:rPr lang="fr-FR" b="0" i="1" dirty="0">
                <a:latin typeface="+mn-lt"/>
                <a:cs typeface="Calibri" panose="020F0502020204030204" pitchFamily="34" charset="0"/>
              </a:rPr>
              <a:t>─ </a:t>
            </a:r>
            <a:r>
              <a:rPr lang="fr-FR" b="0" i="1" dirty="0">
                <a:latin typeface="+mn-lt"/>
              </a:rPr>
              <a:t>3 = 1.</a:t>
            </a:r>
            <a:endParaRPr lang="fr-FR" i="1" dirty="0">
              <a:latin typeface="+mn-lt"/>
            </a:endParaRPr>
          </a:p>
          <a:p>
            <a:endParaRPr lang="fr-FR" dirty="0">
              <a:latin typeface="+mn-lt"/>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12992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Maintenant, on va effectuer cette soustraction avec la file numérique seulement, sans les jetons.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34997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 On a 4</a:t>
            </a:r>
            <a:r>
              <a:rPr lang="fr-FR" b="1" i="1" dirty="0"/>
              <a:t> </a:t>
            </a:r>
            <a:r>
              <a:rPr lang="fr-FR" b="0" i="1" dirty="0"/>
              <a:t>au départ : on se place donc sur le 4.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02607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cs typeface="Calibri" panose="020F0502020204030204" pitchFamily="34" charset="0"/>
              </a:rPr>
              <a:t>─ 3 : on recule de 3 cases. On arrive sur le 1.</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cs typeface="Calibri" panose="020F0502020204030204" pitchFamily="34" charset="0"/>
              </a:rPr>
              <a:t>4 ─ 3 = 1.</a:t>
            </a:r>
            <a:endParaRPr lang="fr-FR" b="0" i="1" dirty="0">
              <a:latin typeface="+mn-lt"/>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29222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rPr>
              <a:t>Calculez 3 </a:t>
            </a:r>
            <a:r>
              <a:rPr lang="fr-FR" b="0" i="1" dirty="0">
                <a:latin typeface="+mn-lt"/>
                <a:cs typeface="Calibri" panose="020F0502020204030204" pitchFamily="34" charset="0"/>
              </a:rPr>
              <a:t>─ 2</a:t>
            </a:r>
            <a:r>
              <a:rPr lang="fr-FR" b="0" i="1" dirty="0">
                <a:latin typeface="+mn-lt"/>
              </a:rPr>
              <a:t> en vous servant de la file numérique et des jetons. </a:t>
            </a:r>
            <a:endParaRPr lang="fr-FR"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latin typeface="+mn-lt"/>
              </a:rPr>
              <a:t>Laisser les élèves chercher et inscrire la réponse sur leur ardoise. Passer dans les rangs pour les aider à s’approprier</a:t>
            </a:r>
            <a:r>
              <a:rPr lang="fr-FR" b="0" baseline="0" dirty="0">
                <a:latin typeface="+mn-lt"/>
              </a:rPr>
              <a:t> le matériel.</a:t>
            </a:r>
            <a:endParaRPr lang="fr-FR" b="0" dirty="0">
              <a:latin typeface="+mn-lt"/>
            </a:endParaRPr>
          </a:p>
          <a:p>
            <a:endParaRPr lang="fr-FR" dirty="0">
              <a:latin typeface="+mn-lt"/>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38825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t>On a </a:t>
            </a:r>
            <a:r>
              <a:rPr lang="fr-FR" b="0" i="1" dirty="0"/>
              <a:t>3</a:t>
            </a:r>
            <a:r>
              <a:rPr lang="fr-FR" i="1" dirty="0"/>
              <a:t> jetons. On les place sous la file numérique. </a:t>
            </a: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1778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Faire rappeler par les élèves ce qu’est une soustraction.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Réponse attendue : </a:t>
            </a:r>
            <a:r>
              <a:rPr lang="fr-FR" i="1" dirty="0"/>
              <a:t>c’est lorsqu’on enlève quelque chose ; on l’écrit avec le signe « moins ».</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28586458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latin typeface="+mn-lt"/>
                <a:cs typeface="Calibri" panose="020F0502020204030204" pitchFamily="34" charset="0"/>
              </a:rPr>
              <a:t>─</a:t>
            </a:r>
            <a:r>
              <a:rPr lang="fr-FR" b="0" i="1" dirty="0">
                <a:latin typeface="+mn-lt"/>
              </a:rPr>
              <a:t> 2 : o</a:t>
            </a:r>
            <a:r>
              <a:rPr lang="fr-FR" i="1" dirty="0">
                <a:latin typeface="+mn-lt"/>
              </a:rPr>
              <a:t>n en barre 2. </a:t>
            </a:r>
            <a:r>
              <a:rPr lang="fr-FR" b="0" i="1" dirty="0">
                <a:latin typeface="+mn-lt"/>
              </a:rPr>
              <a:t>Combien y en a-t-il maintenant ? </a:t>
            </a:r>
          </a:p>
          <a:p>
            <a:r>
              <a:rPr lang="fr-FR" b="0" i="1" dirty="0">
                <a:latin typeface="+mn-lt"/>
              </a:rPr>
              <a:t>1 : </a:t>
            </a:r>
            <a:r>
              <a:rPr lang="fr-FR" b="0" i="0" dirty="0">
                <a:latin typeface="+mn-lt"/>
              </a:rPr>
              <a:t>I</a:t>
            </a:r>
            <a:r>
              <a:rPr lang="fr-FR" b="0" dirty="0">
                <a:latin typeface="+mn-lt"/>
              </a:rPr>
              <a:t>nscrire le 1.</a:t>
            </a:r>
          </a:p>
          <a:p>
            <a:r>
              <a:rPr lang="fr-FR" b="0" i="1" dirty="0">
                <a:latin typeface="+mn-lt"/>
              </a:rPr>
              <a:t>3 </a:t>
            </a:r>
            <a:r>
              <a:rPr lang="fr-FR" b="0" i="1" dirty="0">
                <a:latin typeface="+mn-lt"/>
                <a:cs typeface="Calibri" panose="020F0502020204030204" pitchFamily="34" charset="0"/>
              </a:rPr>
              <a:t>─ 2</a:t>
            </a:r>
            <a:r>
              <a:rPr lang="fr-FR" b="0" i="1" dirty="0">
                <a:latin typeface="+mn-lt"/>
              </a:rPr>
              <a:t> = 1.</a:t>
            </a:r>
            <a:endParaRPr lang="fr-FR" i="1" dirty="0">
              <a:latin typeface="+mn-lt"/>
            </a:endParaRPr>
          </a:p>
          <a:p>
            <a:endParaRPr lang="fr-FR" dirty="0">
              <a:latin typeface="+mn-lt"/>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83873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Maintenant, on va effectuer cette soustraction avec la file numérique seulement, sans les jetons.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79401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 On a 3</a:t>
            </a:r>
            <a:r>
              <a:rPr lang="fr-FR" b="1" i="1" dirty="0"/>
              <a:t> </a:t>
            </a:r>
            <a:r>
              <a:rPr lang="fr-FR" b="0" i="1" dirty="0"/>
              <a:t>au départ : on se place donc sur le 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85810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cs typeface="Calibri" panose="020F0502020204030204" pitchFamily="34" charset="0"/>
              </a:rPr>
              <a:t>─</a:t>
            </a:r>
            <a:r>
              <a:rPr lang="fr-FR" b="0" i="1" dirty="0">
                <a:latin typeface="+mn-lt"/>
              </a:rPr>
              <a:t> 2 : on recule de 2 cases. On arrive sur le 1.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mn-lt"/>
              </a:rPr>
              <a:t>3 </a:t>
            </a:r>
            <a:r>
              <a:rPr lang="fr-FR" b="1" i="1" dirty="0">
                <a:latin typeface="+mn-lt"/>
                <a:cs typeface="Calibri" panose="020F0502020204030204" pitchFamily="34" charset="0"/>
              </a:rPr>
              <a:t>─ </a:t>
            </a:r>
            <a:r>
              <a:rPr lang="fr-FR" b="0" i="1" dirty="0">
                <a:latin typeface="+mn-lt"/>
                <a:cs typeface="Calibri" panose="020F0502020204030204" pitchFamily="34" charset="0"/>
              </a:rPr>
              <a:t>2</a:t>
            </a:r>
            <a:r>
              <a:rPr lang="fr-FR" b="0" i="1" dirty="0">
                <a:latin typeface="+mn-lt"/>
              </a:rPr>
              <a:t> =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dirty="0">
              <a:latin typeface="+mn-lt"/>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98218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0" rtl="0" eaLnBrk="1" fontAlgn="auto" latinLnBrk="0" hangingPunct="1">
              <a:lnSpc>
                <a:spcPct val="100000"/>
              </a:lnSpc>
              <a:spcBef>
                <a:spcPts val="0"/>
              </a:spcBef>
              <a:spcAft>
                <a:spcPts val="0"/>
              </a:spcAft>
              <a:buClrTx/>
              <a:buSzTx/>
              <a:buFontTx/>
              <a:buNone/>
              <a:tabLst/>
              <a:defRPr/>
            </a:pPr>
            <a:r>
              <a:rPr lang="fr-FR" b="0" i="1" dirty="0"/>
              <a:t>Je vais vous proposer des soustractions : vous utiliserez que l’on vient de voir pour </a:t>
            </a:r>
            <a:r>
              <a:rPr lang="fr-FR" b="0" i="1" baseline="0" dirty="0"/>
              <a:t>calculer</a:t>
            </a:r>
            <a:r>
              <a:rPr lang="fr-FR" b="0" i="1" dirty="0"/>
              <a:t>. Écrivez uniquement la réponse sur votre ardoise.</a:t>
            </a:r>
          </a:p>
          <a:p>
            <a:pPr defTabSz="0"/>
            <a:endParaRPr lang="fr-FR" baseline="0"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5656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25</a:t>
            </a:fld>
            <a:endParaRPr lang="fr-FR"/>
          </a:p>
        </p:txBody>
      </p:sp>
    </p:spTree>
    <p:extLst>
      <p:ext uri="{BB962C8B-B14F-4D97-AF65-F5344CB8AC3E}">
        <p14:creationId xmlns:p14="http://schemas.microsoft.com/office/powerpoint/2010/main" val="41133887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844D6-DA4B-8640-0C79-2C8743B0980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BAC65C2-18FE-AA24-C7C2-83A700E8622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BFC46AD-1A32-D6EF-37CD-4F9747CD376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Après un temps de recherche (1 min. au maximum), interroger des élèves. Leur demander quelle procédure ils ont utilisée (avec ou sans les jetons)</a:t>
            </a:r>
            <a:r>
              <a:rPr lang="fr-FR" b="0" i="1" dirty="0"/>
              <a:t> </a:t>
            </a:r>
            <a:r>
              <a:rPr lang="fr-FR" b="0" i="0" dirty="0"/>
              <a:t>et l’expliciter au tableau.</a:t>
            </a:r>
          </a:p>
        </p:txBody>
      </p:sp>
      <p:sp>
        <p:nvSpPr>
          <p:cNvPr id="4" name="Espace réservé du numéro de diapositive 3">
            <a:extLst>
              <a:ext uri="{FF2B5EF4-FFF2-40B4-BE49-F238E27FC236}">
                <a16:creationId xmlns:a16="http://schemas.microsoft.com/office/drawing/2014/main" id="{2A5920EA-C1FD-E40E-4B13-BCE7194EE5E7}"/>
              </a:ext>
            </a:extLst>
          </p:cNvPr>
          <p:cNvSpPr>
            <a:spLocks noGrp="1"/>
          </p:cNvSpPr>
          <p:nvPr>
            <p:ph type="sldNum" sz="quarter" idx="5"/>
          </p:nvPr>
        </p:nvSpPr>
        <p:spPr/>
        <p:txBody>
          <a:bodyPr/>
          <a:lstStyle/>
          <a:p>
            <a:fld id="{0F5038E3-B7CF-455E-96F4-A4DE1B143443}" type="slidenum">
              <a:rPr lang="fr-FR" smtClean="0"/>
              <a:t>26</a:t>
            </a:fld>
            <a:endParaRPr lang="fr-FR"/>
          </a:p>
        </p:txBody>
      </p:sp>
    </p:spTree>
    <p:extLst>
      <p:ext uri="{BB962C8B-B14F-4D97-AF65-F5344CB8AC3E}">
        <p14:creationId xmlns:p14="http://schemas.microsoft.com/office/powerpoint/2010/main" val="34372930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Même démarche.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27</a:t>
            </a:fld>
            <a:endParaRPr lang="fr-FR"/>
          </a:p>
        </p:txBody>
      </p:sp>
    </p:spTree>
    <p:extLst>
      <p:ext uri="{BB962C8B-B14F-4D97-AF65-F5344CB8AC3E}">
        <p14:creationId xmlns:p14="http://schemas.microsoft.com/office/powerpoint/2010/main" val="18196115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5D369-4FCB-58F8-1225-143E3E57E4F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38FF36D-672B-6F40-D138-D6D5D9BD976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8B074EC-ED35-A8B6-F84F-114E1049A15F}"/>
              </a:ext>
            </a:extLst>
          </p:cNvPr>
          <p:cNvSpPr>
            <a:spLocks noGrp="1"/>
          </p:cNvSpPr>
          <p:nvPr>
            <p:ph type="body" idx="1"/>
          </p:nvPr>
        </p:nvSpPr>
        <p:spPr/>
        <p:txBody>
          <a:bodyPr/>
          <a:lstStyle/>
          <a:p>
            <a:r>
              <a:rPr lang="fr-FR" i="1" dirty="0">
                <a:latin typeface="+mn-lt"/>
              </a:rPr>
              <a:t>Rappelez-vous, q</a:t>
            </a:r>
            <a:r>
              <a:rPr lang="fr-FR" sz="1200" i="1" dirty="0">
                <a:effectLst/>
                <a:latin typeface="+mn-lt"/>
                <a:ea typeface="Calibri" panose="020F0502020204030204" pitchFamily="34" charset="0"/>
                <a:cs typeface="Arial" panose="020B0604020202020204" pitchFamily="34" charset="0"/>
              </a:rPr>
              <a:t>uand on enlève 0, on n’enlève rien ; le nombre de départ reste le même. 5 – 0 = 5.</a:t>
            </a:r>
            <a:endParaRPr lang="fr-FR" i="1" dirty="0">
              <a:latin typeface="+mn-lt"/>
            </a:endParaRPr>
          </a:p>
        </p:txBody>
      </p:sp>
      <p:sp>
        <p:nvSpPr>
          <p:cNvPr id="4" name="Espace réservé du numéro de diapositive 3">
            <a:extLst>
              <a:ext uri="{FF2B5EF4-FFF2-40B4-BE49-F238E27FC236}">
                <a16:creationId xmlns:a16="http://schemas.microsoft.com/office/drawing/2014/main" id="{72C9F43E-D57C-93C6-994B-1D14C3C792D5}"/>
              </a:ext>
            </a:extLst>
          </p:cNvPr>
          <p:cNvSpPr>
            <a:spLocks noGrp="1"/>
          </p:cNvSpPr>
          <p:nvPr>
            <p:ph type="sldNum" sz="quarter" idx="5"/>
          </p:nvPr>
        </p:nvSpPr>
        <p:spPr/>
        <p:txBody>
          <a:bodyPr/>
          <a:lstStyle/>
          <a:p>
            <a:fld id="{0F5038E3-B7CF-455E-96F4-A4DE1B143443}" type="slidenum">
              <a:rPr lang="fr-FR" smtClean="0"/>
              <a:t>28</a:t>
            </a:fld>
            <a:endParaRPr lang="fr-FR"/>
          </a:p>
        </p:txBody>
      </p:sp>
    </p:spTree>
    <p:extLst>
      <p:ext uri="{BB962C8B-B14F-4D97-AF65-F5344CB8AC3E}">
        <p14:creationId xmlns:p14="http://schemas.microsoft.com/office/powerpoint/2010/main" val="38741648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29</a:t>
            </a:fld>
            <a:endParaRPr lang="fr-FR"/>
          </a:p>
        </p:txBody>
      </p:sp>
    </p:spTree>
    <p:extLst>
      <p:ext uri="{BB962C8B-B14F-4D97-AF65-F5344CB8AC3E}">
        <p14:creationId xmlns:p14="http://schemas.microsoft.com/office/powerpoint/2010/main" val="1374721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effectLst/>
                <a:latin typeface="+mn-lt"/>
                <a:ea typeface="Calibri" panose="020F0502020204030204" pitchFamily="34" charset="0"/>
                <a:cs typeface="Times New Roman" panose="02020603050405020304" pitchFamily="18" charset="0"/>
              </a:rPr>
              <a:t>Faire rappeler par les élèves les procédures utilisées lors de la séance précédente pour calculer combien il y avait de jetons dans la boite. </a:t>
            </a:r>
            <a:endParaRPr lang="fr-FR" dirty="0">
              <a:latin typeface="+mn-lt"/>
            </a:endParaRPr>
          </a:p>
          <a:p>
            <a:endParaRPr lang="fr-FR"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26370892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i="1" dirty="0">
                <a:effectLst/>
                <a:latin typeface="Calibri" panose="020F0502020204030204" pitchFamily="34" charset="0"/>
                <a:ea typeface="Calibri" panose="020F0502020204030204" pitchFamily="34" charset="0"/>
                <a:cs typeface="Times New Roman" panose="02020603050405020304" pitchFamily="18" charset="0"/>
              </a:rPr>
              <a:t>Ici, ce sont des soustractions à trous. Dans chaque calcul, il manque le nombre que l’on enlève. Vous devez le retrouver.</a:t>
            </a:r>
            <a:endParaRPr lang="fr-FR" sz="120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30</a:t>
            </a:fld>
            <a:endParaRPr lang="fr-FR"/>
          </a:p>
        </p:txBody>
      </p:sp>
    </p:spTree>
    <p:extLst>
      <p:ext uri="{BB962C8B-B14F-4D97-AF65-F5344CB8AC3E}">
        <p14:creationId xmlns:p14="http://schemas.microsoft.com/office/powerpoint/2010/main" val="37936668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31</a:t>
            </a:fld>
            <a:endParaRPr lang="fr-FR"/>
          </a:p>
        </p:txBody>
      </p:sp>
    </p:spTree>
    <p:extLst>
      <p:ext uri="{BB962C8B-B14F-4D97-AF65-F5344CB8AC3E}">
        <p14:creationId xmlns:p14="http://schemas.microsoft.com/office/powerpoint/2010/main" val="3856811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i="1" dirty="0">
                <a:latin typeface="+mn-lt"/>
              </a:rPr>
              <a:t>Pour calculer le résultat d’une soustraction, on peut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effectLst/>
                <a:latin typeface="+mn-lt"/>
              </a:rPr>
              <a:t>─ </a:t>
            </a:r>
            <a:r>
              <a:rPr lang="fr-FR" sz="1200" i="1" dirty="0">
                <a:effectLst/>
                <a:latin typeface="+mn-lt"/>
              </a:rPr>
              <a:t>manipuler de vrais jetons et une boite. Certains ont réussi à juste dessiner puis barrer les jetons sur l’ardoise sans avoir besoin de les manipuler réellement ; </a:t>
            </a:r>
          </a:p>
          <a:p>
            <a:r>
              <a:rPr lang="fr-FR" sz="1200" i="1" strike="noStrike" dirty="0">
                <a:effectLst/>
                <a:latin typeface="+mn-lt"/>
              </a:rPr>
              <a:t>─ compter les jetons sur les doigts de la main (on met sur les doigts de la main la quantité de départ, puis on baisse les doigts pour la quantité qu’on enlève).</a:t>
            </a:r>
          </a:p>
          <a:p>
            <a:pPr marL="0" indent="0">
              <a:buFontTx/>
              <a:buNone/>
            </a:pPr>
            <a:endParaRPr lang="fr-FR" sz="1200" i="1"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a:t>
            </a:fld>
            <a:endParaRPr lang="fr-FR"/>
          </a:p>
        </p:txBody>
      </p:sp>
    </p:spTree>
    <p:extLst>
      <p:ext uri="{BB962C8B-B14F-4D97-AF65-F5344CB8AC3E}">
        <p14:creationId xmlns:p14="http://schemas.microsoft.com/office/powerpoint/2010/main" val="2425997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Aujourd’hui, nous allons apprendre à faire des soustractions en nous servant de la file numérique.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On va calculer</a:t>
            </a:r>
            <a:r>
              <a:rPr lang="fr-FR" i="1" dirty="0"/>
              <a:t> </a:t>
            </a:r>
            <a:r>
              <a:rPr lang="fr-FR" b="0" i="1" dirty="0"/>
              <a:t>5 – 2. </a:t>
            </a:r>
            <a:br>
              <a:rPr lang="fr-FR" i="1" dirty="0">
                <a:cs typeface="+mn-lt"/>
              </a:rPr>
            </a:br>
            <a:r>
              <a:rPr lang="fr-FR" i="1" dirty="0"/>
              <a:t>Pour</a:t>
            </a:r>
            <a:r>
              <a:rPr lang="fr-FR" b="0" i="1" dirty="0"/>
              <a:t> bien comprendre, nous allons utiliser des jetons, comme pour l’addition.</a:t>
            </a: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1289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On place cinq jetons : un sous le 1, un sous le 2, un sous le 3, un sous le 4 et un sous le 5 puisque « cinq, c’est un, un, un, un et encore un » </a:t>
            </a:r>
            <a:r>
              <a:rPr lang="fr-FR" b="0" i="0" dirty="0"/>
              <a:t>(accompagner la parole du geste qui montre un à un tous les jetons).</a:t>
            </a: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1743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 2 : c’est une soustraction, on en enlève deux, en partant des derniers : un et encore un</a:t>
            </a:r>
            <a:r>
              <a:rPr lang="fr-FR" b="1" dirty="0"/>
              <a:t> </a:t>
            </a:r>
            <a:r>
              <a:rPr lang="fr-FR" b="0" dirty="0"/>
              <a:t>(les montrer en même temps sur le tableau).</a:t>
            </a: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895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Combien a-t-on de jetons maintenant ?</a:t>
            </a:r>
            <a:r>
              <a:rPr lang="fr-FR" b="1" dirty="0"/>
              <a:t> </a:t>
            </a:r>
            <a:r>
              <a:rPr lang="fr-FR" b="0" dirty="0"/>
              <a:t>Réponse attendue : </a:t>
            </a:r>
            <a:r>
              <a:rPr lang="fr-FR" b="0" i="1" dirty="0"/>
              <a:t>3.</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 Écrire le 3 sur les pointillés en verbalisant : </a:t>
            </a:r>
            <a:r>
              <a:rPr lang="fr-FR" b="0" i="1" dirty="0"/>
              <a:t>cinq jetons moins deux jetons est égale à trois jetons.</a:t>
            </a: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0830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On peut aussi effectuer cette soustraction avec la file numérique, mais sans les jetons. C’est plus rapide.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1"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3100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245769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2052783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1515161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8DF7BD-4FC4-46D8-8E51-1C50A815652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96689A6C-72B0-4D31-9978-689932D59F48}"/>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627537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1193184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p>
        </p:txBody>
      </p:sp>
    </p:spTree>
    <p:extLst>
      <p:ext uri="{BB962C8B-B14F-4D97-AF65-F5344CB8AC3E}">
        <p14:creationId xmlns:p14="http://schemas.microsoft.com/office/powerpoint/2010/main" val="25361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1"/>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653235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5715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440475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8445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689630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EA03B-2F57-4AA5-9C24-4EB203E6C4DC}"/>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p:nvPr>
        </p:nvSpPr>
        <p:spPr>
          <a:xfrm>
            <a:off x="0" y="-1"/>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3E3D788D-DDD6-4F09-BBA3-1F39D88DC4A9}"/>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30845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C2A8DC0-C626-44FE-B0FA-3AC7B44F0388}"/>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Rectangle 9">
            <a:extLst>
              <a:ext uri="{FF2B5EF4-FFF2-40B4-BE49-F238E27FC236}">
                <a16:creationId xmlns:a16="http://schemas.microsoft.com/office/drawing/2014/main" id="{F063D9CA-628E-4BBF-879C-92236F3E0FEC}"/>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2481519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C511F10A-F4A0-4222-8B4E-B311B8929ED7}"/>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396052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C6EF3D7-E8A4-4D38-96F8-E8FA1ADBDD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4000" cy="7079563"/>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3894553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19/03/2025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1099315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0917292"/>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1629836"/>
      </p:ext>
    </p:extLst>
  </p:cSld>
  <p:clrMap bg1="lt1" tx1="dk1" bg2="lt2" tx2="dk2" accent1="accent1" accent2="accent2" accent3="accent3" accent4="accent4" accent5="accent5" accent6="accent6" hlink="hlink" folHlink="folHlink"/>
  <p:sldLayoutIdLst>
    <p:sldLayoutId id="2147483699" r:id="rId1"/>
    <p:sldLayoutId id="214748370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9506384"/>
      </p:ext>
    </p:extLst>
  </p:cSld>
  <p:clrMap bg1="lt1" tx1="dk1" bg2="lt2" tx2="dk2" accent1="accent1" accent2="accent2" accent3="accent3" accent4="accent4" accent5="accent5" accent6="accent6" hlink="hlink" folHlink="folHlink"/>
  <p:sldLayoutIdLst>
    <p:sldLayoutId id="2147483704" r:id="rId1"/>
    <p:sldLayoutId id="214748370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6105291"/>
      </p:ext>
    </p:extLst>
  </p:cSld>
  <p:clrMap bg1="lt1" tx1="dk1" bg2="lt2" tx2="dk2" accent1="accent1" accent2="accent2" accent3="accent3" accent4="accent4" accent5="accent5" accent6="accent6" hlink="hlink" folHlink="folHlink"/>
  <p:sldLayoutIdLst>
    <p:sldLayoutId id="2147483709" r:id="rId1"/>
    <p:sldLayoutId id="214748371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dessin humoristique, graphisme&#10;&#10;Le contenu généré par l’IA peut être incorrect.">
            <a:extLst>
              <a:ext uri="{FF2B5EF4-FFF2-40B4-BE49-F238E27FC236}">
                <a16:creationId xmlns:a16="http://schemas.microsoft.com/office/drawing/2014/main" id="{4600ED06-F6E9-0916-1D6A-A89FDE9DEB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67145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nombre&#10;&#10;Le contenu généré par l’IA peut être incorrect.">
            <a:extLst>
              <a:ext uri="{FF2B5EF4-FFF2-40B4-BE49-F238E27FC236}">
                <a16:creationId xmlns:a16="http://schemas.microsoft.com/office/drawing/2014/main" id="{FA7FAA95-4E55-035D-3749-8A7B4A0733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34114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texte, capture d’écran, Police, diagramme&#10;&#10;Le contenu généré par l’IA peut être incorrect.">
            <a:extLst>
              <a:ext uri="{FF2B5EF4-FFF2-40B4-BE49-F238E27FC236}">
                <a16:creationId xmlns:a16="http://schemas.microsoft.com/office/drawing/2014/main" id="{3997EFBE-7395-B35F-11A6-6CCBEC97E0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26918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diagramme, ligne&#10;&#10;Le contenu généré par l’IA peut être incorrect.">
            <a:extLst>
              <a:ext uri="{FF2B5EF4-FFF2-40B4-BE49-F238E27FC236}">
                <a16:creationId xmlns:a16="http://schemas.microsoft.com/office/drawing/2014/main" id="{1825EC10-F643-A7FC-F26A-64688A0937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8857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diagramme, Tracé&#10;&#10;Le contenu généré par l’IA peut être incorrect.">
            <a:extLst>
              <a:ext uri="{FF2B5EF4-FFF2-40B4-BE49-F238E27FC236}">
                <a16:creationId xmlns:a16="http://schemas.microsoft.com/office/drawing/2014/main" id="{1708FD5C-C820-5EBE-AD09-25306A2AE8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700739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diagramme, Tracé&#10;&#10;Le contenu généré par l’IA peut être incorrect.">
            <a:extLst>
              <a:ext uri="{FF2B5EF4-FFF2-40B4-BE49-F238E27FC236}">
                <a16:creationId xmlns:a16="http://schemas.microsoft.com/office/drawing/2014/main" id="{14F54E30-C102-83DF-8BE8-AE5224DC77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78432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nombre&#10;&#10;Le contenu généré par l’IA peut être incorrect.">
            <a:extLst>
              <a:ext uri="{FF2B5EF4-FFF2-40B4-BE49-F238E27FC236}">
                <a16:creationId xmlns:a16="http://schemas.microsoft.com/office/drawing/2014/main" id="{1685BFC1-1C08-32F3-9BC4-620E092E5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29396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nombre&#10;&#10;Le contenu généré par l’IA peut être incorrect.">
            <a:extLst>
              <a:ext uri="{FF2B5EF4-FFF2-40B4-BE49-F238E27FC236}">
                <a16:creationId xmlns:a16="http://schemas.microsoft.com/office/drawing/2014/main" id="{E3201A44-47D8-4AD1-88C0-5FC715E473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58893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diagramme&#10;&#10;Le contenu généré par l’IA peut être incorrect.">
            <a:extLst>
              <a:ext uri="{FF2B5EF4-FFF2-40B4-BE49-F238E27FC236}">
                <a16:creationId xmlns:a16="http://schemas.microsoft.com/office/drawing/2014/main" id="{CBC7DFFE-5AC3-2FA9-48ED-E29D113C0C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036610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diagramme, ligne&#10;&#10;Le contenu généré par l’IA peut être incorrect.">
            <a:extLst>
              <a:ext uri="{FF2B5EF4-FFF2-40B4-BE49-F238E27FC236}">
                <a16:creationId xmlns:a16="http://schemas.microsoft.com/office/drawing/2014/main" id="{24889686-B541-06DB-C399-72004FB760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7599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diagramme, Tracé&#10;&#10;Le contenu généré par l’IA peut être incorrect.">
            <a:extLst>
              <a:ext uri="{FF2B5EF4-FFF2-40B4-BE49-F238E27FC236}">
                <a16:creationId xmlns:a16="http://schemas.microsoft.com/office/drawing/2014/main" id="{F7952AC2-B068-3166-722B-30BEDC077F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165258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logiciel&#10;&#10;Le contenu généré par l’IA peut être incorrect.">
            <a:extLst>
              <a:ext uri="{FF2B5EF4-FFF2-40B4-BE49-F238E27FC236}">
                <a16:creationId xmlns:a16="http://schemas.microsoft.com/office/drawing/2014/main" id="{DB2C53C9-C9A4-4642-1EC0-9D70F1E072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867458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diagramme, Tracé&#10;&#10;Le contenu généré par l’IA peut être incorrect.">
            <a:extLst>
              <a:ext uri="{FF2B5EF4-FFF2-40B4-BE49-F238E27FC236}">
                <a16:creationId xmlns:a16="http://schemas.microsoft.com/office/drawing/2014/main" id="{D44B9B4C-0CE3-0981-B65D-7F3B4DEF6E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07084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nombre&#10;&#10;Le contenu généré par l’IA peut être incorrect.">
            <a:extLst>
              <a:ext uri="{FF2B5EF4-FFF2-40B4-BE49-F238E27FC236}">
                <a16:creationId xmlns:a16="http://schemas.microsoft.com/office/drawing/2014/main" id="{6F83640E-BBA3-7F65-E6FD-F0797B99B4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72427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nombre&#10;&#10;Le contenu généré par l’IA peut être incorrect.">
            <a:extLst>
              <a:ext uri="{FF2B5EF4-FFF2-40B4-BE49-F238E27FC236}">
                <a16:creationId xmlns:a16="http://schemas.microsoft.com/office/drawing/2014/main" id="{551B6092-0533-6952-8134-3D3B440857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045455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diagramme&#10;&#10;Le contenu généré par l’IA peut être incorrect.">
            <a:extLst>
              <a:ext uri="{FF2B5EF4-FFF2-40B4-BE49-F238E27FC236}">
                <a16:creationId xmlns:a16="http://schemas.microsoft.com/office/drawing/2014/main" id="{D410D366-C37C-F060-CE7D-48F19FF06F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489788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1CE35C09-9CA4-5F9F-F46B-60A2DD9C57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122325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diagramme&#10;&#10;Le contenu généré par l’IA peut être incorrect.">
            <a:extLst>
              <a:ext uri="{FF2B5EF4-FFF2-40B4-BE49-F238E27FC236}">
                <a16:creationId xmlns:a16="http://schemas.microsoft.com/office/drawing/2014/main" id="{757CF1AF-2562-75D6-0209-35C3EBC193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362757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EB5D9-EF92-AD00-F22A-F42918DE428C}"/>
            </a:ext>
          </a:extLst>
        </p:cNvPr>
        <p:cNvGrpSpPr/>
        <p:nvPr/>
      </p:nvGrpSpPr>
      <p:grpSpPr>
        <a:xfrm>
          <a:off x="0" y="0"/>
          <a:ext cx="0" cy="0"/>
          <a:chOff x="0" y="0"/>
          <a:chExt cx="0" cy="0"/>
        </a:xfrm>
      </p:grpSpPr>
      <p:pic>
        <p:nvPicPr>
          <p:cNvPr id="4" name="Image 3" descr="Une image contenant texte, capture d’écran, affichage, Police&#10;&#10;Le contenu généré par l’IA peut être incorrect.">
            <a:extLst>
              <a:ext uri="{FF2B5EF4-FFF2-40B4-BE49-F238E27FC236}">
                <a16:creationId xmlns:a16="http://schemas.microsoft.com/office/drawing/2014/main" id="{BCE68BB4-35ED-C9A2-24B8-7AE30CE863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063609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logiciel&#10;&#10;Le contenu généré par l’IA peut être incorrect.">
            <a:extLst>
              <a:ext uri="{FF2B5EF4-FFF2-40B4-BE49-F238E27FC236}">
                <a16:creationId xmlns:a16="http://schemas.microsoft.com/office/drawing/2014/main" id="{675DC55C-9887-B6EA-C8A6-F1E07357F5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090066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CB126-9BCB-5DD4-CE36-F052F93DE4BC}"/>
            </a:ext>
          </a:extLst>
        </p:cNvPr>
        <p:cNvGrpSpPr/>
        <p:nvPr/>
      </p:nvGrpSpPr>
      <p:grpSpPr>
        <a:xfrm>
          <a:off x="0" y="0"/>
          <a:ext cx="0" cy="0"/>
          <a:chOff x="0" y="0"/>
          <a:chExt cx="0" cy="0"/>
        </a:xfrm>
      </p:grpSpPr>
      <p:pic>
        <p:nvPicPr>
          <p:cNvPr id="5" name="Image 4" descr="Une image contenant texte, capture d’écran, affichage, Police&#10;&#10;Le contenu généré par l’IA peut être incorrect.">
            <a:extLst>
              <a:ext uri="{FF2B5EF4-FFF2-40B4-BE49-F238E27FC236}">
                <a16:creationId xmlns:a16="http://schemas.microsoft.com/office/drawing/2014/main" id="{3DB78EF6-F648-62BB-EE74-499D2662F2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947779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logiciel, nombre&#10;&#10;Le contenu généré par l’IA peut être incorrect.">
            <a:extLst>
              <a:ext uri="{FF2B5EF4-FFF2-40B4-BE49-F238E27FC236}">
                <a16:creationId xmlns:a16="http://schemas.microsoft.com/office/drawing/2014/main" id="{08E21A82-C27C-8D19-9236-A6A94BD6ED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05960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67B94801-B68F-7F13-1E8A-D8BE6F2F88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745194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nombre, diagramme&#10;&#10;Le contenu généré par l’IA peut être incorrect.">
            <a:extLst>
              <a:ext uri="{FF2B5EF4-FFF2-40B4-BE49-F238E27FC236}">
                <a16:creationId xmlns:a16="http://schemas.microsoft.com/office/drawing/2014/main" id="{C17CD49F-63EE-447A-C1F9-65F2704B20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980902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texte, capture d’écran, Police, nombre&#10;&#10;Le contenu généré par l’IA peut être incorrect.">
            <a:extLst>
              <a:ext uri="{FF2B5EF4-FFF2-40B4-BE49-F238E27FC236}">
                <a16:creationId xmlns:a16="http://schemas.microsoft.com/office/drawing/2014/main" id="{4F67AF0B-8037-8237-D621-212965D3CF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955788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10;&#10;Le contenu généré par l’IA peut être incorrect.">
            <a:extLst>
              <a:ext uri="{FF2B5EF4-FFF2-40B4-BE49-F238E27FC236}">
                <a16:creationId xmlns:a16="http://schemas.microsoft.com/office/drawing/2014/main" id="{FC905951-CA02-F712-D91C-1F503BBD77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1167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dessin humoristique, dessin&#10;&#10;Le contenu généré par l’IA peut être incorrect.">
            <a:extLst>
              <a:ext uri="{FF2B5EF4-FFF2-40B4-BE49-F238E27FC236}">
                <a16:creationId xmlns:a16="http://schemas.microsoft.com/office/drawing/2014/main" id="{AA52CD3D-BC3A-0AD2-EB51-63BAF0B939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16992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diagramme, ligne&#10;&#10;Le contenu généré par l’IA peut être incorrect.">
            <a:extLst>
              <a:ext uri="{FF2B5EF4-FFF2-40B4-BE49-F238E27FC236}">
                <a16:creationId xmlns:a16="http://schemas.microsoft.com/office/drawing/2014/main" id="{285EAAC5-04C1-C2C1-18DA-BE29888403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77873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diagramme, Tracé&#10;&#10;Le contenu généré par l’IA peut être incorrect.">
            <a:extLst>
              <a:ext uri="{FF2B5EF4-FFF2-40B4-BE49-F238E27FC236}">
                <a16:creationId xmlns:a16="http://schemas.microsoft.com/office/drawing/2014/main" id="{2FC1E6AC-6976-5071-E51B-62C32AA11B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08641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descr="Une image contenant texte, capture d’écran, diagramme, Tracé&#10;&#10;Le contenu généré par l’IA peut être incorrect.">
            <a:extLst>
              <a:ext uri="{FF2B5EF4-FFF2-40B4-BE49-F238E27FC236}">
                <a16:creationId xmlns:a16="http://schemas.microsoft.com/office/drawing/2014/main" id="{299E777E-42DF-3AB9-B1D1-373784DD0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577746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diagramme, Tracé&#10;&#10;Le contenu généré par l’IA peut être incorrect.">
            <a:extLst>
              <a:ext uri="{FF2B5EF4-FFF2-40B4-BE49-F238E27FC236}">
                <a16:creationId xmlns:a16="http://schemas.microsoft.com/office/drawing/2014/main" id="{7B5E5E1A-F66E-BB38-CEF8-0DF569692C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25265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nombre&#10;&#10;Le contenu généré par l’IA peut être incorrect.">
            <a:extLst>
              <a:ext uri="{FF2B5EF4-FFF2-40B4-BE49-F238E27FC236}">
                <a16:creationId xmlns:a16="http://schemas.microsoft.com/office/drawing/2014/main" id="{53185E24-6916-D666-6C72-58FAC04FE1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61440904"/>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3cf7a0d-57af-4434-867c-c099e6f87b4a">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5D1979698DF1E409B2B7EB07AB6DCB7" ma:contentTypeVersion="11" ma:contentTypeDescription="Crée un document." ma:contentTypeScope="" ma:versionID="ec0aa7ed66a7a26c77cccaf660251685">
  <xsd:schema xmlns:xsd="http://www.w3.org/2001/XMLSchema" xmlns:xs="http://www.w3.org/2001/XMLSchema" xmlns:p="http://schemas.microsoft.com/office/2006/metadata/properties" xmlns:ns2="23cf7a0d-57af-4434-867c-c099e6f87b4a" targetNamespace="http://schemas.microsoft.com/office/2006/metadata/properties" ma:root="true" ma:fieldsID="845a7ad382637897703b55a84309d506" ns2:_="">
    <xsd:import namespace="23cf7a0d-57af-4434-867c-c099e6f87b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cf7a0d-57af-4434-867c-c099e6f87b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AC71FFA-E8D4-45A7-B53D-9EC090DD7389}">
  <ds:schemaRefs>
    <ds:schemaRef ds:uri="http://www.w3.org/XML/1998/namespace"/>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purl.org/dc/terms/"/>
    <ds:schemaRef ds:uri="http://schemas.microsoft.com/office/infopath/2007/PartnerControls"/>
    <ds:schemaRef ds:uri="23cf7a0d-57af-4434-867c-c099e6f87b4a"/>
    <ds:schemaRef ds:uri="http://purl.org/dc/dcmitype/"/>
  </ds:schemaRefs>
</ds:datastoreItem>
</file>

<file path=customXml/itemProps2.xml><?xml version="1.0" encoding="utf-8"?>
<ds:datastoreItem xmlns:ds="http://schemas.openxmlformats.org/officeDocument/2006/customXml" ds:itemID="{424AE4C3-73E3-4681-9A1F-05DCAE7C04B2}">
  <ds:schemaRefs>
    <ds:schemaRef ds:uri="http://schemas.microsoft.com/sharepoint/v3/contenttype/forms"/>
  </ds:schemaRefs>
</ds:datastoreItem>
</file>

<file path=customXml/itemProps3.xml><?xml version="1.0" encoding="utf-8"?>
<ds:datastoreItem xmlns:ds="http://schemas.openxmlformats.org/officeDocument/2006/customXml" ds:itemID="{8F5B13E0-72D3-4B6B-AE7F-1DBC4625D8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cf7a0d-57af-4434-867c-c099e6f87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4715</TotalTime>
  <Words>874</Words>
  <Application>Microsoft Office PowerPoint</Application>
  <PresentationFormat>Affichage à l'écran (4:3)</PresentationFormat>
  <Paragraphs>79</Paragraphs>
  <Slides>32</Slides>
  <Notes>31</Notes>
  <HiddenSlides>0</HiddenSlides>
  <MMClips>0</MMClips>
  <ScaleCrop>false</ScaleCrop>
  <HeadingPairs>
    <vt:vector size="6" baseType="variant">
      <vt:variant>
        <vt:lpstr>Polices utilisées</vt:lpstr>
      </vt:variant>
      <vt:variant>
        <vt:i4>4</vt:i4>
      </vt:variant>
      <vt:variant>
        <vt:lpstr>Thème</vt:lpstr>
      </vt:variant>
      <vt:variant>
        <vt:i4>5</vt:i4>
      </vt:variant>
      <vt:variant>
        <vt:lpstr>Titres des diapositives</vt:lpstr>
      </vt:variant>
      <vt:variant>
        <vt:i4>32</vt:i4>
      </vt:variant>
    </vt:vector>
  </HeadingPairs>
  <TitlesOfParts>
    <vt:vector size="41" baseType="lpstr">
      <vt:lpstr>Calibri Light</vt:lpstr>
      <vt:lpstr>Verdana</vt:lpstr>
      <vt:lpstr>Calibri</vt:lpstr>
      <vt:lpstr>Arial</vt:lpstr>
      <vt:lpstr>Thème Office</vt:lpstr>
      <vt:lpstr>4_Thème Office</vt:lpstr>
      <vt:lpstr>1_Thème Office</vt:lpstr>
      <vt:lpstr>2_Thème Office</vt:lpstr>
      <vt:lpstr>3_Thème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BELLEMIN SANDRA</dc:creator>
  <cp:lastModifiedBy>BELLEMIN SANDRA</cp:lastModifiedBy>
  <cp:revision>34</cp:revision>
  <dcterms:created xsi:type="dcterms:W3CDTF">2022-01-07T11:15:07Z</dcterms:created>
  <dcterms:modified xsi:type="dcterms:W3CDTF">2025-03-19T09:30:56Z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0x010100B5D1979698DF1E409B2B7EB07AB6DCB7</vt:lpwstr>
  </property>
  <property fmtid="{D5CDD505-2E9C-101B-9397-08002B2CF9AE}" pid="3" name="MediaServiceImageTags">
    <vt:lpwstr/>
  </property>
</Properties>
</file>