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3" r:id="rId4"/>
    <p:sldMasterId id="2147483698" r:id="rId5"/>
    <p:sldMasterId id="2147483703" r:id="rId6"/>
    <p:sldMasterId id="2147483708" r:id="rId7"/>
  </p:sldMasterIdLst>
  <p:notesMasterIdLst>
    <p:notesMasterId r:id="rId41"/>
  </p:notesMasterIdLst>
  <p:handoutMasterIdLst>
    <p:handoutMasterId r:id="rId42"/>
  </p:handoutMasterIdLst>
  <p:sldIdLst>
    <p:sldId id="276" r:id="rId8"/>
    <p:sldId id="277" r:id="rId9"/>
    <p:sldId id="282" r:id="rId10"/>
    <p:sldId id="285" r:id="rId11"/>
    <p:sldId id="284" r:id="rId12"/>
    <p:sldId id="290" r:id="rId13"/>
    <p:sldId id="292" r:id="rId14"/>
    <p:sldId id="293" r:id="rId15"/>
    <p:sldId id="286" r:id="rId16"/>
    <p:sldId id="287" r:id="rId17"/>
    <p:sldId id="294" r:id="rId18"/>
    <p:sldId id="296" r:id="rId19"/>
    <p:sldId id="301" r:id="rId20"/>
    <p:sldId id="297" r:id="rId21"/>
    <p:sldId id="302" r:id="rId22"/>
    <p:sldId id="303" r:id="rId23"/>
    <p:sldId id="298" r:id="rId24"/>
    <p:sldId id="299" r:id="rId25"/>
    <p:sldId id="304" r:id="rId26"/>
    <p:sldId id="305" r:id="rId27"/>
    <p:sldId id="300" r:id="rId28"/>
    <p:sldId id="306" r:id="rId29"/>
    <p:sldId id="319" r:id="rId30"/>
    <p:sldId id="309" r:id="rId31"/>
    <p:sldId id="310" r:id="rId32"/>
    <p:sldId id="311" r:id="rId33"/>
    <p:sldId id="316" r:id="rId34"/>
    <p:sldId id="312" r:id="rId35"/>
    <p:sldId id="313" r:id="rId36"/>
    <p:sldId id="314" r:id="rId37"/>
    <p:sldId id="315" r:id="rId38"/>
    <p:sldId id="317" r:id="rId39"/>
    <p:sldId id="318" r:id="rId40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6047C030-E687-B175-014B-7CB338CA2E3F}" name="riviere.jennifer" initials="ri" userId="S::riviere.jennifer_gmail.com#ext#@hachette.onmicrosoft.com::1d9d5009-092f-4c80-8dba-153923be29d4" providerId="AD"/>
  <p188:author id="{33C2CF67-9BF0-36C3-EEE1-09B84C3469D6}" name="BELLEMIN SANDRA" initials="SB" userId="S::SBELLEMIN@editions-hatier.fr::5fe4e071-d3f4-40df-970f-ee8fcf898346" providerId="AD"/>
  <p188:author id="{6E47C18F-DDAE-EA39-9B3A-D5582A6DAE9D}" name="pauline.negrellion" initials="pa" userId="S::pauline.negrellion_gmail.com#ext#@hachette.onmicrosoft.com::9fb65b54-3bbd-4994-b3cf-42d8602c7eef" providerId="AD"/>
  <p188:author id="{E89BFAD0-ACBE-9964-AB8B-A2E5DAC1FBA3}" name="omenriah" initials="om" userId="S::omenriah_gmail.com#ext#@hachette.onmicrosoft.com::1c7e23f3-21b9-4451-98c0-15057ee079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FF9966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27D113-8E42-45E1-B1F2-9AAA90E87394}" v="35" dt="2025-03-19T10:45:57.7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48668" autoAdjust="0"/>
  </p:normalViewPr>
  <p:slideViewPr>
    <p:cSldViewPr snapToGrid="0">
      <p:cViewPr varScale="1">
        <p:scale>
          <a:sx n="51" d="100"/>
          <a:sy n="51" d="100"/>
        </p:scale>
        <p:origin x="15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41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handoutMaster" Target="handoutMasters/handout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ATY CORINNE" userId="8ff7d65e-e73f-48f4-8c35-2e9a1daaa9ff" providerId="ADAL" clId="{9BB58110-FE1E-4FFB-8F0E-428261A924C0}"/>
    <pc:docChg chg="modSld">
      <pc:chgData name="CARATY CORINNE" userId="8ff7d65e-e73f-48f4-8c35-2e9a1daaa9ff" providerId="ADAL" clId="{9BB58110-FE1E-4FFB-8F0E-428261A924C0}" dt="2022-09-06T11:55:58.521" v="1" actId="1076"/>
      <pc:docMkLst>
        <pc:docMk/>
      </pc:docMkLst>
      <pc:sldChg chg="addSp modSp mod">
        <pc:chgData name="CARATY CORINNE" userId="8ff7d65e-e73f-48f4-8c35-2e9a1daaa9ff" providerId="ADAL" clId="{9BB58110-FE1E-4FFB-8F0E-428261A924C0}" dt="2022-09-06T11:55:58.521" v="1" actId="1076"/>
        <pc:sldMkLst>
          <pc:docMk/>
          <pc:sldMk cId="1167145136" sldId="276"/>
        </pc:sldMkLst>
      </pc:sldChg>
    </pc:docChg>
  </pc:docChgLst>
  <pc:docChgLst>
    <pc:chgData name="BELLEMIN SANDRA" userId="5fe4e071-d3f4-40df-970f-ee8fcf898346" providerId="ADAL" clId="{C61E4E97-50EE-42D9-BB8E-7D5E178547A9}"/>
    <pc:docChg chg="undo custSel modSld">
      <pc:chgData name="BELLEMIN SANDRA" userId="5fe4e071-d3f4-40df-970f-ee8fcf898346" providerId="ADAL" clId="{C61E4E97-50EE-42D9-BB8E-7D5E178547A9}" dt="2024-08-22T14:26:28.726" v="92" actId="1035"/>
      <pc:docMkLst>
        <pc:docMk/>
      </pc:docMkLst>
      <pc:sldChg chg="modSp mod">
        <pc:chgData name="BELLEMIN SANDRA" userId="5fe4e071-d3f4-40df-970f-ee8fcf898346" providerId="ADAL" clId="{C61E4E97-50EE-42D9-BB8E-7D5E178547A9}" dt="2024-08-22T14:17:14.167" v="1" actId="2711"/>
        <pc:sldMkLst>
          <pc:docMk/>
          <pc:sldMk cId="1572725077" sldId="282"/>
        </pc:sldMkLst>
      </pc:sldChg>
      <pc:sldChg chg="modSp mod">
        <pc:chgData name="BELLEMIN SANDRA" userId="5fe4e071-d3f4-40df-970f-ee8fcf898346" providerId="ADAL" clId="{C61E4E97-50EE-42D9-BB8E-7D5E178547A9}" dt="2024-08-22T14:17:39.708" v="7" actId="2711"/>
        <pc:sldMkLst>
          <pc:docMk/>
          <pc:sldMk cId="2253705923" sldId="284"/>
        </pc:sldMkLst>
      </pc:sldChg>
      <pc:sldChg chg="modSp mod">
        <pc:chgData name="BELLEMIN SANDRA" userId="5fe4e071-d3f4-40df-970f-ee8fcf898346" providerId="ADAL" clId="{C61E4E97-50EE-42D9-BB8E-7D5E178547A9}" dt="2024-08-22T14:17:26.085" v="3" actId="2711"/>
        <pc:sldMkLst>
          <pc:docMk/>
          <pc:sldMk cId="2784524366" sldId="285"/>
        </pc:sldMkLst>
      </pc:sldChg>
      <pc:sldChg chg="modSp mod">
        <pc:chgData name="BELLEMIN SANDRA" userId="5fe4e071-d3f4-40df-970f-ee8fcf898346" providerId="ADAL" clId="{C61E4E97-50EE-42D9-BB8E-7D5E178547A9}" dt="2024-08-22T14:18:21.837" v="15" actId="2711"/>
        <pc:sldMkLst>
          <pc:docMk/>
          <pc:sldMk cId="1498476685" sldId="286"/>
        </pc:sldMkLst>
      </pc:sldChg>
      <pc:sldChg chg="modSp mod">
        <pc:chgData name="BELLEMIN SANDRA" userId="5fe4e071-d3f4-40df-970f-ee8fcf898346" providerId="ADAL" clId="{C61E4E97-50EE-42D9-BB8E-7D5E178547A9}" dt="2024-08-22T14:18:33.534" v="17" actId="2711"/>
        <pc:sldMkLst>
          <pc:docMk/>
          <pc:sldMk cId="2755399779" sldId="287"/>
        </pc:sldMkLst>
      </pc:sldChg>
      <pc:sldChg chg="modSp mod">
        <pc:chgData name="BELLEMIN SANDRA" userId="5fe4e071-d3f4-40df-970f-ee8fcf898346" providerId="ADAL" clId="{C61E4E97-50EE-42D9-BB8E-7D5E178547A9}" dt="2024-08-22T14:17:52.138" v="11" actId="2711"/>
        <pc:sldMkLst>
          <pc:docMk/>
          <pc:sldMk cId="3700221635" sldId="290"/>
        </pc:sldMkLst>
      </pc:sldChg>
      <pc:sldChg chg="modSp mod">
        <pc:chgData name="BELLEMIN SANDRA" userId="5fe4e071-d3f4-40df-970f-ee8fcf898346" providerId="ADAL" clId="{C61E4E97-50EE-42D9-BB8E-7D5E178547A9}" dt="2024-08-22T14:18:10.084" v="13" actId="2711"/>
        <pc:sldMkLst>
          <pc:docMk/>
          <pc:sldMk cId="2581663413" sldId="293"/>
        </pc:sldMkLst>
      </pc:sldChg>
      <pc:sldChg chg="modSp mod">
        <pc:chgData name="BELLEMIN SANDRA" userId="5fe4e071-d3f4-40df-970f-ee8fcf898346" providerId="ADAL" clId="{C61E4E97-50EE-42D9-BB8E-7D5E178547A9}" dt="2024-08-22T14:18:43.466" v="19" actId="2711"/>
        <pc:sldMkLst>
          <pc:docMk/>
          <pc:sldMk cId="3909102705" sldId="294"/>
        </pc:sldMkLst>
      </pc:sldChg>
      <pc:sldChg chg="modSp mod">
        <pc:chgData name="BELLEMIN SANDRA" userId="5fe4e071-d3f4-40df-970f-ee8fcf898346" providerId="ADAL" clId="{C61E4E97-50EE-42D9-BB8E-7D5E178547A9}" dt="2024-08-22T14:19:01.598" v="21" actId="2711"/>
        <pc:sldMkLst>
          <pc:docMk/>
          <pc:sldMk cId="3679178946" sldId="297"/>
        </pc:sldMkLst>
      </pc:sldChg>
      <pc:sldChg chg="modSp mod">
        <pc:chgData name="BELLEMIN SANDRA" userId="5fe4e071-d3f4-40df-970f-ee8fcf898346" providerId="ADAL" clId="{C61E4E97-50EE-42D9-BB8E-7D5E178547A9}" dt="2024-08-22T14:19:22.369" v="25" actId="2711"/>
        <pc:sldMkLst>
          <pc:docMk/>
          <pc:sldMk cId="718238569" sldId="298"/>
        </pc:sldMkLst>
      </pc:sldChg>
      <pc:sldChg chg="modSp mod">
        <pc:chgData name="BELLEMIN SANDRA" userId="5fe4e071-d3f4-40df-970f-ee8fcf898346" providerId="ADAL" clId="{C61E4E97-50EE-42D9-BB8E-7D5E178547A9}" dt="2024-08-22T14:19:32.151" v="27" actId="2711"/>
        <pc:sldMkLst>
          <pc:docMk/>
          <pc:sldMk cId="2230718490" sldId="299"/>
        </pc:sldMkLst>
      </pc:sldChg>
      <pc:sldChg chg="modSp mod">
        <pc:chgData name="BELLEMIN SANDRA" userId="5fe4e071-d3f4-40df-970f-ee8fcf898346" providerId="ADAL" clId="{C61E4E97-50EE-42D9-BB8E-7D5E178547A9}" dt="2024-08-22T14:22:23.260" v="31" actId="2711"/>
        <pc:sldMkLst>
          <pc:docMk/>
          <pc:sldMk cId="2352191330" sldId="300"/>
        </pc:sldMkLst>
      </pc:sldChg>
      <pc:sldChg chg="modSp mod">
        <pc:chgData name="BELLEMIN SANDRA" userId="5fe4e071-d3f4-40df-970f-ee8fcf898346" providerId="ADAL" clId="{C61E4E97-50EE-42D9-BB8E-7D5E178547A9}" dt="2024-08-22T14:19:06.668" v="22" actId="2711"/>
        <pc:sldMkLst>
          <pc:docMk/>
          <pc:sldMk cId="223995267" sldId="302"/>
        </pc:sldMkLst>
      </pc:sldChg>
      <pc:sldChg chg="modSp mod">
        <pc:chgData name="BELLEMIN SANDRA" userId="5fe4e071-d3f4-40df-970f-ee8fcf898346" providerId="ADAL" clId="{C61E4E97-50EE-42D9-BB8E-7D5E178547A9}" dt="2024-08-22T14:19:17.165" v="24" actId="2711"/>
        <pc:sldMkLst>
          <pc:docMk/>
          <pc:sldMk cId="686290063" sldId="303"/>
        </pc:sldMkLst>
      </pc:sldChg>
      <pc:sldChg chg="modSp mod">
        <pc:chgData name="BELLEMIN SANDRA" userId="5fe4e071-d3f4-40df-970f-ee8fcf898346" providerId="ADAL" clId="{C61E4E97-50EE-42D9-BB8E-7D5E178547A9}" dt="2024-08-22T14:19:38.262" v="28" actId="2711"/>
        <pc:sldMkLst>
          <pc:docMk/>
          <pc:sldMk cId="2498908149" sldId="304"/>
        </pc:sldMkLst>
      </pc:sldChg>
      <pc:sldChg chg="modSp mod">
        <pc:chgData name="BELLEMIN SANDRA" userId="5fe4e071-d3f4-40df-970f-ee8fcf898346" providerId="ADAL" clId="{C61E4E97-50EE-42D9-BB8E-7D5E178547A9}" dt="2024-08-22T14:22:17.203" v="30" actId="2711"/>
        <pc:sldMkLst>
          <pc:docMk/>
          <pc:sldMk cId="102914528" sldId="305"/>
        </pc:sldMkLst>
      </pc:sldChg>
      <pc:sldChg chg="modSp mod">
        <pc:chgData name="BELLEMIN SANDRA" userId="5fe4e071-d3f4-40df-970f-ee8fcf898346" providerId="ADAL" clId="{C61E4E97-50EE-42D9-BB8E-7D5E178547A9}" dt="2024-08-22T14:22:35.280" v="33" actId="2711"/>
        <pc:sldMkLst>
          <pc:docMk/>
          <pc:sldMk cId="1128797898" sldId="307"/>
        </pc:sldMkLst>
      </pc:sldChg>
      <pc:sldChg chg="modSp mod">
        <pc:chgData name="BELLEMIN SANDRA" userId="5fe4e071-d3f4-40df-970f-ee8fcf898346" providerId="ADAL" clId="{C61E4E97-50EE-42D9-BB8E-7D5E178547A9}" dt="2024-08-22T14:22:55.342" v="35" actId="2711"/>
        <pc:sldMkLst>
          <pc:docMk/>
          <pc:sldMk cId="3916612541" sldId="309"/>
        </pc:sldMkLst>
      </pc:sldChg>
      <pc:sldChg chg="modSp mod">
        <pc:chgData name="BELLEMIN SANDRA" userId="5fe4e071-d3f4-40df-970f-ee8fcf898346" providerId="ADAL" clId="{C61E4E97-50EE-42D9-BB8E-7D5E178547A9}" dt="2024-08-22T14:23:07.963" v="37" actId="2711"/>
        <pc:sldMkLst>
          <pc:docMk/>
          <pc:sldMk cId="760975003" sldId="310"/>
        </pc:sldMkLst>
      </pc:sldChg>
      <pc:sldChg chg="modSp mod">
        <pc:chgData name="BELLEMIN SANDRA" userId="5fe4e071-d3f4-40df-970f-ee8fcf898346" providerId="ADAL" clId="{C61E4E97-50EE-42D9-BB8E-7D5E178547A9}" dt="2024-08-22T14:23:18.740" v="39" actId="2711"/>
        <pc:sldMkLst>
          <pc:docMk/>
          <pc:sldMk cId="2285305715" sldId="311"/>
        </pc:sldMkLst>
      </pc:sldChg>
      <pc:sldChg chg="addSp delSp modSp mod">
        <pc:chgData name="BELLEMIN SANDRA" userId="5fe4e071-d3f4-40df-970f-ee8fcf898346" providerId="ADAL" clId="{C61E4E97-50EE-42D9-BB8E-7D5E178547A9}" dt="2024-08-22T14:24:58.759" v="50" actId="14100"/>
        <pc:sldMkLst>
          <pc:docMk/>
          <pc:sldMk cId="1749527972" sldId="312"/>
        </pc:sldMkLst>
      </pc:sldChg>
      <pc:sldChg chg="addSp delSp modSp mod">
        <pc:chgData name="BELLEMIN SANDRA" userId="5fe4e071-d3f4-40df-970f-ee8fcf898346" providerId="ADAL" clId="{C61E4E97-50EE-42D9-BB8E-7D5E178547A9}" dt="2024-08-22T14:25:22.260" v="54" actId="1076"/>
        <pc:sldMkLst>
          <pc:docMk/>
          <pc:sldMk cId="1062618100" sldId="313"/>
        </pc:sldMkLst>
      </pc:sldChg>
      <pc:sldChg chg="addSp delSp modSp mod">
        <pc:chgData name="BELLEMIN SANDRA" userId="5fe4e071-d3f4-40df-970f-ee8fcf898346" providerId="ADAL" clId="{C61E4E97-50EE-42D9-BB8E-7D5E178547A9}" dt="2024-08-22T14:26:13.509" v="74" actId="732"/>
        <pc:sldMkLst>
          <pc:docMk/>
          <pc:sldMk cId="2858930096" sldId="314"/>
        </pc:sldMkLst>
      </pc:sldChg>
      <pc:sldChg chg="modSp mod">
        <pc:chgData name="BELLEMIN SANDRA" userId="5fe4e071-d3f4-40df-970f-ee8fcf898346" providerId="ADAL" clId="{C61E4E97-50EE-42D9-BB8E-7D5E178547A9}" dt="2024-08-22T14:26:28.726" v="92" actId="1035"/>
        <pc:sldMkLst>
          <pc:docMk/>
          <pc:sldMk cId="2885820511" sldId="315"/>
        </pc:sldMkLst>
      </pc:sldChg>
      <pc:sldChg chg="addSp delSp modSp mod">
        <pc:chgData name="BELLEMIN SANDRA" userId="5fe4e071-d3f4-40df-970f-ee8fcf898346" providerId="ADAL" clId="{C61E4E97-50EE-42D9-BB8E-7D5E178547A9}" dt="2024-08-22T14:24:34.987" v="46" actId="1076"/>
        <pc:sldMkLst>
          <pc:docMk/>
          <pc:sldMk cId="862832965" sldId="316"/>
        </pc:sldMkLst>
      </pc:sldChg>
    </pc:docChg>
  </pc:docChgLst>
  <pc:docChgLst>
    <pc:chgData name="Pauline Lion" userId="48ef9a2cfb904c2c" providerId="LiveId" clId="{6DF878E2-C611-47A7-881A-63FD56C5B20B}"/>
    <pc:docChg chg="custSel addSld delSld modSld">
      <pc:chgData name="Pauline Lion" userId="48ef9a2cfb904c2c" providerId="LiveId" clId="{6DF878E2-C611-47A7-881A-63FD56C5B20B}" dt="2024-10-26T08:00:48.392" v="42" actId="20577"/>
      <pc:docMkLst>
        <pc:docMk/>
      </pc:docMkLst>
      <pc:sldChg chg="modNotesTx">
        <pc:chgData name="Pauline Lion" userId="48ef9a2cfb904c2c" providerId="LiveId" clId="{6DF878E2-C611-47A7-881A-63FD56C5B20B}" dt="2024-10-26T08:00:48.392" v="42" actId="20577"/>
        <pc:sldMkLst>
          <pc:docMk/>
          <pc:sldMk cId="1572725077" sldId="282"/>
        </pc:sldMkLst>
      </pc:sldChg>
      <pc:sldChg chg="del">
        <pc:chgData name="Pauline Lion" userId="48ef9a2cfb904c2c" providerId="LiveId" clId="{6DF878E2-C611-47A7-881A-63FD56C5B20B}" dt="2024-10-26T07:58:52.600" v="6" actId="47"/>
        <pc:sldMkLst>
          <pc:docMk/>
          <pc:sldMk cId="1128797898" sldId="307"/>
        </pc:sldMkLst>
      </pc:sldChg>
      <pc:sldChg chg="delSp add mod modNotesTx">
        <pc:chgData name="Pauline Lion" userId="48ef9a2cfb904c2c" providerId="LiveId" clId="{6DF878E2-C611-47A7-881A-63FD56C5B20B}" dt="2024-10-26T07:58:50.067" v="5"/>
        <pc:sldMkLst>
          <pc:docMk/>
          <pc:sldMk cId="431546818" sldId="319"/>
        </pc:sldMkLst>
      </pc:sldChg>
    </pc:docChg>
  </pc:docChgLst>
  <pc:docChgLst>
    <pc:chgData name="BELLEMIN SANDRA" userId="5fe4e071-d3f4-40df-970f-ee8fcf898346" providerId="ADAL" clId="{8127D113-8E42-45E1-B1F2-9AAA90E87394}"/>
    <pc:docChg chg="custSel modSld delMainMaster modMainMaster">
      <pc:chgData name="BELLEMIN SANDRA" userId="5fe4e071-d3f4-40df-970f-ee8fcf898346" providerId="ADAL" clId="{8127D113-8E42-45E1-B1F2-9AAA90E87394}" dt="2025-03-19T10:45:58.376" v="165" actId="962"/>
      <pc:docMkLst>
        <pc:docMk/>
      </pc:docMkLst>
      <pc:sldChg chg="addSp delSp modSp mod modClrScheme chgLayout modNotesTx">
        <pc:chgData name="BELLEMIN SANDRA" userId="5fe4e071-d3f4-40df-970f-ee8fcf898346" providerId="ADAL" clId="{8127D113-8E42-45E1-B1F2-9AAA90E87394}" dt="2025-03-19T10:43:47.268" v="151" actId="2711"/>
        <pc:sldMkLst>
          <pc:docMk/>
          <pc:sldMk cId="1167145136" sldId="276"/>
        </pc:sldMkLst>
        <pc:spChg chg="del">
          <ac:chgData name="BELLEMIN SANDRA" userId="5fe4e071-d3f4-40df-970f-ee8fcf898346" providerId="ADAL" clId="{8127D113-8E42-45E1-B1F2-9AAA90E87394}" dt="2025-03-19T10:41:02.347" v="72" actId="478"/>
          <ac:spMkLst>
            <pc:docMk/>
            <pc:sldMk cId="1167145136" sldId="276"/>
            <ac:spMk id="3" creationId="{013A2E0A-CD12-462B-B4A8-9DB595DB6E28}"/>
          </ac:spMkLst>
        </pc:spChg>
        <pc:spChg chg="del mod ord">
          <ac:chgData name="BELLEMIN SANDRA" userId="5fe4e071-d3f4-40df-970f-ee8fcf898346" providerId="ADAL" clId="{8127D113-8E42-45E1-B1F2-9AAA90E87394}" dt="2025-03-19T10:41:02.347" v="72" actId="478"/>
          <ac:spMkLst>
            <pc:docMk/>
            <pc:sldMk cId="1167145136" sldId="276"/>
            <ac:spMk id="6" creationId="{94D8D623-2B5E-4170-A263-C607C356EFD2}"/>
          </ac:spMkLst>
        </pc:spChg>
        <pc:picChg chg="add mod">
          <ac:chgData name="BELLEMIN SANDRA" userId="5fe4e071-d3f4-40df-970f-ee8fcf898346" providerId="ADAL" clId="{8127D113-8E42-45E1-B1F2-9AAA90E87394}" dt="2025-03-19T10:41:11.946" v="74" actId="27614"/>
          <ac:picMkLst>
            <pc:docMk/>
            <pc:sldMk cId="1167145136" sldId="276"/>
            <ac:picMk id="4" creationId="{9689BE85-83E7-6A38-810B-D6EA161D38ED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13.247" v="76" actId="27614"/>
        <pc:sldMkLst>
          <pc:docMk/>
          <pc:sldMk cId="1448641687" sldId="277"/>
        </pc:sldMkLst>
        <pc:spChg chg="del mod ord">
          <ac:chgData name="BELLEMIN SANDRA" userId="5fe4e071-d3f4-40df-970f-ee8fcf898346" providerId="ADAL" clId="{8127D113-8E42-45E1-B1F2-9AAA90E87394}" dt="2025-03-19T10:40:59.557" v="71" actId="478"/>
          <ac:spMkLst>
            <pc:docMk/>
            <pc:sldMk cId="1448641687" sldId="277"/>
            <ac:spMk id="2" creationId="{EB6688FA-677A-4744-9F90-25BA75972D4E}"/>
          </ac:spMkLst>
        </pc:spChg>
        <pc:spChg chg="del mod ord">
          <ac:chgData name="BELLEMIN SANDRA" userId="5fe4e071-d3f4-40df-970f-ee8fcf898346" providerId="ADAL" clId="{8127D113-8E42-45E1-B1F2-9AAA90E87394}" dt="2025-03-19T10:40:59.557" v="71" actId="478"/>
          <ac:spMkLst>
            <pc:docMk/>
            <pc:sldMk cId="1448641687" sldId="277"/>
            <ac:spMk id="3" creationId="{ADC9D94E-4192-4FB2-9BCF-936B9E1DBF88}"/>
          </ac:spMkLst>
        </pc:spChg>
        <pc:picChg chg="add mod">
          <ac:chgData name="BELLEMIN SANDRA" userId="5fe4e071-d3f4-40df-970f-ee8fcf898346" providerId="ADAL" clId="{8127D113-8E42-45E1-B1F2-9AAA90E87394}" dt="2025-03-19T10:41:13.247" v="76" actId="27614"/>
          <ac:picMkLst>
            <pc:docMk/>
            <pc:sldMk cId="1448641687" sldId="277"/>
            <ac:picMk id="5" creationId="{7312AC9F-4269-717D-319F-9D5EF4A28F4B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15.080" v="78" actId="27614"/>
        <pc:sldMkLst>
          <pc:docMk/>
          <pc:sldMk cId="1572725077" sldId="282"/>
        </pc:sldMkLst>
        <pc:spChg chg="del mod ord">
          <ac:chgData name="BELLEMIN SANDRA" userId="5fe4e071-d3f4-40df-970f-ee8fcf898346" providerId="ADAL" clId="{8127D113-8E42-45E1-B1F2-9AAA90E87394}" dt="2025-03-19T10:40:56.830" v="70" actId="478"/>
          <ac:spMkLst>
            <pc:docMk/>
            <pc:sldMk cId="1572725077" sldId="282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56.830" v="70" actId="478"/>
          <ac:spMkLst>
            <pc:docMk/>
            <pc:sldMk cId="1572725077" sldId="282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56.830" v="70" actId="478"/>
          <ac:spMkLst>
            <pc:docMk/>
            <pc:sldMk cId="1572725077" sldId="282"/>
            <ac:spMk id="7" creationId="{0AB5173C-14A7-4B71-855D-1F09AB9699EE}"/>
          </ac:spMkLst>
        </pc:spChg>
        <pc:picChg chg="add mod">
          <ac:chgData name="BELLEMIN SANDRA" userId="5fe4e071-d3f4-40df-970f-ee8fcf898346" providerId="ADAL" clId="{8127D113-8E42-45E1-B1F2-9AAA90E87394}" dt="2025-03-19T10:41:15.080" v="78" actId="27614"/>
          <ac:picMkLst>
            <pc:docMk/>
            <pc:sldMk cId="1572725077" sldId="282"/>
            <ac:picMk id="4" creationId="{E3258E95-5C43-F29D-9B2B-63F38AA406C6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18.240" v="83" actId="962"/>
        <pc:sldMkLst>
          <pc:docMk/>
          <pc:sldMk cId="2253705923" sldId="284"/>
        </pc:sldMkLst>
        <pc:spChg chg="del mod ord">
          <ac:chgData name="BELLEMIN SANDRA" userId="5fe4e071-d3f4-40df-970f-ee8fcf898346" providerId="ADAL" clId="{8127D113-8E42-45E1-B1F2-9AAA90E87394}" dt="2025-03-19T10:40:49.597" v="68" actId="478"/>
          <ac:spMkLst>
            <pc:docMk/>
            <pc:sldMk cId="2253705923" sldId="284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49.597" v="68" actId="478"/>
          <ac:spMkLst>
            <pc:docMk/>
            <pc:sldMk cId="2253705923" sldId="284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49.597" v="68" actId="478"/>
          <ac:spMkLst>
            <pc:docMk/>
            <pc:sldMk cId="2253705923" sldId="284"/>
            <ac:spMk id="7" creationId="{0AB5173C-14A7-4B71-855D-1F09AB9699EE}"/>
          </ac:spMkLst>
        </pc:spChg>
        <pc:picChg chg="add mod">
          <ac:chgData name="BELLEMIN SANDRA" userId="5fe4e071-d3f4-40df-970f-ee8fcf898346" providerId="ADAL" clId="{8127D113-8E42-45E1-B1F2-9AAA90E87394}" dt="2025-03-19T10:41:18.240" v="83" actId="962"/>
          <ac:picMkLst>
            <pc:docMk/>
            <pc:sldMk cId="2253705923" sldId="284"/>
            <ac:picMk id="4" creationId="{741F7802-5306-3AF4-B63F-1A40B51C48B3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16.657" v="80" actId="27614"/>
        <pc:sldMkLst>
          <pc:docMk/>
          <pc:sldMk cId="2784524366" sldId="285"/>
        </pc:sldMkLst>
        <pc:spChg chg="del mod ord">
          <ac:chgData name="BELLEMIN SANDRA" userId="5fe4e071-d3f4-40df-970f-ee8fcf898346" providerId="ADAL" clId="{8127D113-8E42-45E1-B1F2-9AAA90E87394}" dt="2025-03-19T10:40:53.093" v="69" actId="478"/>
          <ac:spMkLst>
            <pc:docMk/>
            <pc:sldMk cId="2784524366" sldId="285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53.093" v="69" actId="478"/>
          <ac:spMkLst>
            <pc:docMk/>
            <pc:sldMk cId="2784524366" sldId="285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53.093" v="69" actId="478"/>
          <ac:spMkLst>
            <pc:docMk/>
            <pc:sldMk cId="2784524366" sldId="285"/>
            <ac:spMk id="7" creationId="{0AB5173C-14A7-4B71-855D-1F09AB9699EE}"/>
          </ac:spMkLst>
        </pc:spChg>
        <pc:spChg chg="del">
          <ac:chgData name="BELLEMIN SANDRA" userId="5fe4e071-d3f4-40df-970f-ee8fcf898346" providerId="ADAL" clId="{8127D113-8E42-45E1-B1F2-9AAA90E87394}" dt="2025-03-19T10:40:53.093" v="69" actId="478"/>
          <ac:spMkLst>
            <pc:docMk/>
            <pc:sldMk cId="2784524366" sldId="285"/>
            <ac:spMk id="9" creationId="{6EBACED9-E431-46F6-A32E-CA0098093318}"/>
          </ac:spMkLst>
        </pc:spChg>
        <pc:spChg chg="del">
          <ac:chgData name="BELLEMIN SANDRA" userId="5fe4e071-d3f4-40df-970f-ee8fcf898346" providerId="ADAL" clId="{8127D113-8E42-45E1-B1F2-9AAA90E87394}" dt="2025-03-19T10:40:53.093" v="69" actId="478"/>
          <ac:spMkLst>
            <pc:docMk/>
            <pc:sldMk cId="2784524366" sldId="285"/>
            <ac:spMk id="10" creationId="{215D1F17-CD25-4724-83AD-8A7A913D1683}"/>
          </ac:spMkLst>
        </pc:spChg>
        <pc:picChg chg="add mod">
          <ac:chgData name="BELLEMIN SANDRA" userId="5fe4e071-d3f4-40df-970f-ee8fcf898346" providerId="ADAL" clId="{8127D113-8E42-45E1-B1F2-9AAA90E87394}" dt="2025-03-19T10:41:16.657" v="80" actId="27614"/>
          <ac:picMkLst>
            <pc:docMk/>
            <pc:sldMk cId="2784524366" sldId="285"/>
            <ac:picMk id="4" creationId="{894CD7FA-7016-F503-BB26-DAAD9D768F61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37.395" v="98" actId="962"/>
        <pc:sldMkLst>
          <pc:docMk/>
          <pc:sldMk cId="1498476685" sldId="286"/>
        </pc:sldMkLst>
        <pc:spChg chg="del mod ord">
          <ac:chgData name="BELLEMIN SANDRA" userId="5fe4e071-d3f4-40df-970f-ee8fcf898346" providerId="ADAL" clId="{8127D113-8E42-45E1-B1F2-9AAA90E87394}" dt="2025-03-19T10:40:37.178" v="64" actId="478"/>
          <ac:spMkLst>
            <pc:docMk/>
            <pc:sldMk cId="1498476685" sldId="286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37.178" v="64" actId="478"/>
          <ac:spMkLst>
            <pc:docMk/>
            <pc:sldMk cId="1498476685" sldId="286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37.178" v="64" actId="478"/>
          <ac:spMkLst>
            <pc:docMk/>
            <pc:sldMk cId="1498476685" sldId="286"/>
            <ac:spMk id="7" creationId="{0AB5173C-14A7-4B71-855D-1F09AB9699EE}"/>
          </ac:spMkLst>
        </pc:spChg>
        <pc:spChg chg="del">
          <ac:chgData name="BELLEMIN SANDRA" userId="5fe4e071-d3f4-40df-970f-ee8fcf898346" providerId="ADAL" clId="{8127D113-8E42-45E1-B1F2-9AAA90E87394}" dt="2025-03-19T10:40:37.178" v="64" actId="478"/>
          <ac:spMkLst>
            <pc:docMk/>
            <pc:sldMk cId="1498476685" sldId="286"/>
            <ac:spMk id="8" creationId="{3EE2158A-4FE1-4899-8A5E-C9A84E3B5DDE}"/>
          </ac:spMkLst>
        </pc:spChg>
        <pc:spChg chg="del">
          <ac:chgData name="BELLEMIN SANDRA" userId="5fe4e071-d3f4-40df-970f-ee8fcf898346" providerId="ADAL" clId="{8127D113-8E42-45E1-B1F2-9AAA90E87394}" dt="2025-03-19T10:40:37.178" v="64" actId="478"/>
          <ac:spMkLst>
            <pc:docMk/>
            <pc:sldMk cId="1498476685" sldId="286"/>
            <ac:spMk id="12" creationId="{2210321C-F1C2-4912-ABA5-1995D5E40213}"/>
          </ac:spMkLst>
        </pc:spChg>
        <pc:picChg chg="add del mod">
          <ac:chgData name="BELLEMIN SANDRA" userId="5fe4e071-d3f4-40df-970f-ee8fcf898346" providerId="ADAL" clId="{8127D113-8E42-45E1-B1F2-9AAA90E87394}" dt="2025-03-19T10:41:34.542" v="95" actId="478"/>
          <ac:picMkLst>
            <pc:docMk/>
            <pc:sldMk cId="1498476685" sldId="286"/>
            <ac:picMk id="4" creationId="{D5FA76C4-1BF6-F13C-D13A-9651A7859896}"/>
          </ac:picMkLst>
        </pc:picChg>
        <pc:picChg chg="add mod">
          <ac:chgData name="BELLEMIN SANDRA" userId="5fe4e071-d3f4-40df-970f-ee8fcf898346" providerId="ADAL" clId="{8127D113-8E42-45E1-B1F2-9AAA90E87394}" dt="2025-03-19T10:41:37.395" v="98" actId="962"/>
          <ac:picMkLst>
            <pc:docMk/>
            <pc:sldMk cId="1498476685" sldId="286"/>
            <ac:picMk id="9" creationId="{58E1ED59-ACAD-357E-80AB-83A61BB835A9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41.330" v="100" actId="27614"/>
        <pc:sldMkLst>
          <pc:docMk/>
          <pc:sldMk cId="2755399779" sldId="287"/>
        </pc:sldMkLst>
        <pc:spChg chg="del mod ord">
          <ac:chgData name="BELLEMIN SANDRA" userId="5fe4e071-d3f4-40df-970f-ee8fcf898346" providerId="ADAL" clId="{8127D113-8E42-45E1-B1F2-9AAA90E87394}" dt="2025-03-19T10:40:34.397" v="63" actId="478"/>
          <ac:spMkLst>
            <pc:docMk/>
            <pc:sldMk cId="2755399779" sldId="287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34.397" v="63" actId="478"/>
          <ac:spMkLst>
            <pc:docMk/>
            <pc:sldMk cId="2755399779" sldId="287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34.397" v="63" actId="478"/>
          <ac:spMkLst>
            <pc:docMk/>
            <pc:sldMk cId="2755399779" sldId="287"/>
            <ac:spMk id="7" creationId="{0AB5173C-14A7-4B71-855D-1F09AB9699EE}"/>
          </ac:spMkLst>
        </pc:spChg>
        <pc:picChg chg="add mod">
          <ac:chgData name="BELLEMIN SANDRA" userId="5fe4e071-d3f4-40df-970f-ee8fcf898346" providerId="ADAL" clId="{8127D113-8E42-45E1-B1F2-9AAA90E87394}" dt="2025-03-19T10:41:41.330" v="100" actId="27614"/>
          <ac:picMkLst>
            <pc:docMk/>
            <pc:sldMk cId="2755399779" sldId="287"/>
            <ac:picMk id="4" creationId="{8C993C86-A0B0-2E2C-05F8-2E8BF374BE2D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24.169" v="86" actId="962"/>
        <pc:sldMkLst>
          <pc:docMk/>
          <pc:sldMk cId="3700221635" sldId="290"/>
        </pc:sldMkLst>
        <pc:spChg chg="del mod ord">
          <ac:chgData name="BELLEMIN SANDRA" userId="5fe4e071-d3f4-40df-970f-ee8fcf898346" providerId="ADAL" clId="{8127D113-8E42-45E1-B1F2-9AAA90E87394}" dt="2025-03-19T10:40:46.453" v="67" actId="478"/>
          <ac:spMkLst>
            <pc:docMk/>
            <pc:sldMk cId="3700221635" sldId="290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46.453" v="67" actId="478"/>
          <ac:spMkLst>
            <pc:docMk/>
            <pc:sldMk cId="3700221635" sldId="290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46.453" v="67" actId="478"/>
          <ac:spMkLst>
            <pc:docMk/>
            <pc:sldMk cId="3700221635" sldId="290"/>
            <ac:spMk id="7" creationId="{0AB5173C-14A7-4B71-855D-1F09AB9699EE}"/>
          </ac:spMkLst>
        </pc:spChg>
        <pc:spChg chg="del">
          <ac:chgData name="BELLEMIN SANDRA" userId="5fe4e071-d3f4-40df-970f-ee8fcf898346" providerId="ADAL" clId="{8127D113-8E42-45E1-B1F2-9AAA90E87394}" dt="2025-03-19T10:40:46.453" v="67" actId="478"/>
          <ac:spMkLst>
            <pc:docMk/>
            <pc:sldMk cId="3700221635" sldId="290"/>
            <ac:spMk id="8" creationId="{90A6AE45-BFF7-4407-B3EB-1ACB9EF5D038}"/>
          </ac:spMkLst>
        </pc:spChg>
        <pc:spChg chg="del">
          <ac:chgData name="BELLEMIN SANDRA" userId="5fe4e071-d3f4-40df-970f-ee8fcf898346" providerId="ADAL" clId="{8127D113-8E42-45E1-B1F2-9AAA90E87394}" dt="2025-03-19T10:40:46.453" v="67" actId="478"/>
          <ac:spMkLst>
            <pc:docMk/>
            <pc:sldMk cId="3700221635" sldId="290"/>
            <ac:spMk id="13" creationId="{41BAD1CB-B5CD-4F09-9325-BF7E06440F18}"/>
          </ac:spMkLst>
        </pc:spChg>
        <pc:picChg chg="add mod">
          <ac:chgData name="BELLEMIN SANDRA" userId="5fe4e071-d3f4-40df-970f-ee8fcf898346" providerId="ADAL" clId="{8127D113-8E42-45E1-B1F2-9AAA90E87394}" dt="2025-03-19T10:41:24.169" v="86" actId="962"/>
          <ac:picMkLst>
            <pc:docMk/>
            <pc:sldMk cId="3700221635" sldId="290"/>
            <ac:picMk id="4" creationId="{C2C02C5C-A601-771A-3646-E34C59889B9B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27.149" v="88" actId="27614"/>
        <pc:sldMkLst>
          <pc:docMk/>
          <pc:sldMk cId="3395575431" sldId="292"/>
        </pc:sldMkLst>
        <pc:spChg chg="del mod ord">
          <ac:chgData name="BELLEMIN SANDRA" userId="5fe4e071-d3f4-40df-970f-ee8fcf898346" providerId="ADAL" clId="{8127D113-8E42-45E1-B1F2-9AAA90E87394}" dt="2025-03-19T10:40:42.861" v="66" actId="478"/>
          <ac:spMkLst>
            <pc:docMk/>
            <pc:sldMk cId="3395575431" sldId="292"/>
            <ac:spMk id="2" creationId="{EB6688FA-677A-4744-9F90-25BA75972D4E}"/>
          </ac:spMkLst>
        </pc:spChg>
        <pc:spChg chg="del mod ord">
          <ac:chgData name="BELLEMIN SANDRA" userId="5fe4e071-d3f4-40df-970f-ee8fcf898346" providerId="ADAL" clId="{8127D113-8E42-45E1-B1F2-9AAA90E87394}" dt="2025-03-19T10:40:42.861" v="66" actId="478"/>
          <ac:spMkLst>
            <pc:docMk/>
            <pc:sldMk cId="3395575431" sldId="292"/>
            <ac:spMk id="3" creationId="{ADC9D94E-4192-4FB2-9BCF-936B9E1DBF88}"/>
          </ac:spMkLst>
        </pc:spChg>
        <pc:picChg chg="add mod">
          <ac:chgData name="BELLEMIN SANDRA" userId="5fe4e071-d3f4-40df-970f-ee8fcf898346" providerId="ADAL" clId="{8127D113-8E42-45E1-B1F2-9AAA90E87394}" dt="2025-03-19T10:41:27.149" v="88" actId="27614"/>
          <ac:picMkLst>
            <pc:docMk/>
            <pc:sldMk cId="3395575431" sldId="292"/>
            <ac:picMk id="5" creationId="{44CEC72D-5135-C3AD-6CE0-467910BEDD3E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29.046" v="91" actId="962"/>
        <pc:sldMkLst>
          <pc:docMk/>
          <pc:sldMk cId="2581663413" sldId="293"/>
        </pc:sldMkLst>
        <pc:spChg chg="del mod ord">
          <ac:chgData name="BELLEMIN SANDRA" userId="5fe4e071-d3f4-40df-970f-ee8fcf898346" providerId="ADAL" clId="{8127D113-8E42-45E1-B1F2-9AAA90E87394}" dt="2025-03-19T10:40:40.187" v="65" actId="478"/>
          <ac:spMkLst>
            <pc:docMk/>
            <pc:sldMk cId="2581663413" sldId="293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40.187" v="65" actId="478"/>
          <ac:spMkLst>
            <pc:docMk/>
            <pc:sldMk cId="2581663413" sldId="293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40.187" v="65" actId="478"/>
          <ac:spMkLst>
            <pc:docMk/>
            <pc:sldMk cId="2581663413" sldId="293"/>
            <ac:spMk id="7" creationId="{0AB5173C-14A7-4B71-855D-1F09AB9699EE}"/>
          </ac:spMkLst>
        </pc:spChg>
        <pc:picChg chg="add mod">
          <ac:chgData name="BELLEMIN SANDRA" userId="5fe4e071-d3f4-40df-970f-ee8fcf898346" providerId="ADAL" clId="{8127D113-8E42-45E1-B1F2-9AAA90E87394}" dt="2025-03-19T10:41:29.046" v="91" actId="962"/>
          <ac:picMkLst>
            <pc:docMk/>
            <pc:sldMk cId="2581663413" sldId="293"/>
            <ac:picMk id="4" creationId="{E78D2149-9E2D-B2FD-F2A3-81A574E22681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42.890" v="102" actId="27614"/>
        <pc:sldMkLst>
          <pc:docMk/>
          <pc:sldMk cId="3909102705" sldId="294"/>
        </pc:sldMkLst>
        <pc:spChg chg="del mod ord">
          <ac:chgData name="BELLEMIN SANDRA" userId="5fe4e071-d3f4-40df-970f-ee8fcf898346" providerId="ADAL" clId="{8127D113-8E42-45E1-B1F2-9AAA90E87394}" dt="2025-03-19T10:40:31.444" v="62" actId="478"/>
          <ac:spMkLst>
            <pc:docMk/>
            <pc:sldMk cId="3909102705" sldId="294"/>
            <ac:spMk id="3" creationId="{E713AC07-6541-4F46-B43A-D0D0841C2150}"/>
          </ac:spMkLst>
        </pc:spChg>
        <pc:spChg chg="del">
          <ac:chgData name="BELLEMIN SANDRA" userId="5fe4e071-d3f4-40df-970f-ee8fcf898346" providerId="ADAL" clId="{8127D113-8E42-45E1-B1F2-9AAA90E87394}" dt="2025-03-19T10:40:31.444" v="62" actId="478"/>
          <ac:spMkLst>
            <pc:docMk/>
            <pc:sldMk cId="3909102705" sldId="294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31.444" v="62" actId="478"/>
          <ac:spMkLst>
            <pc:docMk/>
            <pc:sldMk cId="3909102705" sldId="294"/>
            <ac:spMk id="7" creationId="{0AB5173C-14A7-4B71-855D-1F09AB9699EE}"/>
          </ac:spMkLst>
        </pc:spChg>
        <pc:spChg chg="del">
          <ac:chgData name="BELLEMIN SANDRA" userId="5fe4e071-d3f4-40df-970f-ee8fcf898346" providerId="ADAL" clId="{8127D113-8E42-45E1-B1F2-9AAA90E87394}" dt="2025-03-19T10:40:31.444" v="62" actId="478"/>
          <ac:spMkLst>
            <pc:docMk/>
            <pc:sldMk cId="3909102705" sldId="294"/>
            <ac:spMk id="8" creationId="{C30536C6-B623-45C9-A8EA-61C8A5005B7B}"/>
          </ac:spMkLst>
        </pc:spChg>
        <pc:spChg chg="del">
          <ac:chgData name="BELLEMIN SANDRA" userId="5fe4e071-d3f4-40df-970f-ee8fcf898346" providerId="ADAL" clId="{8127D113-8E42-45E1-B1F2-9AAA90E87394}" dt="2025-03-19T10:40:31.444" v="62" actId="478"/>
          <ac:spMkLst>
            <pc:docMk/>
            <pc:sldMk cId="3909102705" sldId="294"/>
            <ac:spMk id="10" creationId="{215D1F17-CD25-4724-83AD-8A7A913D1683}"/>
          </ac:spMkLst>
        </pc:spChg>
        <pc:picChg chg="add mod">
          <ac:chgData name="BELLEMIN SANDRA" userId="5fe4e071-d3f4-40df-970f-ee8fcf898346" providerId="ADAL" clId="{8127D113-8E42-45E1-B1F2-9AAA90E87394}" dt="2025-03-19T10:41:42.890" v="102" actId="27614"/>
          <ac:picMkLst>
            <pc:docMk/>
            <pc:sldMk cId="3909102705" sldId="294"/>
            <ac:picMk id="4" creationId="{825FBE4C-6794-2922-BA90-1B97F324322B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44.328" v="105" actId="962"/>
        <pc:sldMkLst>
          <pc:docMk/>
          <pc:sldMk cId="359060244" sldId="296"/>
        </pc:sldMkLst>
        <pc:spChg chg="del mod ord">
          <ac:chgData name="BELLEMIN SANDRA" userId="5fe4e071-d3f4-40df-970f-ee8fcf898346" providerId="ADAL" clId="{8127D113-8E42-45E1-B1F2-9AAA90E87394}" dt="2025-03-19T10:40:28.238" v="61" actId="478"/>
          <ac:spMkLst>
            <pc:docMk/>
            <pc:sldMk cId="359060244" sldId="296"/>
            <ac:spMk id="2" creationId="{19A9B891-A894-44E6-BA90-52864BB01EAB}"/>
          </ac:spMkLst>
        </pc:spChg>
        <pc:spChg chg="del mod ord">
          <ac:chgData name="BELLEMIN SANDRA" userId="5fe4e071-d3f4-40df-970f-ee8fcf898346" providerId="ADAL" clId="{8127D113-8E42-45E1-B1F2-9AAA90E87394}" dt="2025-03-19T10:40:28.238" v="61" actId="478"/>
          <ac:spMkLst>
            <pc:docMk/>
            <pc:sldMk cId="359060244" sldId="296"/>
            <ac:spMk id="4" creationId="{8E756632-D2FC-4255-8031-DD5CBCEA56E9}"/>
          </ac:spMkLst>
        </pc:spChg>
        <pc:picChg chg="add mod">
          <ac:chgData name="BELLEMIN SANDRA" userId="5fe4e071-d3f4-40df-970f-ee8fcf898346" providerId="ADAL" clId="{8127D113-8E42-45E1-B1F2-9AAA90E87394}" dt="2025-03-19T10:41:44.328" v="105" actId="962"/>
          <ac:picMkLst>
            <pc:docMk/>
            <pc:sldMk cId="359060244" sldId="296"/>
            <ac:picMk id="5" creationId="{6A898741-9495-C19F-A4F0-218E258E59F5}"/>
          </ac:picMkLst>
        </pc:picChg>
      </pc:sldChg>
      <pc:sldChg chg="addSp delSp modSp mod modClrScheme chgLayout modNotesTx">
        <pc:chgData name="BELLEMIN SANDRA" userId="5fe4e071-d3f4-40df-970f-ee8fcf898346" providerId="ADAL" clId="{8127D113-8E42-45E1-B1F2-9AAA90E87394}" dt="2025-03-19T10:44:11.115" v="153" actId="255"/>
        <pc:sldMkLst>
          <pc:docMk/>
          <pc:sldMk cId="3679178946" sldId="297"/>
        </pc:sldMkLst>
        <pc:spChg chg="del">
          <ac:chgData name="BELLEMIN SANDRA" userId="5fe4e071-d3f4-40df-970f-ee8fcf898346" providerId="ADAL" clId="{8127D113-8E42-45E1-B1F2-9AAA90E87394}" dt="2025-03-19T10:40:22.421" v="59" actId="478"/>
          <ac:spMkLst>
            <pc:docMk/>
            <pc:sldMk cId="3679178946" sldId="297"/>
            <ac:spMk id="4" creationId="{4BA35EE4-DA10-423A-89B5-87E3485691B9}"/>
          </ac:spMkLst>
        </pc:spChg>
        <pc:spChg chg="del">
          <ac:chgData name="BELLEMIN SANDRA" userId="5fe4e071-d3f4-40df-970f-ee8fcf898346" providerId="ADAL" clId="{8127D113-8E42-45E1-B1F2-9AAA90E87394}" dt="2025-03-19T10:40:22.421" v="59" actId="478"/>
          <ac:spMkLst>
            <pc:docMk/>
            <pc:sldMk cId="3679178946" sldId="297"/>
            <ac:spMk id="6" creationId="{53A1997B-7A5F-40D0-8AAB-A8165368B5CE}"/>
          </ac:spMkLst>
        </pc:spChg>
        <pc:spChg chg="del mod ord">
          <ac:chgData name="BELLEMIN SANDRA" userId="5fe4e071-d3f4-40df-970f-ee8fcf898346" providerId="ADAL" clId="{8127D113-8E42-45E1-B1F2-9AAA90E87394}" dt="2025-03-19T10:40:22.421" v="59" actId="478"/>
          <ac:spMkLst>
            <pc:docMk/>
            <pc:sldMk cId="3679178946" sldId="297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1:48.057" v="109" actId="27614"/>
          <ac:picMkLst>
            <pc:docMk/>
            <pc:sldMk cId="3679178946" sldId="297"/>
            <ac:picMk id="3" creationId="{D28F6BA4-E9F1-CA2C-4A31-BEEBF3B43E98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55.858" v="117" actId="27614"/>
        <pc:sldMkLst>
          <pc:docMk/>
          <pc:sldMk cId="718238569" sldId="298"/>
        </pc:sldMkLst>
        <pc:spChg chg="del">
          <ac:chgData name="BELLEMIN SANDRA" userId="5fe4e071-d3f4-40df-970f-ee8fcf898346" providerId="ADAL" clId="{8127D113-8E42-45E1-B1F2-9AAA90E87394}" dt="2025-03-19T10:40:09.549" v="56" actId="478"/>
          <ac:spMkLst>
            <pc:docMk/>
            <pc:sldMk cId="718238569" sldId="298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09.549" v="56" actId="478"/>
          <ac:spMkLst>
            <pc:docMk/>
            <pc:sldMk cId="718238569" sldId="298"/>
            <ac:spMk id="9" creationId="{A1B0E2E3-B24E-4D2F-8657-C9BF0262889D}"/>
          </ac:spMkLst>
        </pc:spChg>
        <pc:spChg chg="del">
          <ac:chgData name="BELLEMIN SANDRA" userId="5fe4e071-d3f4-40df-970f-ee8fcf898346" providerId="ADAL" clId="{8127D113-8E42-45E1-B1F2-9AAA90E87394}" dt="2025-03-19T10:40:09.549" v="56" actId="478"/>
          <ac:spMkLst>
            <pc:docMk/>
            <pc:sldMk cId="718238569" sldId="298"/>
            <ac:spMk id="11" creationId="{3B534346-FFDB-44EE-AC10-874540D0C996}"/>
          </ac:spMkLst>
        </pc:spChg>
        <pc:spChg chg="del mod ord">
          <ac:chgData name="BELLEMIN SANDRA" userId="5fe4e071-d3f4-40df-970f-ee8fcf898346" providerId="ADAL" clId="{8127D113-8E42-45E1-B1F2-9AAA90E87394}" dt="2025-03-19T10:40:09.549" v="56" actId="478"/>
          <ac:spMkLst>
            <pc:docMk/>
            <pc:sldMk cId="718238569" sldId="298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1:55.858" v="117" actId="27614"/>
          <ac:picMkLst>
            <pc:docMk/>
            <pc:sldMk cId="718238569" sldId="298"/>
            <ac:picMk id="3" creationId="{747AF50E-79F4-1F96-051F-6DFD6E661B0C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57.488" v="119" actId="27614"/>
        <pc:sldMkLst>
          <pc:docMk/>
          <pc:sldMk cId="2230718490" sldId="299"/>
        </pc:sldMkLst>
        <pc:spChg chg="del">
          <ac:chgData name="BELLEMIN SANDRA" userId="5fe4e071-d3f4-40df-970f-ee8fcf898346" providerId="ADAL" clId="{8127D113-8E42-45E1-B1F2-9AAA90E87394}" dt="2025-03-19T10:40:06.468" v="55" actId="478"/>
          <ac:spMkLst>
            <pc:docMk/>
            <pc:sldMk cId="2230718490" sldId="299"/>
            <ac:spMk id="4" creationId="{BB2608F3-D882-430D-BAD8-C35A58488A61}"/>
          </ac:spMkLst>
        </pc:spChg>
        <pc:spChg chg="del">
          <ac:chgData name="BELLEMIN SANDRA" userId="5fe4e071-d3f4-40df-970f-ee8fcf898346" providerId="ADAL" clId="{8127D113-8E42-45E1-B1F2-9AAA90E87394}" dt="2025-03-19T10:40:06.468" v="55" actId="478"/>
          <ac:spMkLst>
            <pc:docMk/>
            <pc:sldMk cId="2230718490" sldId="299"/>
            <ac:spMk id="6" creationId="{53A1997B-7A5F-40D0-8AAB-A8165368B5CE}"/>
          </ac:spMkLst>
        </pc:spChg>
        <pc:spChg chg="del mod ord">
          <ac:chgData name="BELLEMIN SANDRA" userId="5fe4e071-d3f4-40df-970f-ee8fcf898346" providerId="ADAL" clId="{8127D113-8E42-45E1-B1F2-9AAA90E87394}" dt="2025-03-19T10:40:06.468" v="55" actId="478"/>
          <ac:spMkLst>
            <pc:docMk/>
            <pc:sldMk cId="2230718490" sldId="299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1:57.488" v="119" actId="27614"/>
          <ac:picMkLst>
            <pc:docMk/>
            <pc:sldMk cId="2230718490" sldId="299"/>
            <ac:picMk id="3" creationId="{92A7A772-17E9-9FB4-6C43-938C24177606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02.957" v="125" actId="27614"/>
        <pc:sldMkLst>
          <pc:docMk/>
          <pc:sldMk cId="2352191330" sldId="300"/>
        </pc:sldMkLst>
        <pc:spChg chg="del">
          <ac:chgData name="BELLEMIN SANDRA" userId="5fe4e071-d3f4-40df-970f-ee8fcf898346" providerId="ADAL" clId="{8127D113-8E42-45E1-B1F2-9AAA90E87394}" dt="2025-03-19T10:39:56.036" v="52" actId="478"/>
          <ac:spMkLst>
            <pc:docMk/>
            <pc:sldMk cId="2352191330" sldId="300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39:56.036" v="52" actId="478"/>
          <ac:spMkLst>
            <pc:docMk/>
            <pc:sldMk cId="2352191330" sldId="300"/>
            <ac:spMk id="9" creationId="{BFECE644-2A28-4184-A72B-FBF0DFBF363F}"/>
          </ac:spMkLst>
        </pc:spChg>
        <pc:spChg chg="del">
          <ac:chgData name="BELLEMIN SANDRA" userId="5fe4e071-d3f4-40df-970f-ee8fcf898346" providerId="ADAL" clId="{8127D113-8E42-45E1-B1F2-9AAA90E87394}" dt="2025-03-19T10:39:56.036" v="52" actId="478"/>
          <ac:spMkLst>
            <pc:docMk/>
            <pc:sldMk cId="2352191330" sldId="300"/>
            <ac:spMk id="11" creationId="{29B2B830-45D4-41BB-9B76-1F4F3FB8A25F}"/>
          </ac:spMkLst>
        </pc:spChg>
        <pc:spChg chg="del mod ord">
          <ac:chgData name="BELLEMIN SANDRA" userId="5fe4e071-d3f4-40df-970f-ee8fcf898346" providerId="ADAL" clId="{8127D113-8E42-45E1-B1F2-9AAA90E87394}" dt="2025-03-19T10:39:56.036" v="52" actId="478"/>
          <ac:spMkLst>
            <pc:docMk/>
            <pc:sldMk cId="2352191330" sldId="300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2:02.957" v="125" actId="27614"/>
          <ac:picMkLst>
            <pc:docMk/>
            <pc:sldMk cId="2352191330" sldId="300"/>
            <ac:picMk id="3" creationId="{F075792C-3219-AABB-965E-541863A9B2A3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46.378" v="107" actId="27614"/>
        <pc:sldMkLst>
          <pc:docMk/>
          <pc:sldMk cId="4260044177" sldId="301"/>
        </pc:sldMkLst>
        <pc:spChg chg="del mod ord">
          <ac:chgData name="BELLEMIN SANDRA" userId="5fe4e071-d3f4-40df-970f-ee8fcf898346" providerId="ADAL" clId="{8127D113-8E42-45E1-B1F2-9AAA90E87394}" dt="2025-03-19T10:40:25.338" v="60" actId="478"/>
          <ac:spMkLst>
            <pc:docMk/>
            <pc:sldMk cId="4260044177" sldId="301"/>
            <ac:spMk id="3" creationId="{588A919D-A356-4442-A9AF-78F735193A25}"/>
          </ac:spMkLst>
        </pc:spChg>
        <pc:spChg chg="del mod ord">
          <ac:chgData name="BELLEMIN SANDRA" userId="5fe4e071-d3f4-40df-970f-ee8fcf898346" providerId="ADAL" clId="{8127D113-8E42-45E1-B1F2-9AAA90E87394}" dt="2025-03-19T10:40:25.338" v="60" actId="478"/>
          <ac:spMkLst>
            <pc:docMk/>
            <pc:sldMk cId="4260044177" sldId="301"/>
            <ac:spMk id="4" creationId="{0540475B-B7E6-4785-8FE2-6D5FFD341CE8}"/>
          </ac:spMkLst>
        </pc:spChg>
        <pc:spChg chg="del">
          <ac:chgData name="BELLEMIN SANDRA" userId="5fe4e071-d3f4-40df-970f-ee8fcf898346" providerId="ADAL" clId="{8127D113-8E42-45E1-B1F2-9AAA90E87394}" dt="2025-03-19T10:40:25.338" v="60" actId="478"/>
          <ac:spMkLst>
            <pc:docMk/>
            <pc:sldMk cId="4260044177" sldId="301"/>
            <ac:spMk id="5" creationId="{0162F567-6146-4ADB-902F-C49576AAE25A}"/>
          </ac:spMkLst>
        </pc:spChg>
        <pc:picChg chg="add mod">
          <ac:chgData name="BELLEMIN SANDRA" userId="5fe4e071-d3f4-40df-970f-ee8fcf898346" providerId="ADAL" clId="{8127D113-8E42-45E1-B1F2-9AAA90E87394}" dt="2025-03-19T10:41:46.378" v="107" actId="27614"/>
          <ac:picMkLst>
            <pc:docMk/>
            <pc:sldMk cId="4260044177" sldId="301"/>
            <ac:picMk id="6" creationId="{11E3AFAB-0BEF-B3C5-A8BC-F1B3C09C2AC8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50.399" v="112" actId="962"/>
        <pc:sldMkLst>
          <pc:docMk/>
          <pc:sldMk cId="223995267" sldId="302"/>
        </pc:sldMkLst>
        <pc:spChg chg="del">
          <ac:chgData name="BELLEMIN SANDRA" userId="5fe4e071-d3f4-40df-970f-ee8fcf898346" providerId="ADAL" clId="{8127D113-8E42-45E1-B1F2-9AAA90E87394}" dt="2025-03-19T10:40:17.244" v="58" actId="478"/>
          <ac:spMkLst>
            <pc:docMk/>
            <pc:sldMk cId="223995267" sldId="302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17.244" v="58" actId="478"/>
          <ac:spMkLst>
            <pc:docMk/>
            <pc:sldMk cId="223995267" sldId="302"/>
            <ac:spMk id="8" creationId="{E1D818D5-0198-4B72-96C6-CFAB96DB7309}"/>
          </ac:spMkLst>
        </pc:spChg>
        <pc:spChg chg="del">
          <ac:chgData name="BELLEMIN SANDRA" userId="5fe4e071-d3f4-40df-970f-ee8fcf898346" providerId="ADAL" clId="{8127D113-8E42-45E1-B1F2-9AAA90E87394}" dt="2025-03-19T10:40:17.244" v="58" actId="478"/>
          <ac:spMkLst>
            <pc:docMk/>
            <pc:sldMk cId="223995267" sldId="302"/>
            <ac:spMk id="10" creationId="{6C0A2A30-0E05-4EC9-BFEF-DB5D8E1ED927}"/>
          </ac:spMkLst>
        </pc:spChg>
        <pc:spChg chg="del mod ord">
          <ac:chgData name="BELLEMIN SANDRA" userId="5fe4e071-d3f4-40df-970f-ee8fcf898346" providerId="ADAL" clId="{8127D113-8E42-45E1-B1F2-9AAA90E87394}" dt="2025-03-19T10:40:17.244" v="58" actId="478"/>
          <ac:spMkLst>
            <pc:docMk/>
            <pc:sldMk cId="223995267" sldId="302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1:50.399" v="112" actId="962"/>
          <ac:picMkLst>
            <pc:docMk/>
            <pc:sldMk cId="223995267" sldId="302"/>
            <ac:picMk id="3" creationId="{815D367A-4924-3555-2A05-7F0273BEC62D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53.794" v="115" actId="962"/>
        <pc:sldMkLst>
          <pc:docMk/>
          <pc:sldMk cId="686290063" sldId="303"/>
        </pc:sldMkLst>
        <pc:spChg chg="del">
          <ac:chgData name="BELLEMIN SANDRA" userId="5fe4e071-d3f4-40df-970f-ee8fcf898346" providerId="ADAL" clId="{8127D113-8E42-45E1-B1F2-9AAA90E87394}" dt="2025-03-19T10:40:12.783" v="57" actId="478"/>
          <ac:spMkLst>
            <pc:docMk/>
            <pc:sldMk cId="686290063" sldId="303"/>
            <ac:spMk id="4" creationId="{9FCBBEC0-A187-47FF-9604-6325202FA5EB}"/>
          </ac:spMkLst>
        </pc:spChg>
        <pc:spChg chg="del">
          <ac:chgData name="BELLEMIN SANDRA" userId="5fe4e071-d3f4-40df-970f-ee8fcf898346" providerId="ADAL" clId="{8127D113-8E42-45E1-B1F2-9AAA90E87394}" dt="2025-03-19T10:40:12.783" v="57" actId="478"/>
          <ac:spMkLst>
            <pc:docMk/>
            <pc:sldMk cId="686290063" sldId="303"/>
            <ac:spMk id="6" creationId="{53A1997B-7A5F-40D0-8AAB-A8165368B5CE}"/>
          </ac:spMkLst>
        </pc:spChg>
        <pc:spChg chg="del mod ord">
          <ac:chgData name="BELLEMIN SANDRA" userId="5fe4e071-d3f4-40df-970f-ee8fcf898346" providerId="ADAL" clId="{8127D113-8E42-45E1-B1F2-9AAA90E87394}" dt="2025-03-19T10:40:12.783" v="57" actId="478"/>
          <ac:spMkLst>
            <pc:docMk/>
            <pc:sldMk cId="686290063" sldId="303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1:53.794" v="115" actId="962"/>
          <ac:picMkLst>
            <pc:docMk/>
            <pc:sldMk cId="686290063" sldId="303"/>
            <ac:picMk id="3" creationId="{A4AE0028-B58F-27E2-18A6-636D94F3141D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1:59.173" v="121" actId="27614"/>
        <pc:sldMkLst>
          <pc:docMk/>
          <pc:sldMk cId="2498908149" sldId="304"/>
        </pc:sldMkLst>
        <pc:spChg chg="del">
          <ac:chgData name="BELLEMIN SANDRA" userId="5fe4e071-d3f4-40df-970f-ee8fcf898346" providerId="ADAL" clId="{8127D113-8E42-45E1-B1F2-9AAA90E87394}" dt="2025-03-19T10:40:02.602" v="54" actId="478"/>
          <ac:spMkLst>
            <pc:docMk/>
            <pc:sldMk cId="2498908149" sldId="304"/>
            <ac:spMk id="6" creationId="{53A1997B-7A5F-40D0-8AAB-A8165368B5CE}"/>
          </ac:spMkLst>
        </pc:spChg>
        <pc:spChg chg="del">
          <ac:chgData name="BELLEMIN SANDRA" userId="5fe4e071-d3f4-40df-970f-ee8fcf898346" providerId="ADAL" clId="{8127D113-8E42-45E1-B1F2-9AAA90E87394}" dt="2025-03-19T10:40:02.602" v="54" actId="478"/>
          <ac:spMkLst>
            <pc:docMk/>
            <pc:sldMk cId="2498908149" sldId="304"/>
            <ac:spMk id="7" creationId="{41423067-F520-4E6E-A3B5-486D586BA099}"/>
          </ac:spMkLst>
        </pc:spChg>
        <pc:spChg chg="del">
          <ac:chgData name="BELLEMIN SANDRA" userId="5fe4e071-d3f4-40df-970f-ee8fcf898346" providerId="ADAL" clId="{8127D113-8E42-45E1-B1F2-9AAA90E87394}" dt="2025-03-19T10:40:02.602" v="54" actId="478"/>
          <ac:spMkLst>
            <pc:docMk/>
            <pc:sldMk cId="2498908149" sldId="304"/>
            <ac:spMk id="8" creationId="{297FA6B5-D76D-4B51-8954-A2119D690D0A}"/>
          </ac:spMkLst>
        </pc:spChg>
        <pc:spChg chg="del mod ord">
          <ac:chgData name="BELLEMIN SANDRA" userId="5fe4e071-d3f4-40df-970f-ee8fcf898346" providerId="ADAL" clId="{8127D113-8E42-45E1-B1F2-9AAA90E87394}" dt="2025-03-19T10:40:02.602" v="54" actId="478"/>
          <ac:spMkLst>
            <pc:docMk/>
            <pc:sldMk cId="2498908149" sldId="304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1:59.173" v="121" actId="27614"/>
          <ac:picMkLst>
            <pc:docMk/>
            <pc:sldMk cId="2498908149" sldId="304"/>
            <ac:picMk id="3" creationId="{7479FB26-7AAC-0A94-2F90-CD1C111DF607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00.809" v="123" actId="27614"/>
        <pc:sldMkLst>
          <pc:docMk/>
          <pc:sldMk cId="102914528" sldId="305"/>
        </pc:sldMkLst>
        <pc:spChg chg="del">
          <ac:chgData name="BELLEMIN SANDRA" userId="5fe4e071-d3f4-40df-970f-ee8fcf898346" providerId="ADAL" clId="{8127D113-8E42-45E1-B1F2-9AAA90E87394}" dt="2025-03-19T10:39:59.324" v="53" actId="478"/>
          <ac:spMkLst>
            <pc:docMk/>
            <pc:sldMk cId="102914528" sldId="305"/>
            <ac:spMk id="4" creationId="{2A733907-4650-4D3F-BF99-A66A3AD1541B}"/>
          </ac:spMkLst>
        </pc:spChg>
        <pc:spChg chg="del">
          <ac:chgData name="BELLEMIN SANDRA" userId="5fe4e071-d3f4-40df-970f-ee8fcf898346" providerId="ADAL" clId="{8127D113-8E42-45E1-B1F2-9AAA90E87394}" dt="2025-03-19T10:39:59.324" v="53" actId="478"/>
          <ac:spMkLst>
            <pc:docMk/>
            <pc:sldMk cId="102914528" sldId="305"/>
            <ac:spMk id="6" creationId="{53A1997B-7A5F-40D0-8AAB-A8165368B5CE}"/>
          </ac:spMkLst>
        </pc:spChg>
        <pc:spChg chg="del mod ord">
          <ac:chgData name="BELLEMIN SANDRA" userId="5fe4e071-d3f4-40df-970f-ee8fcf898346" providerId="ADAL" clId="{8127D113-8E42-45E1-B1F2-9AAA90E87394}" dt="2025-03-19T10:39:59.324" v="53" actId="478"/>
          <ac:spMkLst>
            <pc:docMk/>
            <pc:sldMk cId="102914528" sldId="305"/>
            <ac:spMk id="13" creationId="{27D6CE6A-6131-4121-B7F6-607A77AB0E03}"/>
          </ac:spMkLst>
        </pc:spChg>
        <pc:picChg chg="add mod">
          <ac:chgData name="BELLEMIN SANDRA" userId="5fe4e071-d3f4-40df-970f-ee8fcf898346" providerId="ADAL" clId="{8127D113-8E42-45E1-B1F2-9AAA90E87394}" dt="2025-03-19T10:42:00.809" v="123" actId="27614"/>
          <ac:picMkLst>
            <pc:docMk/>
            <pc:sldMk cId="102914528" sldId="305"/>
            <ac:picMk id="3" creationId="{F9E3AA8B-26EE-387B-47FD-69127D0B225B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04.740" v="127" actId="27614"/>
        <pc:sldMkLst>
          <pc:docMk/>
          <pc:sldMk cId="2270471717" sldId="306"/>
        </pc:sldMkLst>
        <pc:spChg chg="del mod ord">
          <ac:chgData name="BELLEMIN SANDRA" userId="5fe4e071-d3f4-40df-970f-ee8fcf898346" providerId="ADAL" clId="{8127D113-8E42-45E1-B1F2-9AAA90E87394}" dt="2025-03-19T10:39:51.948" v="51" actId="478"/>
          <ac:spMkLst>
            <pc:docMk/>
            <pc:sldMk cId="2270471717" sldId="306"/>
            <ac:spMk id="2" creationId="{1A261E5C-A060-40AC-80D9-CE20C7E7E820}"/>
          </ac:spMkLst>
        </pc:spChg>
        <pc:spChg chg="del mod ord">
          <ac:chgData name="BELLEMIN SANDRA" userId="5fe4e071-d3f4-40df-970f-ee8fcf898346" providerId="ADAL" clId="{8127D113-8E42-45E1-B1F2-9AAA90E87394}" dt="2025-03-19T10:39:51.948" v="51" actId="478"/>
          <ac:spMkLst>
            <pc:docMk/>
            <pc:sldMk cId="2270471717" sldId="306"/>
            <ac:spMk id="3" creationId="{9FC6CDAE-1A02-40E2-B5B3-B23317496580}"/>
          </ac:spMkLst>
        </pc:spChg>
        <pc:picChg chg="del">
          <ac:chgData name="BELLEMIN SANDRA" userId="5fe4e071-d3f4-40df-970f-ee8fcf898346" providerId="ADAL" clId="{8127D113-8E42-45E1-B1F2-9AAA90E87394}" dt="2025-03-19T10:39:51.948" v="51" actId="478"/>
          <ac:picMkLst>
            <pc:docMk/>
            <pc:sldMk cId="2270471717" sldId="306"/>
            <ac:picMk id="5" creationId="{BDEE03E7-A2C6-454C-A605-3BB8A88F78CA}"/>
          </ac:picMkLst>
        </pc:picChg>
        <pc:picChg chg="add mod">
          <ac:chgData name="BELLEMIN SANDRA" userId="5fe4e071-d3f4-40df-970f-ee8fcf898346" providerId="ADAL" clId="{8127D113-8E42-45E1-B1F2-9AAA90E87394}" dt="2025-03-19T10:42:04.740" v="127" actId="27614"/>
          <ac:picMkLst>
            <pc:docMk/>
            <pc:sldMk cId="2270471717" sldId="306"/>
            <ac:picMk id="6" creationId="{731E573B-218C-5A11-AA86-DD9A01879C6C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13.165" v="131" actId="27614"/>
        <pc:sldMkLst>
          <pc:docMk/>
          <pc:sldMk cId="3916612541" sldId="309"/>
        </pc:sldMkLst>
        <pc:spChg chg="del mod ord">
          <ac:chgData name="BELLEMIN SANDRA" userId="5fe4e071-d3f4-40df-970f-ee8fcf898346" providerId="ADAL" clId="{8127D113-8E42-45E1-B1F2-9AAA90E87394}" dt="2025-03-19T10:39:45.851" v="49" actId="478"/>
          <ac:spMkLst>
            <pc:docMk/>
            <pc:sldMk cId="3916612541" sldId="309"/>
            <ac:spMk id="5" creationId="{F0E65A40-430F-4725-B8B4-4C8A24D27F49}"/>
          </ac:spMkLst>
        </pc:spChg>
        <pc:grpChg chg="del">
          <ac:chgData name="BELLEMIN SANDRA" userId="5fe4e071-d3f4-40df-970f-ee8fcf898346" providerId="ADAL" clId="{8127D113-8E42-45E1-B1F2-9AAA90E87394}" dt="2025-03-19T10:39:45.851" v="49" actId="478"/>
          <ac:grpSpMkLst>
            <pc:docMk/>
            <pc:sldMk cId="3916612541" sldId="309"/>
            <ac:grpSpMk id="11" creationId="{F1CF1CF3-3D00-476C-9E18-B70E60A481A4}"/>
          </ac:grpSpMkLst>
        </pc:grpChg>
        <pc:grpChg chg="del">
          <ac:chgData name="BELLEMIN SANDRA" userId="5fe4e071-d3f4-40df-970f-ee8fcf898346" providerId="ADAL" clId="{8127D113-8E42-45E1-B1F2-9AAA90E87394}" dt="2025-03-19T10:39:45.851" v="49" actId="478"/>
          <ac:grpSpMkLst>
            <pc:docMk/>
            <pc:sldMk cId="3916612541" sldId="309"/>
            <ac:grpSpMk id="14" creationId="{C52E34BA-883E-4443-99D4-B31DBF018C9A}"/>
          </ac:grpSpMkLst>
        </pc:grpChg>
        <pc:picChg chg="del">
          <ac:chgData name="BELLEMIN SANDRA" userId="5fe4e071-d3f4-40df-970f-ee8fcf898346" providerId="ADAL" clId="{8127D113-8E42-45E1-B1F2-9AAA90E87394}" dt="2025-03-19T10:39:45.851" v="49" actId="478"/>
          <ac:picMkLst>
            <pc:docMk/>
            <pc:sldMk cId="3916612541" sldId="309"/>
            <ac:picMk id="2" creationId="{5B213C86-0FD7-46A1-B3E6-A9EE0E4C1241}"/>
          </ac:picMkLst>
        </pc:picChg>
        <pc:picChg chg="del">
          <ac:chgData name="BELLEMIN SANDRA" userId="5fe4e071-d3f4-40df-970f-ee8fcf898346" providerId="ADAL" clId="{8127D113-8E42-45E1-B1F2-9AAA90E87394}" dt="2025-03-19T10:39:45.851" v="49" actId="478"/>
          <ac:picMkLst>
            <pc:docMk/>
            <pc:sldMk cId="3916612541" sldId="309"/>
            <ac:picMk id="4" creationId="{6B25DA7A-32AF-42BB-8C4E-1B43B97C984F}"/>
          </ac:picMkLst>
        </pc:picChg>
        <pc:picChg chg="add mod">
          <ac:chgData name="BELLEMIN SANDRA" userId="5fe4e071-d3f4-40df-970f-ee8fcf898346" providerId="ADAL" clId="{8127D113-8E42-45E1-B1F2-9AAA90E87394}" dt="2025-03-19T10:42:13.165" v="131" actId="27614"/>
          <ac:picMkLst>
            <pc:docMk/>
            <pc:sldMk cId="3916612541" sldId="309"/>
            <ac:picMk id="6" creationId="{456D7615-BA17-1F14-CCD1-3A6F3D499AE1}"/>
          </ac:picMkLst>
        </pc:picChg>
        <pc:picChg chg="del">
          <ac:chgData name="BELLEMIN SANDRA" userId="5fe4e071-d3f4-40df-970f-ee8fcf898346" providerId="ADAL" clId="{8127D113-8E42-45E1-B1F2-9AAA90E87394}" dt="2025-03-19T10:39:45.851" v="49" actId="478"/>
          <ac:picMkLst>
            <pc:docMk/>
            <pc:sldMk cId="3916612541" sldId="309"/>
            <ac:picMk id="9" creationId="{AF65CDA0-4B57-4894-B749-20C922E33D2B}"/>
          </ac:picMkLst>
        </pc:picChg>
        <pc:picChg chg="del">
          <ac:chgData name="BELLEMIN SANDRA" userId="5fe4e071-d3f4-40df-970f-ee8fcf898346" providerId="ADAL" clId="{8127D113-8E42-45E1-B1F2-9AAA90E87394}" dt="2025-03-19T10:39:45.851" v="49" actId="478"/>
          <ac:picMkLst>
            <pc:docMk/>
            <pc:sldMk cId="3916612541" sldId="309"/>
            <ac:picMk id="10" creationId="{CCE6D3C8-6E7E-4799-92FB-94D8EC595F23}"/>
          </ac:picMkLst>
        </pc:picChg>
        <pc:picChg chg="del">
          <ac:chgData name="BELLEMIN SANDRA" userId="5fe4e071-d3f4-40df-970f-ee8fcf898346" providerId="ADAL" clId="{8127D113-8E42-45E1-B1F2-9AAA90E87394}" dt="2025-03-19T10:39:45.851" v="49" actId="478"/>
          <ac:picMkLst>
            <pc:docMk/>
            <pc:sldMk cId="3916612541" sldId="309"/>
            <ac:picMk id="19" creationId="{8DF52EBD-495D-4171-A099-07C97CA085D9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14.864" v="133" actId="27614"/>
        <pc:sldMkLst>
          <pc:docMk/>
          <pc:sldMk cId="760975003" sldId="310"/>
        </pc:sldMkLst>
        <pc:spChg chg="del mod ord">
          <ac:chgData name="BELLEMIN SANDRA" userId="5fe4e071-d3f4-40df-970f-ee8fcf898346" providerId="ADAL" clId="{8127D113-8E42-45E1-B1F2-9AAA90E87394}" dt="2025-03-19T10:39:40.867" v="48" actId="478"/>
          <ac:spMkLst>
            <pc:docMk/>
            <pc:sldMk cId="760975003" sldId="310"/>
            <ac:spMk id="5" creationId="{F0E65A40-430F-4725-B8B4-4C8A24D27F49}"/>
          </ac:spMkLst>
        </pc:spChg>
        <pc:grpChg chg="del">
          <ac:chgData name="BELLEMIN SANDRA" userId="5fe4e071-d3f4-40df-970f-ee8fcf898346" providerId="ADAL" clId="{8127D113-8E42-45E1-B1F2-9AAA90E87394}" dt="2025-03-19T10:39:40.867" v="48" actId="478"/>
          <ac:grpSpMkLst>
            <pc:docMk/>
            <pc:sldMk cId="760975003" sldId="310"/>
            <ac:grpSpMk id="4" creationId="{81B0E9A0-913E-422F-92EF-3F44BA9A789F}"/>
          </ac:grpSpMkLst>
        </pc:grpChg>
        <pc:grpChg chg="del">
          <ac:chgData name="BELLEMIN SANDRA" userId="5fe4e071-d3f4-40df-970f-ee8fcf898346" providerId="ADAL" clId="{8127D113-8E42-45E1-B1F2-9AAA90E87394}" dt="2025-03-19T10:39:40.867" v="48" actId="478"/>
          <ac:grpSpMkLst>
            <pc:docMk/>
            <pc:sldMk cId="760975003" sldId="310"/>
            <ac:grpSpMk id="9" creationId="{8C8F47C6-7326-4C62-BE89-C11EFADCEB41}"/>
          </ac:grpSpMkLst>
        </pc:grpChg>
        <pc:picChg chg="add mod">
          <ac:chgData name="BELLEMIN SANDRA" userId="5fe4e071-d3f4-40df-970f-ee8fcf898346" providerId="ADAL" clId="{8127D113-8E42-45E1-B1F2-9AAA90E87394}" dt="2025-03-19T10:42:14.864" v="133" actId="27614"/>
          <ac:picMkLst>
            <pc:docMk/>
            <pc:sldMk cId="760975003" sldId="310"/>
            <ac:picMk id="3" creationId="{C546B9D6-EBDD-8056-B1F8-FF1EB679771C}"/>
          </ac:picMkLst>
        </pc:picChg>
        <pc:picChg chg="del">
          <ac:chgData name="BELLEMIN SANDRA" userId="5fe4e071-d3f4-40df-970f-ee8fcf898346" providerId="ADAL" clId="{8127D113-8E42-45E1-B1F2-9AAA90E87394}" dt="2025-03-19T10:39:40.867" v="48" actId="478"/>
          <ac:picMkLst>
            <pc:docMk/>
            <pc:sldMk cId="760975003" sldId="310"/>
            <ac:picMk id="8" creationId="{63145454-03BA-4EC4-92C8-DEAC07DBFDC7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16.457" v="135" actId="27614"/>
        <pc:sldMkLst>
          <pc:docMk/>
          <pc:sldMk cId="2285305715" sldId="311"/>
        </pc:sldMkLst>
        <pc:spChg chg="del mod ord">
          <ac:chgData name="BELLEMIN SANDRA" userId="5fe4e071-d3f4-40df-970f-ee8fcf898346" providerId="ADAL" clId="{8127D113-8E42-45E1-B1F2-9AAA90E87394}" dt="2025-03-19T10:39:37.660" v="47" actId="478"/>
          <ac:spMkLst>
            <pc:docMk/>
            <pc:sldMk cId="2285305715" sldId="311"/>
            <ac:spMk id="5" creationId="{F0E65A40-430F-4725-B8B4-4C8A24D27F49}"/>
          </ac:spMkLst>
        </pc:spChg>
        <pc:grpChg chg="del">
          <ac:chgData name="BELLEMIN SANDRA" userId="5fe4e071-d3f4-40df-970f-ee8fcf898346" providerId="ADAL" clId="{8127D113-8E42-45E1-B1F2-9AAA90E87394}" dt="2025-03-19T10:39:37.660" v="47" actId="478"/>
          <ac:grpSpMkLst>
            <pc:docMk/>
            <pc:sldMk cId="2285305715" sldId="311"/>
            <ac:grpSpMk id="8" creationId="{122C1077-D0AA-48D2-9885-F6AC5090AF96}"/>
          </ac:grpSpMkLst>
        </pc:grpChg>
        <pc:grpChg chg="del">
          <ac:chgData name="BELLEMIN SANDRA" userId="5fe4e071-d3f4-40df-970f-ee8fcf898346" providerId="ADAL" clId="{8127D113-8E42-45E1-B1F2-9AAA90E87394}" dt="2025-03-19T10:39:37.660" v="47" actId="478"/>
          <ac:grpSpMkLst>
            <pc:docMk/>
            <pc:sldMk cId="2285305715" sldId="311"/>
            <ac:grpSpMk id="11" creationId="{2403F046-7982-4D05-A5B7-5AE78C445735}"/>
          </ac:grpSpMkLst>
        </pc:grpChg>
        <pc:picChg chg="del">
          <ac:chgData name="BELLEMIN SANDRA" userId="5fe4e071-d3f4-40df-970f-ee8fcf898346" providerId="ADAL" clId="{8127D113-8E42-45E1-B1F2-9AAA90E87394}" dt="2025-03-19T10:39:37.660" v="47" actId="478"/>
          <ac:picMkLst>
            <pc:docMk/>
            <pc:sldMk cId="2285305715" sldId="311"/>
            <ac:picMk id="3" creationId="{A7B1D2E4-D493-4DEA-9366-CC07189978ED}"/>
          </ac:picMkLst>
        </pc:picChg>
        <pc:picChg chg="add mod">
          <ac:chgData name="BELLEMIN SANDRA" userId="5fe4e071-d3f4-40df-970f-ee8fcf898346" providerId="ADAL" clId="{8127D113-8E42-45E1-B1F2-9AAA90E87394}" dt="2025-03-19T10:42:16.457" v="135" actId="27614"/>
          <ac:picMkLst>
            <pc:docMk/>
            <pc:sldMk cId="2285305715" sldId="311"/>
            <ac:picMk id="4" creationId="{56FAF46B-A95D-5135-7885-B5DC760E03FD}"/>
          </ac:picMkLst>
        </pc:picChg>
        <pc:picChg chg="del">
          <ac:chgData name="BELLEMIN SANDRA" userId="5fe4e071-d3f4-40df-970f-ee8fcf898346" providerId="ADAL" clId="{8127D113-8E42-45E1-B1F2-9AAA90E87394}" dt="2025-03-19T10:39:37.660" v="47" actId="478"/>
          <ac:picMkLst>
            <pc:docMk/>
            <pc:sldMk cId="2285305715" sldId="311"/>
            <ac:picMk id="12" creationId="{57025537-0AAE-4140-A9B8-86452608CA7D}"/>
          </ac:picMkLst>
        </pc:picChg>
        <pc:picChg chg="del">
          <ac:chgData name="BELLEMIN SANDRA" userId="5fe4e071-d3f4-40df-970f-ee8fcf898346" providerId="ADAL" clId="{8127D113-8E42-45E1-B1F2-9AAA90E87394}" dt="2025-03-19T10:39:37.660" v="47" actId="478"/>
          <ac:picMkLst>
            <pc:docMk/>
            <pc:sldMk cId="2285305715" sldId="311"/>
            <ac:picMk id="14" creationId="{A988D368-C78F-4FCF-A63E-3086ADA9A6A6}"/>
          </ac:picMkLst>
        </pc:picChg>
        <pc:picChg chg="del">
          <ac:chgData name="BELLEMIN SANDRA" userId="5fe4e071-d3f4-40df-970f-ee8fcf898346" providerId="ADAL" clId="{8127D113-8E42-45E1-B1F2-9AAA90E87394}" dt="2025-03-19T10:39:37.660" v="47" actId="478"/>
          <ac:picMkLst>
            <pc:docMk/>
            <pc:sldMk cId="2285305715" sldId="311"/>
            <ac:picMk id="15" creationId="{47F8BC12-DA3B-4D3C-9CDA-22958494E99D}"/>
          </ac:picMkLst>
        </pc:picChg>
        <pc:picChg chg="del">
          <ac:chgData name="BELLEMIN SANDRA" userId="5fe4e071-d3f4-40df-970f-ee8fcf898346" providerId="ADAL" clId="{8127D113-8E42-45E1-B1F2-9AAA90E87394}" dt="2025-03-19T10:39:37.660" v="47" actId="478"/>
          <ac:picMkLst>
            <pc:docMk/>
            <pc:sldMk cId="2285305715" sldId="311"/>
            <ac:picMk id="19" creationId="{DAC627F6-6992-4009-9805-E634F80BEE26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19.582" v="139" actId="27614"/>
        <pc:sldMkLst>
          <pc:docMk/>
          <pc:sldMk cId="1749527972" sldId="312"/>
        </pc:sldMkLst>
        <pc:spChg chg="del mod ord">
          <ac:chgData name="BELLEMIN SANDRA" userId="5fe4e071-d3f4-40df-970f-ee8fcf898346" providerId="ADAL" clId="{8127D113-8E42-45E1-B1F2-9AAA90E87394}" dt="2025-03-19T10:39:29.563" v="45" actId="478"/>
          <ac:spMkLst>
            <pc:docMk/>
            <pc:sldMk cId="1749527972" sldId="312"/>
            <ac:spMk id="2" creationId="{4CFC41F9-C064-47ED-B012-A023CCEA4964}"/>
          </ac:spMkLst>
        </pc:spChg>
        <pc:picChg chg="add mod">
          <ac:chgData name="BELLEMIN SANDRA" userId="5fe4e071-d3f4-40df-970f-ee8fcf898346" providerId="ADAL" clId="{8127D113-8E42-45E1-B1F2-9AAA90E87394}" dt="2025-03-19T10:42:19.582" v="139" actId="27614"/>
          <ac:picMkLst>
            <pc:docMk/>
            <pc:sldMk cId="1749527972" sldId="312"/>
            <ac:picMk id="4" creationId="{28156537-168B-DEAC-3622-D7B6EC9106EB}"/>
          </ac:picMkLst>
        </pc:picChg>
        <pc:picChg chg="del">
          <ac:chgData name="BELLEMIN SANDRA" userId="5fe4e071-d3f4-40df-970f-ee8fcf898346" providerId="ADAL" clId="{8127D113-8E42-45E1-B1F2-9AAA90E87394}" dt="2025-03-19T10:39:29.563" v="45" actId="478"/>
          <ac:picMkLst>
            <pc:docMk/>
            <pc:sldMk cId="1749527972" sldId="312"/>
            <ac:picMk id="5" creationId="{B3CBB5C2-FF08-FD5F-660C-3453479B0553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20.885" v="141" actId="27614"/>
        <pc:sldMkLst>
          <pc:docMk/>
          <pc:sldMk cId="1062618100" sldId="313"/>
        </pc:sldMkLst>
        <pc:spChg chg="del mod ord">
          <ac:chgData name="BELLEMIN SANDRA" userId="5fe4e071-d3f4-40df-970f-ee8fcf898346" providerId="ADAL" clId="{8127D113-8E42-45E1-B1F2-9AAA90E87394}" dt="2025-03-19T10:39:26.274" v="44" actId="478"/>
          <ac:spMkLst>
            <pc:docMk/>
            <pc:sldMk cId="1062618100" sldId="313"/>
            <ac:spMk id="2" creationId="{4CFC41F9-C064-47ED-B012-A023CCEA4964}"/>
          </ac:spMkLst>
        </pc:spChg>
        <pc:picChg chg="del">
          <ac:chgData name="BELLEMIN SANDRA" userId="5fe4e071-d3f4-40df-970f-ee8fcf898346" providerId="ADAL" clId="{8127D113-8E42-45E1-B1F2-9AAA90E87394}" dt="2025-03-19T10:39:26.274" v="44" actId="478"/>
          <ac:picMkLst>
            <pc:docMk/>
            <pc:sldMk cId="1062618100" sldId="313"/>
            <ac:picMk id="4" creationId="{4FABA7AC-7596-2EB2-F8F4-71EA44E46AE5}"/>
          </ac:picMkLst>
        </pc:picChg>
        <pc:picChg chg="add mod">
          <ac:chgData name="BELLEMIN SANDRA" userId="5fe4e071-d3f4-40df-970f-ee8fcf898346" providerId="ADAL" clId="{8127D113-8E42-45E1-B1F2-9AAA90E87394}" dt="2025-03-19T10:42:20.885" v="141" actId="27614"/>
          <ac:picMkLst>
            <pc:docMk/>
            <pc:sldMk cId="1062618100" sldId="313"/>
            <ac:picMk id="5" creationId="{7D0FC774-AB3F-6106-D3EB-A3DBA4AB17F0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22.854" v="143" actId="27614"/>
        <pc:sldMkLst>
          <pc:docMk/>
          <pc:sldMk cId="2858930096" sldId="314"/>
        </pc:sldMkLst>
        <pc:spChg chg="del mod ord">
          <ac:chgData name="BELLEMIN SANDRA" userId="5fe4e071-d3f4-40df-970f-ee8fcf898346" providerId="ADAL" clId="{8127D113-8E42-45E1-B1F2-9AAA90E87394}" dt="2025-03-19T10:39:23.483" v="43" actId="478"/>
          <ac:spMkLst>
            <pc:docMk/>
            <pc:sldMk cId="2858930096" sldId="314"/>
            <ac:spMk id="2" creationId="{4CFC41F9-C064-47ED-B012-A023CCEA4964}"/>
          </ac:spMkLst>
        </pc:spChg>
        <pc:picChg chg="add mod">
          <ac:chgData name="BELLEMIN SANDRA" userId="5fe4e071-d3f4-40df-970f-ee8fcf898346" providerId="ADAL" clId="{8127D113-8E42-45E1-B1F2-9AAA90E87394}" dt="2025-03-19T10:42:22.854" v="143" actId="27614"/>
          <ac:picMkLst>
            <pc:docMk/>
            <pc:sldMk cId="2858930096" sldId="314"/>
            <ac:picMk id="4" creationId="{881C6B08-253F-7841-9EBF-4A54E0AABE16}"/>
          </ac:picMkLst>
        </pc:picChg>
        <pc:picChg chg="del">
          <ac:chgData name="BELLEMIN SANDRA" userId="5fe4e071-d3f4-40df-970f-ee8fcf898346" providerId="ADAL" clId="{8127D113-8E42-45E1-B1F2-9AAA90E87394}" dt="2025-03-19T10:39:23.483" v="43" actId="478"/>
          <ac:picMkLst>
            <pc:docMk/>
            <pc:sldMk cId="2858930096" sldId="314"/>
            <ac:picMk id="5" creationId="{8C757547-DD5C-24CD-4964-D7572451EDEB}"/>
          </ac:picMkLst>
        </pc:picChg>
      </pc:sldChg>
      <pc:sldChg chg="addSp delSp modSp mod modClrScheme chgLayout modNotesTx">
        <pc:chgData name="BELLEMIN SANDRA" userId="5fe4e071-d3f4-40df-970f-ee8fcf898346" providerId="ADAL" clId="{8127D113-8E42-45E1-B1F2-9AAA90E87394}" dt="2025-03-19T10:44:53.760" v="156" actId="255"/>
        <pc:sldMkLst>
          <pc:docMk/>
          <pc:sldMk cId="2885820511" sldId="315"/>
        </pc:sldMkLst>
        <pc:spChg chg="del mod ord">
          <ac:chgData name="BELLEMIN SANDRA" userId="5fe4e071-d3f4-40df-970f-ee8fcf898346" providerId="ADAL" clId="{8127D113-8E42-45E1-B1F2-9AAA90E87394}" dt="2025-03-19T10:39:20.777" v="42" actId="478"/>
          <ac:spMkLst>
            <pc:docMk/>
            <pc:sldMk cId="2885820511" sldId="315"/>
            <ac:spMk id="2" creationId="{10E53926-09D1-47D1-B30E-8CBB8296AE35}"/>
          </ac:spMkLst>
        </pc:spChg>
        <pc:picChg chg="del">
          <ac:chgData name="BELLEMIN SANDRA" userId="5fe4e071-d3f4-40df-970f-ee8fcf898346" providerId="ADAL" clId="{8127D113-8E42-45E1-B1F2-9AAA90E87394}" dt="2025-03-19T10:39:20.777" v="42" actId="478"/>
          <ac:picMkLst>
            <pc:docMk/>
            <pc:sldMk cId="2885820511" sldId="315"/>
            <ac:picMk id="4" creationId="{45A58004-CB84-41B6-821A-F544077E11B1}"/>
          </ac:picMkLst>
        </pc:picChg>
        <pc:picChg chg="add mod">
          <ac:chgData name="BELLEMIN SANDRA" userId="5fe4e071-d3f4-40df-970f-ee8fcf898346" providerId="ADAL" clId="{8127D113-8E42-45E1-B1F2-9AAA90E87394}" dt="2025-03-19T10:42:24.311" v="145" actId="27614"/>
          <ac:picMkLst>
            <pc:docMk/>
            <pc:sldMk cId="2885820511" sldId="315"/>
            <ac:picMk id="5" creationId="{2F179BE7-E12A-A019-ADC2-225CC9C0F491}"/>
          </ac:picMkLst>
        </pc:picChg>
        <pc:picChg chg="del">
          <ac:chgData name="BELLEMIN SANDRA" userId="5fe4e071-d3f4-40df-970f-ee8fcf898346" providerId="ADAL" clId="{8127D113-8E42-45E1-B1F2-9AAA90E87394}" dt="2025-03-19T10:39:20.777" v="42" actId="478"/>
          <ac:picMkLst>
            <pc:docMk/>
            <pc:sldMk cId="2885820511" sldId="315"/>
            <ac:picMk id="6" creationId="{392C9012-AFBC-45BC-A918-F085D98084F1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2:17.977" v="137" actId="27614"/>
        <pc:sldMkLst>
          <pc:docMk/>
          <pc:sldMk cId="862832965" sldId="316"/>
        </pc:sldMkLst>
        <pc:spChg chg="del mod ord">
          <ac:chgData name="BELLEMIN SANDRA" userId="5fe4e071-d3f4-40df-970f-ee8fcf898346" providerId="ADAL" clId="{8127D113-8E42-45E1-B1F2-9AAA90E87394}" dt="2025-03-19T10:39:33.348" v="46" actId="478"/>
          <ac:spMkLst>
            <pc:docMk/>
            <pc:sldMk cId="862832965" sldId="316"/>
            <ac:spMk id="2" creationId="{24BF22B0-15F7-4C62-BA8B-12C93A2AE0A4}"/>
          </ac:spMkLst>
        </pc:spChg>
        <pc:picChg chg="add mod">
          <ac:chgData name="BELLEMIN SANDRA" userId="5fe4e071-d3f4-40df-970f-ee8fcf898346" providerId="ADAL" clId="{8127D113-8E42-45E1-B1F2-9AAA90E87394}" dt="2025-03-19T10:42:17.977" v="137" actId="27614"/>
          <ac:picMkLst>
            <pc:docMk/>
            <pc:sldMk cId="862832965" sldId="316"/>
            <ac:picMk id="4" creationId="{B949F9A9-FC16-F433-B9E2-DE8839F47E48}"/>
          </ac:picMkLst>
        </pc:picChg>
        <pc:picChg chg="del mod modCrop">
          <ac:chgData name="BELLEMIN SANDRA" userId="5fe4e071-d3f4-40df-970f-ee8fcf898346" providerId="ADAL" clId="{8127D113-8E42-45E1-B1F2-9AAA90E87394}" dt="2025-03-19T10:39:33.348" v="46" actId="478"/>
          <ac:picMkLst>
            <pc:docMk/>
            <pc:sldMk cId="862832965" sldId="316"/>
            <ac:picMk id="5" creationId="{4853BF21-1D57-D1BE-A1C7-4CF367E59A63}"/>
          </ac:picMkLst>
        </pc:picChg>
      </pc:sldChg>
      <pc:sldChg chg="addSp delSp modSp mod modClrScheme chgLayout modNotesTx">
        <pc:chgData name="BELLEMIN SANDRA" userId="5fe4e071-d3f4-40df-970f-ee8fcf898346" providerId="ADAL" clId="{8127D113-8E42-45E1-B1F2-9AAA90E87394}" dt="2025-03-19T10:45:02.049" v="158" actId="255"/>
        <pc:sldMkLst>
          <pc:docMk/>
          <pc:sldMk cId="82208782" sldId="317"/>
        </pc:sldMkLst>
        <pc:spChg chg="del mod ord">
          <ac:chgData name="BELLEMIN SANDRA" userId="5fe4e071-d3f4-40df-970f-ee8fcf898346" providerId="ADAL" clId="{8127D113-8E42-45E1-B1F2-9AAA90E87394}" dt="2025-03-19T10:39:17.364" v="41" actId="478"/>
          <ac:spMkLst>
            <pc:docMk/>
            <pc:sldMk cId="82208782" sldId="317"/>
            <ac:spMk id="2" creationId="{8F4B5D7C-0037-4D8F-BA43-3690E770FC39}"/>
          </ac:spMkLst>
        </pc:spChg>
        <pc:spChg chg="del">
          <ac:chgData name="BELLEMIN SANDRA" userId="5fe4e071-d3f4-40df-970f-ee8fcf898346" providerId="ADAL" clId="{8127D113-8E42-45E1-B1F2-9AAA90E87394}" dt="2025-03-19T10:39:17.364" v="41" actId="478"/>
          <ac:spMkLst>
            <pc:docMk/>
            <pc:sldMk cId="82208782" sldId="317"/>
            <ac:spMk id="5" creationId="{1405182E-B967-494C-92CB-9DC6782E400D}"/>
          </ac:spMkLst>
        </pc:spChg>
        <pc:spChg chg="del">
          <ac:chgData name="BELLEMIN SANDRA" userId="5fe4e071-d3f4-40df-970f-ee8fcf898346" providerId="ADAL" clId="{8127D113-8E42-45E1-B1F2-9AAA90E87394}" dt="2025-03-19T10:39:17.364" v="41" actId="478"/>
          <ac:spMkLst>
            <pc:docMk/>
            <pc:sldMk cId="82208782" sldId="317"/>
            <ac:spMk id="6" creationId="{FB3B0E5D-55AA-493B-9B6D-0133255A7490}"/>
          </ac:spMkLst>
        </pc:spChg>
        <pc:spChg chg="del">
          <ac:chgData name="BELLEMIN SANDRA" userId="5fe4e071-d3f4-40df-970f-ee8fcf898346" providerId="ADAL" clId="{8127D113-8E42-45E1-B1F2-9AAA90E87394}" dt="2025-03-19T10:39:17.364" v="41" actId="478"/>
          <ac:spMkLst>
            <pc:docMk/>
            <pc:sldMk cId="82208782" sldId="317"/>
            <ac:spMk id="7" creationId="{FE97552D-AF6F-42E6-A8DD-CA72EFCF5CEF}"/>
          </ac:spMkLst>
        </pc:spChg>
        <pc:spChg chg="del">
          <ac:chgData name="BELLEMIN SANDRA" userId="5fe4e071-d3f4-40df-970f-ee8fcf898346" providerId="ADAL" clId="{8127D113-8E42-45E1-B1F2-9AAA90E87394}" dt="2025-03-19T10:39:17.364" v="41" actId="478"/>
          <ac:spMkLst>
            <pc:docMk/>
            <pc:sldMk cId="82208782" sldId="317"/>
            <ac:spMk id="8" creationId="{2C485949-BEF2-4B8F-97EA-590605452F0C}"/>
          </ac:spMkLst>
        </pc:spChg>
        <pc:picChg chg="add mod">
          <ac:chgData name="BELLEMIN SANDRA" userId="5fe4e071-d3f4-40df-970f-ee8fcf898346" providerId="ADAL" clId="{8127D113-8E42-45E1-B1F2-9AAA90E87394}" dt="2025-03-19T10:42:27.538" v="147" actId="27614"/>
          <ac:picMkLst>
            <pc:docMk/>
            <pc:sldMk cId="82208782" sldId="317"/>
            <ac:picMk id="4" creationId="{CA2F26CA-1A14-A5E6-A017-D6021EA00125}"/>
          </ac:picMkLst>
        </pc:picChg>
        <pc:picChg chg="del">
          <ac:chgData name="BELLEMIN SANDRA" userId="5fe4e071-d3f4-40df-970f-ee8fcf898346" providerId="ADAL" clId="{8127D113-8E42-45E1-B1F2-9AAA90E87394}" dt="2025-03-19T10:39:17.364" v="41" actId="478"/>
          <ac:picMkLst>
            <pc:docMk/>
            <pc:sldMk cId="82208782" sldId="317"/>
            <ac:picMk id="9" creationId="{E5A4E3CD-A061-44C2-9908-B95F61D65373}"/>
          </ac:picMkLst>
        </pc:picChg>
      </pc:sldChg>
      <pc:sldChg chg="addSp delSp modSp mod modClrScheme chgLayout">
        <pc:chgData name="BELLEMIN SANDRA" userId="5fe4e071-d3f4-40df-970f-ee8fcf898346" providerId="ADAL" clId="{8127D113-8E42-45E1-B1F2-9AAA90E87394}" dt="2025-03-19T10:45:58.376" v="165" actId="962"/>
        <pc:sldMkLst>
          <pc:docMk/>
          <pc:sldMk cId="321210796" sldId="318"/>
        </pc:sldMkLst>
        <pc:spChg chg="add del mod">
          <ac:chgData name="BELLEMIN SANDRA" userId="5fe4e071-d3f4-40df-970f-ee8fcf898346" providerId="ADAL" clId="{8127D113-8E42-45E1-B1F2-9AAA90E87394}" dt="2025-03-19T10:45:54.765" v="162" actId="478"/>
          <ac:spMkLst>
            <pc:docMk/>
            <pc:sldMk cId="321210796" sldId="318"/>
            <ac:spMk id="2" creationId="{1A38840E-92F9-D477-5EB1-A705EF796736}"/>
          </ac:spMkLst>
        </pc:spChg>
        <pc:spChg chg="del mod ord">
          <ac:chgData name="BELLEMIN SANDRA" userId="5fe4e071-d3f4-40df-970f-ee8fcf898346" providerId="ADAL" clId="{8127D113-8E42-45E1-B1F2-9AAA90E87394}" dt="2025-03-19T10:39:14.522" v="40" actId="478"/>
          <ac:spMkLst>
            <pc:docMk/>
            <pc:sldMk cId="321210796" sldId="318"/>
            <ac:spMk id="2" creationId="{C0EEA0FF-D5A7-48C6-8B7F-B551C96360F0}"/>
          </ac:spMkLst>
        </pc:spChg>
        <pc:picChg chg="del">
          <ac:chgData name="BELLEMIN SANDRA" userId="5fe4e071-d3f4-40df-970f-ee8fcf898346" providerId="ADAL" clId="{8127D113-8E42-45E1-B1F2-9AAA90E87394}" dt="2025-03-19T10:39:14.522" v="40" actId="478"/>
          <ac:picMkLst>
            <pc:docMk/>
            <pc:sldMk cId="321210796" sldId="318"/>
            <ac:picMk id="4" creationId="{B8D521BF-D7EE-4F34-AC30-285455544DAE}"/>
          </ac:picMkLst>
        </pc:picChg>
        <pc:picChg chg="add mod">
          <ac:chgData name="BELLEMIN SANDRA" userId="5fe4e071-d3f4-40df-970f-ee8fcf898346" providerId="ADAL" clId="{8127D113-8E42-45E1-B1F2-9AAA90E87394}" dt="2025-03-19T10:45:58.376" v="165" actId="962"/>
          <ac:picMkLst>
            <pc:docMk/>
            <pc:sldMk cId="321210796" sldId="318"/>
            <ac:picMk id="4" creationId="{B9A202DB-7897-F8D1-D840-BCC8BB6EACC9}"/>
          </ac:picMkLst>
        </pc:picChg>
        <pc:picChg chg="add del mod">
          <ac:chgData name="BELLEMIN SANDRA" userId="5fe4e071-d3f4-40df-970f-ee8fcf898346" providerId="ADAL" clId="{8127D113-8E42-45E1-B1F2-9AAA90E87394}" dt="2025-03-19T10:45:54.765" v="162" actId="478"/>
          <ac:picMkLst>
            <pc:docMk/>
            <pc:sldMk cId="321210796" sldId="318"/>
            <ac:picMk id="5" creationId="{61751D98-4340-4521-C856-A00A75767466}"/>
          </ac:picMkLst>
        </pc:picChg>
      </pc:sldChg>
      <pc:sldChg chg="addSp delSp modSp mod modClrScheme chgLayout modNotesTx">
        <pc:chgData name="BELLEMIN SANDRA" userId="5fe4e071-d3f4-40df-970f-ee8fcf898346" providerId="ADAL" clId="{8127D113-8E42-45E1-B1F2-9AAA90E87394}" dt="2025-03-19T10:44:34.092" v="155" actId="255"/>
        <pc:sldMkLst>
          <pc:docMk/>
          <pc:sldMk cId="431546818" sldId="319"/>
        </pc:sldMkLst>
        <pc:spChg chg="del mod ord">
          <ac:chgData name="BELLEMIN SANDRA" userId="5fe4e071-d3f4-40df-970f-ee8fcf898346" providerId="ADAL" clId="{8127D113-8E42-45E1-B1F2-9AAA90E87394}" dt="2025-03-19T10:39:49.004" v="50" actId="478"/>
          <ac:spMkLst>
            <pc:docMk/>
            <pc:sldMk cId="431546818" sldId="319"/>
            <ac:spMk id="5" creationId="{82BBC2C8-66C9-833A-FCF0-33A9591815E9}"/>
          </ac:spMkLst>
        </pc:spChg>
        <pc:grpChg chg="del">
          <ac:chgData name="BELLEMIN SANDRA" userId="5fe4e071-d3f4-40df-970f-ee8fcf898346" providerId="ADAL" clId="{8127D113-8E42-45E1-B1F2-9AAA90E87394}" dt="2025-03-19T10:39:49.004" v="50" actId="478"/>
          <ac:grpSpMkLst>
            <pc:docMk/>
            <pc:sldMk cId="431546818" sldId="319"/>
            <ac:grpSpMk id="11" creationId="{C1716C16-0CF0-110A-ABC5-45127C770FE9}"/>
          </ac:grpSpMkLst>
        </pc:grpChg>
        <pc:grpChg chg="del">
          <ac:chgData name="BELLEMIN SANDRA" userId="5fe4e071-d3f4-40df-970f-ee8fcf898346" providerId="ADAL" clId="{8127D113-8E42-45E1-B1F2-9AAA90E87394}" dt="2025-03-19T10:39:49.004" v="50" actId="478"/>
          <ac:grpSpMkLst>
            <pc:docMk/>
            <pc:sldMk cId="431546818" sldId="319"/>
            <ac:grpSpMk id="14" creationId="{8B704772-4A79-FFDE-B893-7F93D63EA729}"/>
          </ac:grpSpMkLst>
        </pc:grpChg>
        <pc:picChg chg="add mod">
          <ac:chgData name="BELLEMIN SANDRA" userId="5fe4e071-d3f4-40df-970f-ee8fcf898346" providerId="ADAL" clId="{8127D113-8E42-45E1-B1F2-9AAA90E87394}" dt="2025-03-19T10:42:11.434" v="129" actId="27614"/>
          <ac:picMkLst>
            <pc:docMk/>
            <pc:sldMk cId="431546818" sldId="319"/>
            <ac:picMk id="3" creationId="{EA875807-6505-A8F3-8DC5-90A5BB8BACAF}"/>
          </ac:picMkLst>
        </pc:picChg>
        <pc:picChg chg="del">
          <ac:chgData name="BELLEMIN SANDRA" userId="5fe4e071-d3f4-40df-970f-ee8fcf898346" providerId="ADAL" clId="{8127D113-8E42-45E1-B1F2-9AAA90E87394}" dt="2025-03-19T10:39:49.004" v="50" actId="478"/>
          <ac:picMkLst>
            <pc:docMk/>
            <pc:sldMk cId="431546818" sldId="319"/>
            <ac:picMk id="19" creationId="{FFBEC3D0-823B-AEA1-1BB3-4AD38397F77A}"/>
          </ac:picMkLst>
        </pc:picChg>
      </pc:sldChg>
      <pc:sldMasterChg chg="del delSldLayout">
        <pc:chgData name="BELLEMIN SANDRA" userId="5fe4e071-d3f4-40df-970f-ee8fcf898346" providerId="ADAL" clId="{8127D113-8E42-45E1-B1F2-9AAA90E87394}" dt="2025-03-19T10:39:09.465" v="7" actId="700"/>
        <pc:sldMasterMkLst>
          <pc:docMk/>
          <pc:sldMasterMk cId="1099315086" sldId="2147483660"/>
        </pc:sldMasterMkLst>
        <pc:sldLayoutChg chg="del">
          <pc:chgData name="BELLEMIN SANDRA" userId="5fe4e071-d3f4-40df-970f-ee8fcf898346" providerId="ADAL" clId="{8127D113-8E42-45E1-B1F2-9AAA90E87394}" dt="2025-03-19T10:39:09.465" v="7" actId="700"/>
          <pc:sldLayoutMkLst>
            <pc:docMk/>
            <pc:sldMasterMk cId="1099315086" sldId="2147483660"/>
            <pc:sldLayoutMk cId="2245769894" sldId="2147483661"/>
          </pc:sldLayoutMkLst>
        </pc:sldLayoutChg>
        <pc:sldLayoutChg chg="del">
          <pc:chgData name="BELLEMIN SANDRA" userId="5fe4e071-d3f4-40df-970f-ee8fcf898346" providerId="ADAL" clId="{8127D113-8E42-45E1-B1F2-9AAA90E87394}" dt="2025-03-19T10:39:09.465" v="7" actId="700"/>
          <pc:sldLayoutMkLst>
            <pc:docMk/>
            <pc:sldMasterMk cId="1099315086" sldId="2147483660"/>
            <pc:sldLayoutMk cId="1653235573" sldId="2147483662"/>
          </pc:sldLayoutMkLst>
        </pc:sldLayoutChg>
        <pc:sldLayoutChg chg="del">
          <pc:chgData name="BELLEMIN SANDRA" userId="5fe4e071-d3f4-40df-970f-ee8fcf898346" providerId="ADAL" clId="{8127D113-8E42-45E1-B1F2-9AAA90E87394}" dt="2025-03-19T10:39:09.465" v="7" actId="700"/>
          <pc:sldLayoutMkLst>
            <pc:docMk/>
            <pc:sldMasterMk cId="1099315086" sldId="2147483660"/>
            <pc:sldLayoutMk cId="440475260" sldId="2147483664"/>
          </pc:sldLayoutMkLst>
        </pc:sldLayoutChg>
        <pc:sldLayoutChg chg="del">
          <pc:chgData name="BELLEMIN SANDRA" userId="5fe4e071-d3f4-40df-970f-ee8fcf898346" providerId="ADAL" clId="{8127D113-8E42-45E1-B1F2-9AAA90E87394}" dt="2025-03-19T10:39:09.465" v="7" actId="700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addSldLayout modSldLayout">
        <pc:chgData name="BELLEMIN SANDRA" userId="5fe4e071-d3f4-40df-970f-ee8fcf898346" providerId="ADAL" clId="{8127D113-8E42-45E1-B1F2-9AAA90E87394}" dt="2025-03-19T10:38:58.520" v="6" actId="478"/>
        <pc:sldMasterMkLst>
          <pc:docMk/>
          <pc:sldMasterMk cId="1199506384" sldId="2147483703"/>
        </pc:sldMasterMkLst>
        <pc:sldLayoutChg chg="delSp add mod replId modTransition">
          <pc:chgData name="BELLEMIN SANDRA" userId="5fe4e071-d3f4-40df-970f-ee8fcf898346" providerId="ADAL" clId="{8127D113-8E42-45E1-B1F2-9AAA90E87394}" dt="2025-03-19T10:38:58.520" v="6" actId="478"/>
          <pc:sldLayoutMkLst>
            <pc:docMk/>
            <pc:sldMasterMk cId="1199506384" sldId="2147483703"/>
            <pc:sldLayoutMk cId="1092104774" sldId="2147483713"/>
          </pc:sldLayoutMkLst>
          <pc:spChg chg="del">
            <ac:chgData name="BELLEMIN SANDRA" userId="5fe4e071-d3f4-40df-970f-ee8fcf898346" providerId="ADAL" clId="{8127D113-8E42-45E1-B1F2-9AAA90E87394}" dt="2025-03-19T10:38:58.520" v="6" actId="478"/>
            <ac:spMkLst>
              <pc:docMk/>
              <pc:sldMasterMk cId="1199506384" sldId="2147483703"/>
              <pc:sldLayoutMk cId="1092104774" sldId="2147483713"/>
              <ac:spMk id="7" creationId="{9408C5A3-5DBB-48BA-BA85-05B5604FF534}"/>
            </ac:spMkLst>
          </pc:spChg>
          <pc:spChg chg="del">
            <ac:chgData name="BELLEMIN SANDRA" userId="5fe4e071-d3f4-40df-970f-ee8fcf898346" providerId="ADAL" clId="{8127D113-8E42-45E1-B1F2-9AAA90E87394}" dt="2025-03-19T10:38:58.520" v="6" actId="478"/>
            <ac:spMkLst>
              <pc:docMk/>
              <pc:sldMasterMk cId="1199506384" sldId="2147483703"/>
              <pc:sldLayoutMk cId="1092104774" sldId="2147483713"/>
              <ac:spMk id="9" creationId="{96689A6C-72B0-4D31-9978-689932D59F48}"/>
            </ac:spMkLst>
          </pc:spChg>
          <pc:spChg chg="del">
            <ac:chgData name="BELLEMIN SANDRA" userId="5fe4e071-d3f4-40df-970f-ee8fcf898346" providerId="ADAL" clId="{8127D113-8E42-45E1-B1F2-9AAA90E87394}" dt="2025-03-19T10:38:58.520" v="6" actId="478"/>
            <ac:spMkLst>
              <pc:docMk/>
              <pc:sldMasterMk cId="1199506384" sldId="2147483703"/>
              <pc:sldLayoutMk cId="1092104774" sldId="2147483713"/>
              <ac:spMk id="10" creationId="{0A8DF7BD-4FC4-46D8-8E51-1C50A815652F}"/>
            </ac:spMkLst>
          </pc:spChg>
          <pc:picChg chg="del">
            <ac:chgData name="BELLEMIN SANDRA" userId="5fe4e071-d3f4-40df-970f-ee8fcf898346" providerId="ADAL" clId="{8127D113-8E42-45E1-B1F2-9AAA90E87394}" dt="2025-03-19T10:38:58.520" v="6" actId="478"/>
            <ac:picMkLst>
              <pc:docMk/>
              <pc:sldMasterMk cId="1199506384" sldId="2147483703"/>
              <pc:sldLayoutMk cId="1092104774" sldId="2147483713"/>
              <ac:picMk id="8" creationId="{F8000C29-DBCD-4CAC-B122-9506AD1ABB01}"/>
            </ac:picMkLst>
          </pc:picChg>
        </pc:sldLayoutChg>
      </pc:sldMasterChg>
    </pc:docChg>
  </pc:docChgLst>
  <pc:docChgLst>
    <pc:chgData name="CHAUVELLIER ANNE" userId="63234966-364e-422f-8c52-45fd5239a521" providerId="ADAL" clId="{ACE3D052-39C4-4B3A-986F-DE5591547367}"/>
    <pc:docChg chg="undo custSel addSld delSld modSld sldOrd">
      <pc:chgData name="CHAUVELLIER ANNE" userId="63234966-364e-422f-8c52-45fd5239a521" providerId="ADAL" clId="{ACE3D052-39C4-4B3A-986F-DE5591547367}" dt="2022-04-13T07:00:18.798" v="1284" actId="1076"/>
      <pc:docMkLst>
        <pc:docMk/>
      </pc:docMkLst>
      <pc:sldChg chg="modNotesTx">
        <pc:chgData name="CHAUVELLIER ANNE" userId="63234966-364e-422f-8c52-45fd5239a521" providerId="ADAL" clId="{ACE3D052-39C4-4B3A-986F-DE5591547367}" dt="2022-04-07T13:37:03.660" v="1130" actId="20577"/>
        <pc:sldMkLst>
          <pc:docMk/>
          <pc:sldMk cId="1572725077" sldId="282"/>
        </pc:sldMkLst>
      </pc:sldChg>
      <pc:sldChg chg="del">
        <pc:chgData name="CHAUVELLIER ANNE" userId="63234966-364e-422f-8c52-45fd5239a521" providerId="ADAL" clId="{ACE3D052-39C4-4B3A-986F-DE5591547367}" dt="2022-03-22T15:55:03.037" v="0" actId="2696"/>
        <pc:sldMkLst>
          <pc:docMk/>
          <pc:sldMk cId="2574205628" sldId="283"/>
        </pc:sldMkLst>
      </pc:sldChg>
      <pc:sldChg chg="del">
        <pc:chgData name="CHAUVELLIER ANNE" userId="63234966-364e-422f-8c52-45fd5239a521" providerId="ADAL" clId="{ACE3D052-39C4-4B3A-986F-DE5591547367}" dt="2022-03-22T15:55:12.048" v="2" actId="2696"/>
        <pc:sldMkLst>
          <pc:docMk/>
          <pc:sldMk cId="3303037073" sldId="288"/>
        </pc:sldMkLst>
      </pc:sldChg>
      <pc:sldChg chg="del">
        <pc:chgData name="CHAUVELLIER ANNE" userId="63234966-364e-422f-8c52-45fd5239a521" providerId="ADAL" clId="{ACE3D052-39C4-4B3A-986F-DE5591547367}" dt="2022-03-22T15:55:05.738" v="1" actId="2696"/>
        <pc:sldMkLst>
          <pc:docMk/>
          <pc:sldMk cId="1360145185" sldId="291"/>
        </pc:sldMkLst>
      </pc:sldChg>
      <pc:sldChg chg="del">
        <pc:chgData name="CHAUVELLIER ANNE" userId="63234966-364e-422f-8c52-45fd5239a521" providerId="ADAL" clId="{ACE3D052-39C4-4B3A-986F-DE5591547367}" dt="2022-03-22T15:55:14.659" v="3" actId="2696"/>
        <pc:sldMkLst>
          <pc:docMk/>
          <pc:sldMk cId="2104073626" sldId="295"/>
        </pc:sldMkLst>
      </pc:sldChg>
      <pc:sldChg chg="modSp mod delCm modNotesTx">
        <pc:chgData name="CHAUVELLIER ANNE" userId="63234966-364e-422f-8c52-45fd5239a521" providerId="ADAL" clId="{ACE3D052-39C4-4B3A-986F-DE5591547367}" dt="2022-03-22T15:56:57.985" v="87"/>
        <pc:sldMkLst>
          <pc:docMk/>
          <pc:sldMk cId="359060244" sldId="296"/>
        </pc:sldMkLst>
      </pc:sldChg>
      <pc:sldChg chg="addSp modSp mod delCm modNotesTx">
        <pc:chgData name="CHAUVELLIER ANNE" userId="63234966-364e-422f-8c52-45fd5239a521" providerId="ADAL" clId="{ACE3D052-39C4-4B3A-986F-DE5591547367}" dt="2022-04-04T13:11:03.544" v="1113" actId="20577"/>
        <pc:sldMkLst>
          <pc:docMk/>
          <pc:sldMk cId="3679178946" sldId="297"/>
        </pc:sldMkLst>
      </pc:sldChg>
      <pc:sldChg chg="modSp mod">
        <pc:chgData name="CHAUVELLIER ANNE" userId="63234966-364e-422f-8c52-45fd5239a521" providerId="ADAL" clId="{ACE3D052-39C4-4B3A-986F-DE5591547367}" dt="2022-03-23T15:47:41.576" v="860" actId="5793"/>
        <pc:sldMkLst>
          <pc:docMk/>
          <pc:sldMk cId="718238569" sldId="298"/>
        </pc:sldMkLst>
      </pc:sldChg>
      <pc:sldChg chg="addSp modSp">
        <pc:chgData name="CHAUVELLIER ANNE" userId="63234966-364e-422f-8c52-45fd5239a521" providerId="ADAL" clId="{ACE3D052-39C4-4B3A-986F-DE5591547367}" dt="2022-03-22T15:58:17.872" v="94"/>
        <pc:sldMkLst>
          <pc:docMk/>
          <pc:sldMk cId="2230718490" sldId="299"/>
        </pc:sldMkLst>
      </pc:sldChg>
      <pc:sldChg chg="modSp mod delCm modNotesTx">
        <pc:chgData name="CHAUVELLIER ANNE" userId="63234966-364e-422f-8c52-45fd5239a521" providerId="ADAL" clId="{ACE3D052-39C4-4B3A-986F-DE5591547367}" dt="2022-03-23T15:47:58.068" v="870" actId="5793"/>
        <pc:sldMkLst>
          <pc:docMk/>
          <pc:sldMk cId="2352191330" sldId="300"/>
        </pc:sldMkLst>
      </pc:sldChg>
      <pc:sldChg chg="modSp mod delCm modNotesTx">
        <pc:chgData name="CHAUVELLIER ANNE" userId="63234966-364e-422f-8c52-45fd5239a521" providerId="ADAL" clId="{ACE3D052-39C4-4B3A-986F-DE5591547367}" dt="2022-04-04T13:11:15.679" v="1114" actId="20577"/>
        <pc:sldMkLst>
          <pc:docMk/>
          <pc:sldMk cId="223995267" sldId="302"/>
        </pc:sldMkLst>
      </pc:sldChg>
      <pc:sldChg chg="addSp modSp">
        <pc:chgData name="CHAUVELLIER ANNE" userId="63234966-364e-422f-8c52-45fd5239a521" providerId="ADAL" clId="{ACE3D052-39C4-4B3A-986F-DE5591547367}" dt="2022-03-22T15:58:12.831" v="93"/>
        <pc:sldMkLst>
          <pc:docMk/>
          <pc:sldMk cId="686290063" sldId="303"/>
        </pc:sldMkLst>
      </pc:sldChg>
      <pc:sldChg chg="modSp mod">
        <pc:chgData name="CHAUVELLIER ANNE" userId="63234966-364e-422f-8c52-45fd5239a521" providerId="ADAL" clId="{ACE3D052-39C4-4B3A-986F-DE5591547367}" dt="2022-03-23T15:47:51.327" v="865" actId="5793"/>
        <pc:sldMkLst>
          <pc:docMk/>
          <pc:sldMk cId="2498908149" sldId="304"/>
        </pc:sldMkLst>
      </pc:sldChg>
      <pc:sldChg chg="addSp modSp">
        <pc:chgData name="CHAUVELLIER ANNE" userId="63234966-364e-422f-8c52-45fd5239a521" providerId="ADAL" clId="{ACE3D052-39C4-4B3A-986F-DE5591547367}" dt="2022-03-22T15:58:21.450" v="95"/>
        <pc:sldMkLst>
          <pc:docMk/>
          <pc:sldMk cId="102914528" sldId="305"/>
        </pc:sldMkLst>
      </pc:sldChg>
      <pc:sldChg chg="modSp mod delCm">
        <pc:chgData name="CHAUVELLIER ANNE" userId="63234966-364e-422f-8c52-45fd5239a521" providerId="ADAL" clId="{ACE3D052-39C4-4B3A-986F-DE5591547367}" dt="2022-03-29T09:01:25.514" v="1008"/>
        <pc:sldMkLst>
          <pc:docMk/>
          <pc:sldMk cId="2270471717" sldId="306"/>
        </pc:sldMkLst>
      </pc:sldChg>
      <pc:sldChg chg="addSp delSp modSp mod delCm modNotesTx">
        <pc:chgData name="CHAUVELLIER ANNE" userId="63234966-364e-422f-8c52-45fd5239a521" providerId="ADAL" clId="{ACE3D052-39C4-4B3A-986F-DE5591547367}" dt="2022-04-11T14:19:13.230" v="1225" actId="20577"/>
        <pc:sldMkLst>
          <pc:docMk/>
          <pc:sldMk cId="1128797898" sldId="307"/>
        </pc:sldMkLst>
      </pc:sldChg>
      <pc:sldChg chg="addSp delSp modSp mod">
        <pc:chgData name="CHAUVELLIER ANNE" userId="63234966-364e-422f-8c52-45fd5239a521" providerId="ADAL" clId="{ACE3D052-39C4-4B3A-986F-DE5591547367}" dt="2022-03-30T15:22:28.883" v="1041"/>
        <pc:sldMkLst>
          <pc:docMk/>
          <pc:sldMk cId="3916612541" sldId="309"/>
        </pc:sldMkLst>
      </pc:sldChg>
      <pc:sldChg chg="addSp delSp modSp mod">
        <pc:chgData name="CHAUVELLIER ANNE" userId="63234966-364e-422f-8c52-45fd5239a521" providerId="ADAL" clId="{ACE3D052-39C4-4B3A-986F-DE5591547367}" dt="2022-03-29T08:58:21.618" v="900" actId="20577"/>
        <pc:sldMkLst>
          <pc:docMk/>
          <pc:sldMk cId="760975003" sldId="310"/>
        </pc:sldMkLst>
      </pc:sldChg>
      <pc:sldChg chg="addSp delSp modSp mod">
        <pc:chgData name="CHAUVELLIER ANNE" userId="63234966-364e-422f-8c52-45fd5239a521" providerId="ADAL" clId="{ACE3D052-39C4-4B3A-986F-DE5591547367}" dt="2022-03-30T15:22:34.563" v="1042"/>
        <pc:sldMkLst>
          <pc:docMk/>
          <pc:sldMk cId="2285305715" sldId="311"/>
        </pc:sldMkLst>
      </pc:sldChg>
      <pc:sldChg chg="modNotesTx">
        <pc:chgData name="CHAUVELLIER ANNE" userId="63234966-364e-422f-8c52-45fd5239a521" providerId="ADAL" clId="{ACE3D052-39C4-4B3A-986F-DE5591547367}" dt="2022-04-04T13:12:09.631" v="1115"/>
        <pc:sldMkLst>
          <pc:docMk/>
          <pc:sldMk cId="1749527972" sldId="312"/>
        </pc:sldMkLst>
      </pc:sldChg>
      <pc:sldChg chg="delCm modNotesTx">
        <pc:chgData name="CHAUVELLIER ANNE" userId="63234966-364e-422f-8c52-45fd5239a521" providerId="ADAL" clId="{ACE3D052-39C4-4B3A-986F-DE5591547367}" dt="2022-04-04T13:16:22.784" v="1122" actId="114"/>
        <pc:sldMkLst>
          <pc:docMk/>
          <pc:sldMk cId="2885820511" sldId="315"/>
        </pc:sldMkLst>
      </pc:sldChg>
      <pc:sldChg chg="addSp modSp new mod">
        <pc:chgData name="CHAUVELLIER ANNE" userId="63234966-364e-422f-8c52-45fd5239a521" providerId="ADAL" clId="{ACE3D052-39C4-4B3A-986F-DE5591547367}" dt="2022-03-22T16:27:29.444" v="581" actId="14100"/>
        <pc:sldMkLst>
          <pc:docMk/>
          <pc:sldMk cId="862832965" sldId="316"/>
        </pc:sldMkLst>
      </pc:sldChg>
      <pc:sldChg chg="addSp delSp modSp new mod ord modNotesTx">
        <pc:chgData name="CHAUVELLIER ANNE" userId="63234966-364e-422f-8c52-45fd5239a521" providerId="ADAL" clId="{ACE3D052-39C4-4B3A-986F-DE5591547367}" dt="2022-04-13T07:00:18.798" v="1284" actId="1076"/>
        <pc:sldMkLst>
          <pc:docMk/>
          <pc:sldMk cId="82208782" sldId="317"/>
        </pc:sldMkLst>
      </pc:sldChg>
      <pc:sldChg chg="addSp modSp new mod">
        <pc:chgData name="CHAUVELLIER ANNE" userId="63234966-364e-422f-8c52-45fd5239a521" providerId="ADAL" clId="{ACE3D052-39C4-4B3A-986F-DE5591547367}" dt="2022-03-30T15:24:09.003" v="1057" actId="732"/>
        <pc:sldMkLst>
          <pc:docMk/>
          <pc:sldMk cId="321210796" sldId="318"/>
        </pc:sldMkLst>
      </pc:sldChg>
      <pc:sldChg chg="modSp new del mod">
        <pc:chgData name="CHAUVELLIER ANNE" userId="63234966-364e-422f-8c52-45fd5239a521" providerId="ADAL" clId="{ACE3D052-39C4-4B3A-986F-DE5591547367}" dt="2022-04-11T14:56:37.922" v="1232" actId="2696"/>
        <pc:sldMkLst>
          <pc:docMk/>
          <pc:sldMk cId="3086108112" sldId="319"/>
        </pc:sldMkLst>
      </pc:sldChg>
    </pc:docChg>
  </pc:docChgLst>
  <pc:docChgLst>
    <pc:chgData name="BELLEMIN SANDRA" userId="5fe4e071-d3f4-40df-970f-ee8fcf898346" providerId="ADAL" clId="{39C7E009-A61C-444C-9D1D-C41C2D3C3488}"/>
    <pc:docChg chg="undo custSel modSld">
      <pc:chgData name="BELLEMIN SANDRA" userId="5fe4e071-d3f4-40df-970f-ee8fcf898346" providerId="ADAL" clId="{39C7E009-A61C-444C-9D1D-C41C2D3C3488}" dt="2025-02-25T10:48:01.215" v="34" actId="20577"/>
      <pc:docMkLst>
        <pc:docMk/>
      </pc:docMkLst>
      <pc:sldChg chg="modSp mod">
        <pc:chgData name="BELLEMIN SANDRA" userId="5fe4e071-d3f4-40df-970f-ee8fcf898346" providerId="ADAL" clId="{39C7E009-A61C-444C-9D1D-C41C2D3C3488}" dt="2025-02-25T10:37:06.864" v="0" actId="20577"/>
        <pc:sldMkLst>
          <pc:docMk/>
          <pc:sldMk cId="1448641687" sldId="277"/>
        </pc:sldMkLst>
      </pc:sldChg>
      <pc:sldChg chg="modSp mod">
        <pc:chgData name="BELLEMIN SANDRA" userId="5fe4e071-d3f4-40df-970f-ee8fcf898346" providerId="ADAL" clId="{39C7E009-A61C-444C-9D1D-C41C2D3C3488}" dt="2025-02-25T10:37:40.892" v="1" actId="20577"/>
        <pc:sldMkLst>
          <pc:docMk/>
          <pc:sldMk cId="3395575431" sldId="292"/>
        </pc:sldMkLst>
      </pc:sldChg>
      <pc:sldChg chg="modNotesTx">
        <pc:chgData name="BELLEMIN SANDRA" userId="5fe4e071-d3f4-40df-970f-ee8fcf898346" providerId="ADAL" clId="{39C7E009-A61C-444C-9D1D-C41C2D3C3488}" dt="2025-02-25T10:41:29.438" v="4" actId="114"/>
        <pc:sldMkLst>
          <pc:docMk/>
          <pc:sldMk cId="3679178946" sldId="297"/>
        </pc:sldMkLst>
      </pc:sldChg>
      <pc:sldChg chg="modSp mod">
        <pc:chgData name="BELLEMIN SANDRA" userId="5fe4e071-d3f4-40df-970f-ee8fcf898346" providerId="ADAL" clId="{39C7E009-A61C-444C-9D1D-C41C2D3C3488}" dt="2025-02-25T10:38:58.415" v="2" actId="20577"/>
        <pc:sldMkLst>
          <pc:docMk/>
          <pc:sldMk cId="4260044177" sldId="301"/>
        </pc:sldMkLst>
      </pc:sldChg>
      <pc:sldChg chg="modNotesTx">
        <pc:chgData name="BELLEMIN SANDRA" userId="5fe4e071-d3f4-40df-970f-ee8fcf898346" providerId="ADAL" clId="{39C7E009-A61C-444C-9D1D-C41C2D3C3488}" dt="2025-02-25T10:44:59.278" v="6" actId="6549"/>
        <pc:sldMkLst>
          <pc:docMk/>
          <pc:sldMk cId="2498908149" sldId="304"/>
        </pc:sldMkLst>
      </pc:sldChg>
      <pc:sldChg chg="modSp mod">
        <pc:chgData name="BELLEMIN SANDRA" userId="5fe4e071-d3f4-40df-970f-ee8fcf898346" providerId="ADAL" clId="{39C7E009-A61C-444C-9D1D-C41C2D3C3488}" dt="2025-02-25T10:47:20.094" v="31" actId="1035"/>
        <pc:sldMkLst>
          <pc:docMk/>
          <pc:sldMk cId="2285305715" sldId="311"/>
        </pc:sldMkLst>
      </pc:sldChg>
      <pc:sldChg chg="modNotesTx">
        <pc:chgData name="BELLEMIN SANDRA" userId="5fe4e071-d3f4-40df-970f-ee8fcf898346" providerId="ADAL" clId="{39C7E009-A61C-444C-9D1D-C41C2D3C3488}" dt="2025-02-25T10:48:01.215" v="34" actId="20577"/>
        <pc:sldMkLst>
          <pc:docMk/>
          <pc:sldMk cId="82208782" sldId="317"/>
        </pc:sldMkLst>
      </pc:sldChg>
      <pc:sldChg chg="modNotesTx">
        <pc:chgData name="BELLEMIN SANDRA" userId="5fe4e071-d3f4-40df-970f-ee8fcf898346" providerId="ADAL" clId="{39C7E009-A61C-444C-9D1D-C41C2D3C3488}" dt="2025-02-25T10:46:33.515" v="24"/>
        <pc:sldMkLst>
          <pc:docMk/>
          <pc:sldMk cId="431546818" sldId="31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 panose="020B0604020202020204" pitchFamily="34" charset="0"/>
              </a:rPr>
              <a:t>Aujourd’hui, nous allons apprendre à comparer deux nombres, c’est-à-dire à déterminer quel est le plus grand et quel est le plus petit.</a:t>
            </a: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9652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558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345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Décrire les</a:t>
            </a:r>
            <a:r>
              <a:rPr lang="fr-FR" b="0" baseline="0" dirty="0"/>
              <a:t> deux signes, leur forme de bouche. Expliquer que le côté ouvert se met du côté du nombre le plus grand et la pointe vers le nombre le plus petit.</a:t>
            </a:r>
          </a:p>
          <a:p>
            <a:r>
              <a:rPr lang="fr-FR" dirty="0"/>
              <a:t>Pour bien le retenir, ils</a:t>
            </a:r>
            <a:r>
              <a:rPr lang="fr-FR" b="0" baseline="0" dirty="0"/>
              <a:t> peuvent imaginer un petit monstre </a:t>
            </a:r>
            <a:r>
              <a:rPr lang="fr-FR" dirty="0"/>
              <a:t>gourmand</a:t>
            </a:r>
            <a:r>
              <a:rPr lang="fr-FR" b="0" baseline="0" dirty="0"/>
              <a:t> qui mangerait toujours du côté où il y </a:t>
            </a:r>
            <a:r>
              <a:rPr lang="fr-FR" dirty="0"/>
              <a:t>en a</a:t>
            </a:r>
            <a:r>
              <a:rPr lang="fr-FR" b="0" baseline="0" dirty="0"/>
              <a:t> le plus !</a:t>
            </a:r>
            <a:br>
              <a:rPr lang="fr-FR" b="0" baseline="0" dirty="0">
                <a:cs typeface="+mn-lt"/>
              </a:rPr>
            </a:b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242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Vous allez voir apparaitre deux nombres. Recopiez-les et complétez les trois points par le signe qui convient : plus grand, plus petit ou égal.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Vous connaissez déjà le signe égal, on l’utilise pour introduire le résultat des additions et des soustractions. Ce signe veut toujours dire qu'il y a la même quantité des deux côtés. Quand on compare deux nombres, on l’utilise pour dire que deux nombres sont égaux</a:t>
            </a:r>
            <a:r>
              <a:rPr lang="fr-F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5906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baseline="0" dirty="0">
                <a:latin typeface="+mn-lt"/>
              </a:rPr>
              <a:t>Recopiez les deux nombres et placez le bon signe entre les deux.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baseline="0" dirty="0">
                <a:latin typeface="+mn-lt"/>
              </a:rPr>
              <a:t>Attention, le </a:t>
            </a:r>
            <a:r>
              <a:rPr lang="fr-FR" sz="1200" i="1" dirty="0">
                <a:effectLst/>
                <a:latin typeface="+mn-lt"/>
              </a:rPr>
              <a:t>signe doit être écrit de sorte que le côté ouvert soit vers le grand nombre et que la pointe du signe soit du côté du petit nombre</a:t>
            </a:r>
            <a:r>
              <a:rPr lang="fr-FR" sz="1200" b="0" i="1" baseline="0" dirty="0">
                <a:latin typeface="+mn-lt"/>
              </a:rPr>
              <a:t>.</a:t>
            </a:r>
            <a:r>
              <a:rPr lang="fr-FR" sz="1200" b="0" i="1" dirty="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dirty="0">
                <a:latin typeface="+mn-lt"/>
              </a:rPr>
              <a:t>Lors de la correction, interroger un élève, écrire le signe, puis faire lire par les élèves </a:t>
            </a:r>
            <a:r>
              <a:rPr lang="fr-FR" sz="1200" b="0" baseline="0" dirty="0">
                <a:latin typeface="+mn-lt"/>
              </a:rPr>
              <a:t>l’écriture mathématique en pointant chaque élément : </a:t>
            </a:r>
            <a:r>
              <a:rPr lang="fr-FR" sz="1200" b="0" i="1" baseline="0" dirty="0">
                <a:latin typeface="+mn-lt"/>
              </a:rPr>
              <a:t>8 </a:t>
            </a:r>
            <a:r>
              <a:rPr lang="fr-FR" sz="1200" b="0" i="0" baseline="0" dirty="0">
                <a:latin typeface="+mn-lt"/>
              </a:rPr>
              <a:t>(pointer le 8) </a:t>
            </a:r>
            <a:r>
              <a:rPr lang="fr-FR" sz="1200" b="0" i="1" baseline="0" dirty="0">
                <a:latin typeface="+mn-lt"/>
              </a:rPr>
              <a:t>est plus grand que </a:t>
            </a:r>
            <a:r>
              <a:rPr lang="fr-FR" sz="1200" b="0" i="0" baseline="0" dirty="0">
                <a:latin typeface="+mn-lt"/>
              </a:rPr>
              <a:t>(pointer le signe) </a:t>
            </a:r>
            <a:r>
              <a:rPr lang="fr-FR" sz="1200" b="0" i="1" baseline="0" dirty="0">
                <a:latin typeface="+mn-lt"/>
              </a:rPr>
              <a:t> 6 </a:t>
            </a:r>
            <a:r>
              <a:rPr lang="fr-FR" sz="1200" b="0" i="0" baseline="0" dirty="0">
                <a:latin typeface="+mn-lt"/>
              </a:rPr>
              <a:t>(pointer le 6).</a:t>
            </a:r>
            <a:endParaRPr lang="fr-FR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440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5577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042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Faire répéter par la classe entière en pointant au tableau : </a:t>
            </a:r>
            <a:r>
              <a:rPr lang="fr-FR" b="0" i="1" dirty="0"/>
              <a:t>4 </a:t>
            </a:r>
            <a:r>
              <a:rPr lang="fr-FR" b="0" i="1" baseline="0" dirty="0"/>
              <a:t>est plus petit que 5</a:t>
            </a:r>
            <a:r>
              <a:rPr lang="fr-FR" b="0" baseline="0" dirty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259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678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Faire répéter par la classe entière en pointant au tableau : </a:t>
            </a:r>
            <a:r>
              <a:rPr lang="fr-FR" b="0" i="1" dirty="0"/>
              <a:t>2 </a:t>
            </a:r>
            <a:r>
              <a:rPr lang="fr-FR" b="0" i="1" baseline="0" dirty="0"/>
              <a:t>est égal à 2</a:t>
            </a:r>
            <a:r>
              <a:rPr lang="fr-FR" b="0" baseline="0" dirty="0"/>
              <a:t>.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6928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Vous allez voir s’afficher deux nombres. Écrivez sur votre ardoise le plus grand des deux.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6385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5724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Faire répéter par la classe entière en pointant au tableau : </a:t>
            </a:r>
            <a:r>
              <a:rPr lang="fr-FR" b="0" i="1" dirty="0"/>
              <a:t>9 </a:t>
            </a:r>
            <a:r>
              <a:rPr lang="fr-FR" b="0" i="1" baseline="0" dirty="0"/>
              <a:t>est plus grand que 7</a:t>
            </a:r>
            <a:r>
              <a:rPr lang="fr-FR" b="0" baseline="0" dirty="0"/>
              <a:t>.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0708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Maintenant, vous allez ranger des nombres dans l’ordre croissant, c’est-à-dire du plus petit</a:t>
            </a:r>
            <a:r>
              <a:rPr lang="fr-FR" b="0" i="1" baseline="0" dirty="0"/>
              <a:t> au plus grand.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4 nombres vont s’afficher. Sur votre ardoise, écrivez d’abord le plus petit, puis le suivant, et ainsi de suite jusqu’au plus grand.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3371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064A1-8F77-1020-F55E-133660A9E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9329F5E-4E00-BDD4-87FC-24EF4769F8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F67213-ED94-7806-925C-ACCA1C8BF6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dirty="0">
                <a:latin typeface="+mn-lt"/>
              </a:rPr>
              <a:t>Laisser un temps de recherche (environ 1 min), puis corriger.</a:t>
            </a:r>
          </a:p>
          <a:p>
            <a:r>
              <a:rPr lang="fr-FR" sz="1200" b="0" i="1" dirty="0">
                <a:latin typeface="+mn-lt"/>
              </a:rPr>
              <a:t>Quel est le plus petit nombre : 8, 5, 10 ou 3 ? </a:t>
            </a:r>
          </a:p>
          <a:p>
            <a:r>
              <a:rPr lang="fr-FR" sz="1200" b="0" dirty="0">
                <a:latin typeface="+mn-lt"/>
              </a:rPr>
              <a:t>Interroger un élève, noter ses réponses. Demander au reste de la classe s’ils valident ou non ce rangement et passer à la diapositive suivante pour vérifier avec les réglettes.</a:t>
            </a:r>
          </a:p>
          <a:p>
            <a:r>
              <a:rPr lang="fr-FR" sz="1200" dirty="0">
                <a:effectLst/>
                <a:latin typeface="+mn-lt"/>
              </a:rPr>
              <a:t>Pour plus de dynamisme, on peut aussi interroger un élève différent pour chaque nombre</a:t>
            </a:r>
            <a:endParaRPr lang="fr-FR" sz="1200" dirty="0">
              <a:latin typeface="+mn-lt"/>
            </a:endParaRPr>
          </a:p>
          <a:p>
            <a:endParaRPr lang="fr-FR" sz="1200" dirty="0">
              <a:latin typeface="+mn-lt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8F25DE9-198C-5790-9E9A-74455D2907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2025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3 est plus petit que 5, qui est plus petit que 8, qui est plus petit que 10.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0736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000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3010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766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Lire la consigne car, dans cet exercice, elle diffère de ce qui a été fait sur l’ardoise précédemment.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2094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Vous devez calculer la somme puis comparer le résultat avec le nombre proposé.</a:t>
            </a:r>
            <a:endParaRPr lang="fr-FR" sz="120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828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/>
              <a:t>Faire lire</a:t>
            </a:r>
            <a:r>
              <a:rPr lang="fr-FR" i="0" baseline="0" dirty="0"/>
              <a:t> les deux nombres et laisser quelques secondes de réflexion. Les élèves lèvent leur ardoise lorsqu’ils ont trouvé la réponse. Valider d’un signe de tête.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baseline="0" dirty="0"/>
              <a:t>Interroger un élève en lui demandant de justifier sa réponse.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082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dirty="0">
                <a:latin typeface="+mn-lt"/>
              </a:rPr>
              <a:t>Distribuer la leçon aux élèves et leur faire colorier les réglettes du 2 (en rouge) et du 6 (en vert foncé) avant de leur faire coller dans leur cahier.</a:t>
            </a:r>
          </a:p>
          <a:p>
            <a:r>
              <a:rPr lang="fr-FR" sz="1200" dirty="0">
                <a:effectLst/>
                <a:latin typeface="+mn-lt"/>
              </a:rPr>
              <a:t>Cette étape peut-être réalisée dans un autre moment que la séance d’apprentissage. Au moment des devoirs par exemple.</a:t>
            </a:r>
            <a:endParaRPr lang="fr-FR" sz="1200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4337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Rappeler que «</a:t>
            </a:r>
            <a:r>
              <a:rPr lang="fr-FR" i="1" dirty="0"/>
              <a:t> 8 c’est plus que 5</a:t>
            </a:r>
            <a:r>
              <a:rPr lang="fr-FR" dirty="0"/>
              <a:t> », ou encore :</a:t>
            </a:r>
            <a:r>
              <a:rPr lang="fr-FR" baseline="0" dirty="0"/>
              <a:t> </a:t>
            </a:r>
            <a:r>
              <a:rPr lang="fr-FR" i="1" baseline="0" dirty="0"/>
              <a:t>quand on compte, on dit 5 avant 8</a:t>
            </a:r>
            <a:r>
              <a:rPr lang="fr-FR" baseline="0" dirty="0"/>
              <a:t>.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9291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128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179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Maintenant, écrivez sur votre ardoise le nombre le plus petit.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591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4252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44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210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  <p:sldLayoutId id="214748371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9689BE85-83E7-6A38-810B-D6EA161D38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C993C86-A0B0-2E2C-05F8-2E8BF374BE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99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25FBE4C-6794-2922-BA90-1B97F3243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02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6A898741-9495-C19F-A4F0-218E258E5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0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11E3AFAB-0BEF-B3C5-A8BC-F1B3C09C2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44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D28F6BA4-E9F1-CA2C-4A31-BEEBF3B43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78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15D367A-4924-3555-2A05-7F0273BEC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5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A4AE0028-B58F-27E2-18A6-636D94F314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90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747AF50E-79F4-1F96-051F-6DFD6E661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38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2A7A772-17E9-9FB4-6C43-938C24177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718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479FB26-7AAC-0A94-2F90-CD1C111DF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08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312AC9F-4269-717D-319F-9D5EF4A28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416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F9E3AA8B-26EE-387B-47FD-69127D0B2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4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F075792C-3219-AABB-965E-541863A9B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191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731E573B-218C-5A11-AA86-DD9A01879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71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11CE8-5B7A-37E9-2C6F-1C2E9EC65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A875807-6505-A8F3-8DC5-90A5BB8BA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46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456D7615-BA17-1F14-CCD1-3A6F3D499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12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546B9D6-EBDD-8056-B1F8-FF1EB67977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75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56FAF46B-A95D-5135-7885-B5DC760E0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05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nombre, logiciel&#10;&#10;Le contenu généré par l’IA peut être incorrect.">
            <a:extLst>
              <a:ext uri="{FF2B5EF4-FFF2-40B4-BE49-F238E27FC236}">
                <a16:creationId xmlns:a16="http://schemas.microsoft.com/office/drawing/2014/main" id="{B949F9A9-FC16-F433-B9E2-DE8839F47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32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Appareils électroniques, capture d’écran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28156537-168B-DEAC-3622-D7B6EC910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5279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nombre, logiciel&#10;&#10;Le contenu généré par l’IA peut être incorrect.">
            <a:extLst>
              <a:ext uri="{FF2B5EF4-FFF2-40B4-BE49-F238E27FC236}">
                <a16:creationId xmlns:a16="http://schemas.microsoft.com/office/drawing/2014/main" id="{7D0FC774-AB3F-6106-D3EB-A3DBA4AB1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18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Système d’exploitation, nombre&#10;&#10;Le contenu généré par l’IA peut être incorrect.">
            <a:extLst>
              <a:ext uri="{FF2B5EF4-FFF2-40B4-BE49-F238E27FC236}">
                <a16:creationId xmlns:a16="http://schemas.microsoft.com/office/drawing/2014/main" id="{E3258E95-5C43-F29D-9B2B-63F38AA40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250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81C6B08-253F-7841-9EBF-4A54E0AAB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9300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2F179BE7-E12A-A019-ADC2-225CC9C0F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205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CA2F26CA-1A14-A5E6-A017-D6021EA00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7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B9A202DB-7897-F8D1-D840-BCC8BB6EA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0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94CD7FA-7016-F503-BB26-DAAD9D768F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2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741F7802-5306-3AF4-B63F-1A40B51C48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05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C2C02C5C-A601-771A-3646-E34C59889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221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44CEC72D-5135-C3AD-6CE0-467910BED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75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78D2149-9E2D-B2FD-F2A3-81A574E22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63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58E1ED59-ACAD-357E-80AB-83A61BB8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76685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C71FFA-E8D4-45A7-B53D-9EC090DD7389}">
  <ds:schemaRefs>
    <ds:schemaRef ds:uri="bfd01c09-4c2c-4413-a701-52472ac34042"/>
    <ds:schemaRef ds:uri="http://schemas.microsoft.com/office/infopath/2007/PartnerControls"/>
    <ds:schemaRef ds:uri="http://purl.org/dc/terms/"/>
    <ds:schemaRef ds:uri="05e35dcb-3e29-4319-8895-1aefbc7b9c14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2.xml><?xml version="1.0" encoding="utf-8"?>
<ds:datastoreItem xmlns:ds="http://schemas.openxmlformats.org/officeDocument/2006/customXml" ds:itemID="{33F97278-F26A-48E5-9F00-80CEE8E535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4705</TotalTime>
  <Words>667</Words>
  <Application>Microsoft Office PowerPoint</Application>
  <PresentationFormat>Affichage à l'écran (4:3)</PresentationFormat>
  <Paragraphs>60</Paragraphs>
  <Slides>33</Slides>
  <Notes>30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33</vt:i4>
      </vt:variant>
    </vt:vector>
  </HeadingPairs>
  <TitlesOfParts>
    <vt:vector size="41" baseType="lpstr">
      <vt:lpstr>Calibri Light</vt:lpstr>
      <vt:lpstr>Verdana</vt:lpstr>
      <vt:lpstr>Calibri</vt:lpstr>
      <vt:lpstr>Arial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40</cp:revision>
  <dcterms:created xsi:type="dcterms:W3CDTF">2022-01-07T11:15:07Z</dcterms:created>
  <dcterms:modified xsi:type="dcterms:W3CDTF">2025-03-19T10:45:59Z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