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85" r:id="rId5"/>
    <p:sldMasterId id="2147483690" r:id="rId6"/>
    <p:sldMasterId id="2147483693" r:id="rId7"/>
    <p:sldMasterId id="2147483696" r:id="rId8"/>
    <p:sldMasterId id="2147483670" r:id="rId9"/>
    <p:sldMasterId id="2147483676" r:id="rId10"/>
    <p:sldMasterId id="2147483681" r:id="rId11"/>
  </p:sldMasterIdLst>
  <p:notesMasterIdLst>
    <p:notesMasterId r:id="rId25"/>
  </p:notesMasterIdLst>
  <p:sldIdLst>
    <p:sldId id="256" r:id="rId12"/>
    <p:sldId id="272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9" r:id="rId22"/>
    <p:sldId id="285" r:id="rId23"/>
    <p:sldId id="291" r:id="rId24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984807"/>
    <a:srgbClr val="984823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ACC9C-5028-4508-9BA6-920D8D170B76}" v="14" dt="2025-03-19T16:09:22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67104" autoAdjust="0"/>
  </p:normalViewPr>
  <p:slideViewPr>
    <p:cSldViewPr snapToGrid="0">
      <p:cViewPr>
        <p:scale>
          <a:sx n="50" d="100"/>
          <a:sy n="50" d="100"/>
        </p:scale>
        <p:origin x="162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font" Target="fonts/font3.fntdata"/><Relationship Id="rId36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font" Target="fonts/font2.fntdata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201ACC9C-5028-4508-9BA6-920D8D170B76}"/>
    <pc:docChg chg="custSel modSld modMainMaster">
      <pc:chgData name="BELLEMIN SANDRA" userId="5fe4e071-d3f4-40df-970f-ee8fcf898346" providerId="ADAL" clId="{201ACC9C-5028-4508-9BA6-920D8D170B76}" dt="2025-03-19T16:09:22.668" v="59" actId="962"/>
      <pc:docMkLst>
        <pc:docMk/>
      </pc:docMkLst>
      <pc:sldChg chg="addSp delSp modSp mod modClrScheme chgLayout">
        <pc:chgData name="BELLEMIN SANDRA" userId="5fe4e071-d3f4-40df-970f-ee8fcf898346" providerId="ADAL" clId="{201ACC9C-5028-4508-9BA6-920D8D170B76}" dt="2025-03-19T16:08:56.369" v="33" actId="27614"/>
        <pc:sldMkLst>
          <pc:docMk/>
          <pc:sldMk cId="838659900" sldId="256"/>
        </pc:sldMkLst>
        <pc:spChg chg="del">
          <ac:chgData name="BELLEMIN SANDRA" userId="5fe4e071-d3f4-40df-970f-ee8fcf898346" providerId="ADAL" clId="{201ACC9C-5028-4508-9BA6-920D8D170B76}" dt="2025-03-19T16:03:57.170" v="2" actId="478"/>
          <ac:spMkLst>
            <pc:docMk/>
            <pc:sldMk cId="838659900" sldId="256"/>
            <ac:spMk id="2" creationId="{8151996C-ACCB-46F7-84CF-CD773B2A99A3}"/>
          </ac:spMkLst>
        </pc:spChg>
        <pc:spChg chg="del">
          <ac:chgData name="BELLEMIN SANDRA" userId="5fe4e071-d3f4-40df-970f-ee8fcf898346" providerId="ADAL" clId="{201ACC9C-5028-4508-9BA6-920D8D170B76}" dt="2025-03-19T16:03:57.170" v="2" actId="478"/>
          <ac:spMkLst>
            <pc:docMk/>
            <pc:sldMk cId="838659900" sldId="256"/>
            <ac:spMk id="3" creationId="{013A2E0A-CD12-462B-B4A8-9DB595DB6E28}"/>
          </ac:spMkLst>
        </pc:spChg>
        <pc:spChg chg="add del mod">
          <ac:chgData name="BELLEMIN SANDRA" userId="5fe4e071-d3f4-40df-970f-ee8fcf898346" providerId="ADAL" clId="{201ACC9C-5028-4508-9BA6-920D8D170B76}" dt="2025-03-19T16:04:04.689" v="3" actId="700"/>
          <ac:spMkLst>
            <pc:docMk/>
            <pc:sldMk cId="838659900" sldId="256"/>
            <ac:spMk id="5" creationId="{D8814A77-F23B-0630-1B80-31AE1A7FC392}"/>
          </ac:spMkLst>
        </pc:spChg>
        <pc:picChg chg="add mod">
          <ac:chgData name="BELLEMIN SANDRA" userId="5fe4e071-d3f4-40df-970f-ee8fcf898346" providerId="ADAL" clId="{201ACC9C-5028-4508-9BA6-920D8D170B76}" dt="2025-03-19T16:08:56.369" v="33" actId="27614"/>
          <ac:picMkLst>
            <pc:docMk/>
            <pc:sldMk cId="838659900" sldId="256"/>
            <ac:picMk id="7" creationId="{918878BF-0DF1-00F8-19DB-8D31A8DEAABE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8:58.044" v="35" actId="27614"/>
        <pc:sldMkLst>
          <pc:docMk/>
          <pc:sldMk cId="3999926093" sldId="272"/>
        </pc:sldMkLst>
        <pc:spChg chg="del mod ord">
          <ac:chgData name="BELLEMIN SANDRA" userId="5fe4e071-d3f4-40df-970f-ee8fcf898346" providerId="ADAL" clId="{201ACC9C-5028-4508-9BA6-920D8D170B76}" dt="2025-03-19T16:04:15.228" v="16" actId="478"/>
          <ac:spMkLst>
            <pc:docMk/>
            <pc:sldMk cId="3999926093" sldId="272"/>
            <ac:spMk id="2" creationId="{2D9A9DD7-19DF-4858-804A-ABD248A16FE4}"/>
          </ac:spMkLst>
        </pc:spChg>
        <pc:spChg chg="del mod ord">
          <ac:chgData name="BELLEMIN SANDRA" userId="5fe4e071-d3f4-40df-970f-ee8fcf898346" providerId="ADAL" clId="{201ACC9C-5028-4508-9BA6-920D8D170B76}" dt="2025-03-19T16:04:15.228" v="16" actId="478"/>
          <ac:spMkLst>
            <pc:docMk/>
            <pc:sldMk cId="3999926093" sldId="272"/>
            <ac:spMk id="3" creationId="{440FE843-03D8-449A-89E1-622723946D71}"/>
          </ac:spMkLst>
        </pc:spChg>
        <pc:picChg chg="del">
          <ac:chgData name="BELLEMIN SANDRA" userId="5fe4e071-d3f4-40df-970f-ee8fcf898346" providerId="ADAL" clId="{201ACC9C-5028-4508-9BA6-920D8D170B76}" dt="2025-03-19T16:04:15.228" v="16" actId="478"/>
          <ac:picMkLst>
            <pc:docMk/>
            <pc:sldMk cId="3999926093" sldId="272"/>
            <ac:picMk id="5" creationId="{0D868096-A7CE-412C-8DF9-F8924EC140AF}"/>
          </ac:picMkLst>
        </pc:picChg>
        <pc:picChg chg="add mod">
          <ac:chgData name="BELLEMIN SANDRA" userId="5fe4e071-d3f4-40df-970f-ee8fcf898346" providerId="ADAL" clId="{201ACC9C-5028-4508-9BA6-920D8D170B76}" dt="2025-03-19T16:08:58.044" v="35" actId="27614"/>
          <ac:picMkLst>
            <pc:docMk/>
            <pc:sldMk cId="3999926093" sldId="272"/>
            <ac:picMk id="6" creationId="{5B647DFE-A76D-B852-EC0A-FA8A7C859373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8:59.775" v="37" actId="27614"/>
        <pc:sldMkLst>
          <pc:docMk/>
          <pc:sldMk cId="1677873785" sldId="276"/>
        </pc:sldMkLst>
        <pc:spChg chg="del mod ord">
          <ac:chgData name="BELLEMIN SANDRA" userId="5fe4e071-d3f4-40df-970f-ee8fcf898346" providerId="ADAL" clId="{201ACC9C-5028-4508-9BA6-920D8D170B76}" dt="2025-03-19T16:04:16.885" v="17" actId="478"/>
          <ac:spMkLst>
            <pc:docMk/>
            <pc:sldMk cId="1677873785" sldId="276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16.885" v="17" actId="478"/>
          <ac:spMkLst>
            <pc:docMk/>
            <pc:sldMk cId="1677873785" sldId="276"/>
            <ac:spMk id="4" creationId="{C2CFF951-765E-4A74-A06C-F525AD7E621F}"/>
          </ac:spMkLst>
        </pc:spChg>
        <pc:picChg chg="add mod">
          <ac:chgData name="BELLEMIN SANDRA" userId="5fe4e071-d3f4-40df-970f-ee8fcf898346" providerId="ADAL" clId="{201ACC9C-5028-4508-9BA6-920D8D170B76}" dt="2025-03-19T16:08:59.775" v="37" actId="27614"/>
          <ac:picMkLst>
            <pc:docMk/>
            <pc:sldMk cId="1677873785" sldId="276"/>
            <ac:picMk id="5" creationId="{F4FC52F9-29D5-7107-80D0-E95FF225C880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01.415" v="39" actId="27614"/>
        <pc:sldMkLst>
          <pc:docMk/>
          <pc:sldMk cId="3995812505" sldId="277"/>
        </pc:sldMkLst>
        <pc:spChg chg="del mod ord">
          <ac:chgData name="BELLEMIN SANDRA" userId="5fe4e071-d3f4-40df-970f-ee8fcf898346" providerId="ADAL" clId="{201ACC9C-5028-4508-9BA6-920D8D170B76}" dt="2025-03-19T16:04:18.880" v="18" actId="478"/>
          <ac:spMkLst>
            <pc:docMk/>
            <pc:sldMk cId="3995812505" sldId="277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18.880" v="18" actId="478"/>
          <ac:spMkLst>
            <pc:docMk/>
            <pc:sldMk cId="3995812505" sldId="277"/>
            <ac:spMk id="5" creationId="{85BB089B-30EC-416F-A201-63DC5A930F2B}"/>
          </ac:spMkLst>
        </pc:spChg>
        <pc:picChg chg="add mod">
          <ac:chgData name="BELLEMIN SANDRA" userId="5fe4e071-d3f4-40df-970f-ee8fcf898346" providerId="ADAL" clId="{201ACC9C-5028-4508-9BA6-920D8D170B76}" dt="2025-03-19T16:09:01.415" v="39" actId="27614"/>
          <ac:picMkLst>
            <pc:docMk/>
            <pc:sldMk cId="3995812505" sldId="277"/>
            <ac:picMk id="4" creationId="{F6462460-3F7A-E930-BD24-D1D07ADF52A5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03.101" v="41" actId="27614"/>
        <pc:sldMkLst>
          <pc:docMk/>
          <pc:sldMk cId="287822509" sldId="278"/>
        </pc:sldMkLst>
        <pc:spChg chg="del mod ord">
          <ac:chgData name="BELLEMIN SANDRA" userId="5fe4e071-d3f4-40df-970f-ee8fcf898346" providerId="ADAL" clId="{201ACC9C-5028-4508-9BA6-920D8D170B76}" dt="2025-03-19T16:04:19.984" v="19" actId="478"/>
          <ac:spMkLst>
            <pc:docMk/>
            <pc:sldMk cId="287822509" sldId="278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19.984" v="19" actId="478"/>
          <ac:spMkLst>
            <pc:docMk/>
            <pc:sldMk cId="287822509" sldId="278"/>
            <ac:spMk id="4" creationId="{7AD34EA1-9EC2-4ED5-86BD-018D5DE74262}"/>
          </ac:spMkLst>
        </pc:spChg>
        <pc:picChg chg="add mod">
          <ac:chgData name="BELLEMIN SANDRA" userId="5fe4e071-d3f4-40df-970f-ee8fcf898346" providerId="ADAL" clId="{201ACC9C-5028-4508-9BA6-920D8D170B76}" dt="2025-03-19T16:09:03.101" v="41" actId="27614"/>
          <ac:picMkLst>
            <pc:docMk/>
            <pc:sldMk cId="287822509" sldId="278"/>
            <ac:picMk id="5" creationId="{365EB3B1-5482-B9FC-7521-ADFB7897E13D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04.915" v="44" actId="962"/>
        <pc:sldMkLst>
          <pc:docMk/>
          <pc:sldMk cId="2283412707" sldId="280"/>
        </pc:sldMkLst>
        <pc:spChg chg="del mod ord">
          <ac:chgData name="BELLEMIN SANDRA" userId="5fe4e071-d3f4-40df-970f-ee8fcf898346" providerId="ADAL" clId="{201ACC9C-5028-4508-9BA6-920D8D170B76}" dt="2025-03-19T16:04:21.473" v="20" actId="478"/>
          <ac:spMkLst>
            <pc:docMk/>
            <pc:sldMk cId="2283412707" sldId="280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21.473" v="20" actId="478"/>
          <ac:spMkLst>
            <pc:docMk/>
            <pc:sldMk cId="2283412707" sldId="280"/>
            <ac:spMk id="5" creationId="{37A2CA04-AA09-48CB-9F4F-144049E716FC}"/>
          </ac:spMkLst>
        </pc:spChg>
        <pc:picChg chg="add mod">
          <ac:chgData name="BELLEMIN SANDRA" userId="5fe4e071-d3f4-40df-970f-ee8fcf898346" providerId="ADAL" clId="{201ACC9C-5028-4508-9BA6-920D8D170B76}" dt="2025-03-19T16:09:04.915" v="44" actId="962"/>
          <ac:picMkLst>
            <pc:docMk/>
            <pc:sldMk cId="2283412707" sldId="280"/>
            <ac:picMk id="4" creationId="{B35B319D-626E-BE03-BB1C-C46A6489F56C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07.901" v="46" actId="27614"/>
        <pc:sldMkLst>
          <pc:docMk/>
          <pc:sldMk cId="3290216578" sldId="281"/>
        </pc:sldMkLst>
        <pc:spChg chg="del mod ord">
          <ac:chgData name="BELLEMIN SANDRA" userId="5fe4e071-d3f4-40df-970f-ee8fcf898346" providerId="ADAL" clId="{201ACC9C-5028-4508-9BA6-920D8D170B76}" dt="2025-03-19T16:04:23.160" v="21" actId="478"/>
          <ac:spMkLst>
            <pc:docMk/>
            <pc:sldMk cId="3290216578" sldId="281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23.160" v="21" actId="478"/>
          <ac:spMkLst>
            <pc:docMk/>
            <pc:sldMk cId="3290216578" sldId="281"/>
            <ac:spMk id="4" creationId="{D5B0BA64-C437-4896-83B1-EFF2C6C92896}"/>
          </ac:spMkLst>
        </pc:spChg>
        <pc:picChg chg="add mod">
          <ac:chgData name="BELLEMIN SANDRA" userId="5fe4e071-d3f4-40df-970f-ee8fcf898346" providerId="ADAL" clId="{201ACC9C-5028-4508-9BA6-920D8D170B76}" dt="2025-03-19T16:09:07.901" v="46" actId="27614"/>
          <ac:picMkLst>
            <pc:docMk/>
            <pc:sldMk cId="3290216578" sldId="281"/>
            <ac:picMk id="5" creationId="{A1A64356-C87F-85AB-51C7-AC1A7A2F79E0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09.851" v="48" actId="27614"/>
        <pc:sldMkLst>
          <pc:docMk/>
          <pc:sldMk cId="2018488072" sldId="282"/>
        </pc:sldMkLst>
        <pc:spChg chg="del mod ord">
          <ac:chgData name="BELLEMIN SANDRA" userId="5fe4e071-d3f4-40df-970f-ee8fcf898346" providerId="ADAL" clId="{201ACC9C-5028-4508-9BA6-920D8D170B76}" dt="2025-03-19T16:04:24.585" v="22" actId="478"/>
          <ac:spMkLst>
            <pc:docMk/>
            <pc:sldMk cId="2018488072" sldId="282"/>
            <ac:spMk id="2" creationId="{620F636A-722B-4631-AED5-D9AC741A0D09}"/>
          </ac:spMkLst>
        </pc:spChg>
        <pc:spChg chg="del mod ord">
          <ac:chgData name="BELLEMIN SANDRA" userId="5fe4e071-d3f4-40df-970f-ee8fcf898346" providerId="ADAL" clId="{201ACC9C-5028-4508-9BA6-920D8D170B76}" dt="2025-03-19T16:04:24.585" v="22" actId="478"/>
          <ac:spMkLst>
            <pc:docMk/>
            <pc:sldMk cId="2018488072" sldId="282"/>
            <ac:spMk id="3" creationId="{925D46CC-4884-43AD-880C-A2FBE8EEF571}"/>
          </ac:spMkLst>
        </pc:spChg>
        <pc:picChg chg="add mod">
          <ac:chgData name="BELLEMIN SANDRA" userId="5fe4e071-d3f4-40df-970f-ee8fcf898346" providerId="ADAL" clId="{201ACC9C-5028-4508-9BA6-920D8D170B76}" dt="2025-03-19T16:09:09.851" v="48" actId="27614"/>
          <ac:picMkLst>
            <pc:docMk/>
            <pc:sldMk cId="2018488072" sldId="282"/>
            <ac:picMk id="5" creationId="{49CCDC68-80A8-1608-11AD-BEEE660B71C7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12.235" v="50" actId="27614"/>
        <pc:sldMkLst>
          <pc:docMk/>
          <pc:sldMk cId="2899846073" sldId="283"/>
        </pc:sldMkLst>
        <pc:spChg chg="del mod ord">
          <ac:chgData name="BELLEMIN SANDRA" userId="5fe4e071-d3f4-40df-970f-ee8fcf898346" providerId="ADAL" clId="{201ACC9C-5028-4508-9BA6-920D8D170B76}" dt="2025-03-19T16:04:26.728" v="23" actId="478"/>
          <ac:spMkLst>
            <pc:docMk/>
            <pc:sldMk cId="2899846073" sldId="283"/>
            <ac:spMk id="2" creationId="{8205F149-A251-498B-9895-573B35D94DD9}"/>
          </ac:spMkLst>
        </pc:spChg>
        <pc:spChg chg="del">
          <ac:chgData name="BELLEMIN SANDRA" userId="5fe4e071-d3f4-40df-970f-ee8fcf898346" providerId="ADAL" clId="{201ACC9C-5028-4508-9BA6-920D8D170B76}" dt="2025-03-19T16:04:26.728" v="23" actId="478"/>
          <ac:spMkLst>
            <pc:docMk/>
            <pc:sldMk cId="2899846073" sldId="283"/>
            <ac:spMk id="5" creationId="{D30399D9-5D6F-414F-89C2-0913D39E117E}"/>
          </ac:spMkLst>
        </pc:spChg>
        <pc:picChg chg="add mod">
          <ac:chgData name="BELLEMIN SANDRA" userId="5fe4e071-d3f4-40df-970f-ee8fcf898346" providerId="ADAL" clId="{201ACC9C-5028-4508-9BA6-920D8D170B76}" dt="2025-03-19T16:09:12.235" v="50" actId="27614"/>
          <ac:picMkLst>
            <pc:docMk/>
            <pc:sldMk cId="2899846073" sldId="283"/>
            <ac:picMk id="4" creationId="{027C1B2D-F7F4-7CC5-7A94-44857BB35FA9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14.722" v="52" actId="27614"/>
        <pc:sldMkLst>
          <pc:docMk/>
          <pc:sldMk cId="3523961897" sldId="284"/>
        </pc:sldMkLst>
        <pc:spChg chg="del mod ord">
          <ac:chgData name="BELLEMIN SANDRA" userId="5fe4e071-d3f4-40df-970f-ee8fcf898346" providerId="ADAL" clId="{201ACC9C-5028-4508-9BA6-920D8D170B76}" dt="2025-03-19T16:04:28.066" v="24" actId="478"/>
          <ac:spMkLst>
            <pc:docMk/>
            <pc:sldMk cId="3523961897" sldId="284"/>
            <ac:spMk id="2" creationId="{D4FBCCD8-9359-4932-82DA-B418EEDFB0BE}"/>
          </ac:spMkLst>
        </pc:spChg>
        <pc:spChg chg="del">
          <ac:chgData name="BELLEMIN SANDRA" userId="5fe4e071-d3f4-40df-970f-ee8fcf898346" providerId="ADAL" clId="{201ACC9C-5028-4508-9BA6-920D8D170B76}" dt="2025-03-19T16:04:28.066" v="24" actId="478"/>
          <ac:spMkLst>
            <pc:docMk/>
            <pc:sldMk cId="3523961897" sldId="284"/>
            <ac:spMk id="3" creationId="{F15A8318-8A10-4D35-8558-472539FC5ED3}"/>
          </ac:spMkLst>
        </pc:spChg>
        <pc:spChg chg="del">
          <ac:chgData name="BELLEMIN SANDRA" userId="5fe4e071-d3f4-40df-970f-ee8fcf898346" providerId="ADAL" clId="{201ACC9C-5028-4508-9BA6-920D8D170B76}" dt="2025-03-19T16:04:28.066" v="24" actId="478"/>
          <ac:spMkLst>
            <pc:docMk/>
            <pc:sldMk cId="3523961897" sldId="284"/>
            <ac:spMk id="4" creationId="{E713F2D8-DE05-4E7B-8CA6-4958C3A13FB9}"/>
          </ac:spMkLst>
        </pc:spChg>
        <pc:spChg chg="del">
          <ac:chgData name="BELLEMIN SANDRA" userId="5fe4e071-d3f4-40df-970f-ee8fcf898346" providerId="ADAL" clId="{201ACC9C-5028-4508-9BA6-920D8D170B76}" dt="2025-03-19T16:04:28.066" v="24" actId="478"/>
          <ac:spMkLst>
            <pc:docMk/>
            <pc:sldMk cId="3523961897" sldId="284"/>
            <ac:spMk id="5" creationId="{98D1AD5D-8CAA-463A-82F8-2590DEDFA7AD}"/>
          </ac:spMkLst>
        </pc:spChg>
        <pc:spChg chg="del">
          <ac:chgData name="BELLEMIN SANDRA" userId="5fe4e071-d3f4-40df-970f-ee8fcf898346" providerId="ADAL" clId="{201ACC9C-5028-4508-9BA6-920D8D170B76}" dt="2025-03-19T16:04:28.066" v="24" actId="478"/>
          <ac:spMkLst>
            <pc:docMk/>
            <pc:sldMk cId="3523961897" sldId="284"/>
            <ac:spMk id="6" creationId="{F474928D-6750-485D-94E7-1312AB031BF3}"/>
          </ac:spMkLst>
        </pc:spChg>
        <pc:picChg chg="add mod">
          <ac:chgData name="BELLEMIN SANDRA" userId="5fe4e071-d3f4-40df-970f-ee8fcf898346" providerId="ADAL" clId="{201ACC9C-5028-4508-9BA6-920D8D170B76}" dt="2025-03-19T16:09:14.722" v="52" actId="27614"/>
          <ac:picMkLst>
            <pc:docMk/>
            <pc:sldMk cId="3523961897" sldId="284"/>
            <ac:picMk id="8" creationId="{EA9C13CD-32E9-2C73-ED48-8C0230425461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18.095" v="56" actId="27614"/>
        <pc:sldMkLst>
          <pc:docMk/>
          <pc:sldMk cId="4203323462" sldId="285"/>
        </pc:sldMkLst>
        <pc:spChg chg="del mod ord">
          <ac:chgData name="BELLEMIN SANDRA" userId="5fe4e071-d3f4-40df-970f-ee8fcf898346" providerId="ADAL" clId="{201ACC9C-5028-4508-9BA6-920D8D170B76}" dt="2025-03-19T16:04:30.456" v="26" actId="478"/>
          <ac:spMkLst>
            <pc:docMk/>
            <pc:sldMk cId="4203323462" sldId="285"/>
            <ac:spMk id="2" creationId="{D4FBCCD8-9359-4932-82DA-B418EEDFB0BE}"/>
          </ac:spMkLst>
        </pc:spChg>
        <pc:spChg chg="del">
          <ac:chgData name="BELLEMIN SANDRA" userId="5fe4e071-d3f4-40df-970f-ee8fcf898346" providerId="ADAL" clId="{201ACC9C-5028-4508-9BA6-920D8D170B76}" dt="2025-03-19T16:04:30.456" v="26" actId="478"/>
          <ac:spMkLst>
            <pc:docMk/>
            <pc:sldMk cId="4203323462" sldId="285"/>
            <ac:spMk id="3" creationId="{275FBE5B-693B-4C9D-B1DB-F9CD182E4F14}"/>
          </ac:spMkLst>
        </pc:spChg>
        <pc:picChg chg="add mod">
          <ac:chgData name="BELLEMIN SANDRA" userId="5fe4e071-d3f4-40df-970f-ee8fcf898346" providerId="ADAL" clId="{201ACC9C-5028-4508-9BA6-920D8D170B76}" dt="2025-03-19T16:09:18.095" v="56" actId="27614"/>
          <ac:picMkLst>
            <pc:docMk/>
            <pc:sldMk cId="4203323462" sldId="285"/>
            <ac:picMk id="5" creationId="{601DE998-3956-0348-E76B-94B65BCBC5D0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16.396" v="54" actId="27614"/>
        <pc:sldMkLst>
          <pc:docMk/>
          <pc:sldMk cId="2877943279" sldId="289"/>
        </pc:sldMkLst>
        <pc:spChg chg="del mod ord">
          <ac:chgData name="BELLEMIN SANDRA" userId="5fe4e071-d3f4-40df-970f-ee8fcf898346" providerId="ADAL" clId="{201ACC9C-5028-4508-9BA6-920D8D170B76}" dt="2025-03-19T16:04:29.248" v="25" actId="478"/>
          <ac:spMkLst>
            <pc:docMk/>
            <pc:sldMk cId="2877943279" sldId="289"/>
            <ac:spMk id="2" creationId="{D4FBCCD8-9359-4932-82DA-B418EEDFB0BE}"/>
          </ac:spMkLst>
        </pc:spChg>
        <pc:spChg chg="del">
          <ac:chgData name="BELLEMIN SANDRA" userId="5fe4e071-d3f4-40df-970f-ee8fcf898346" providerId="ADAL" clId="{201ACC9C-5028-4508-9BA6-920D8D170B76}" dt="2025-03-19T16:04:29.248" v="25" actId="478"/>
          <ac:spMkLst>
            <pc:docMk/>
            <pc:sldMk cId="2877943279" sldId="289"/>
            <ac:spMk id="7" creationId="{A5BF4695-2C7B-4793-9626-2D4E38B05D97}"/>
          </ac:spMkLst>
        </pc:spChg>
        <pc:picChg chg="add mod">
          <ac:chgData name="BELLEMIN SANDRA" userId="5fe4e071-d3f4-40df-970f-ee8fcf898346" providerId="ADAL" clId="{201ACC9C-5028-4508-9BA6-920D8D170B76}" dt="2025-03-19T16:09:16.396" v="54" actId="27614"/>
          <ac:picMkLst>
            <pc:docMk/>
            <pc:sldMk cId="2877943279" sldId="289"/>
            <ac:picMk id="4" creationId="{B4AFD041-C3E9-6893-4C10-C10182459CC3}"/>
          </ac:picMkLst>
        </pc:picChg>
      </pc:sldChg>
      <pc:sldChg chg="addSp delSp modSp mod modClrScheme chgLayout">
        <pc:chgData name="BELLEMIN SANDRA" userId="5fe4e071-d3f4-40df-970f-ee8fcf898346" providerId="ADAL" clId="{201ACC9C-5028-4508-9BA6-920D8D170B76}" dt="2025-03-19T16:09:22.668" v="59" actId="962"/>
        <pc:sldMkLst>
          <pc:docMk/>
          <pc:sldMk cId="3196771689" sldId="291"/>
        </pc:sldMkLst>
        <pc:spChg chg="del mod ord">
          <ac:chgData name="BELLEMIN SANDRA" userId="5fe4e071-d3f4-40df-970f-ee8fcf898346" providerId="ADAL" clId="{201ACC9C-5028-4508-9BA6-920D8D170B76}" dt="2025-03-19T16:04:31.593" v="27" actId="478"/>
          <ac:spMkLst>
            <pc:docMk/>
            <pc:sldMk cId="3196771689" sldId="291"/>
            <ac:spMk id="2" creationId="{4E825317-7C45-4E94-9181-CD354551C1E1}"/>
          </ac:spMkLst>
        </pc:spChg>
        <pc:picChg chg="del">
          <ac:chgData name="BELLEMIN SANDRA" userId="5fe4e071-d3f4-40df-970f-ee8fcf898346" providerId="ADAL" clId="{201ACC9C-5028-4508-9BA6-920D8D170B76}" dt="2025-03-19T16:04:31.593" v="27" actId="478"/>
          <ac:picMkLst>
            <pc:docMk/>
            <pc:sldMk cId="3196771689" sldId="291"/>
            <ac:picMk id="3" creationId="{062F51E2-D2C1-44D2-A6B6-5445AA3F977A}"/>
          </ac:picMkLst>
        </pc:picChg>
        <pc:picChg chg="add del mod">
          <ac:chgData name="BELLEMIN SANDRA" userId="5fe4e071-d3f4-40df-970f-ee8fcf898346" providerId="ADAL" clId="{201ACC9C-5028-4508-9BA6-920D8D170B76}" dt="2025-03-19T16:04:57.752" v="31" actId="478"/>
          <ac:picMkLst>
            <pc:docMk/>
            <pc:sldMk cId="3196771689" sldId="291"/>
            <ac:picMk id="5" creationId="{0D227446-95EE-0310-9922-5877BFC8CF77}"/>
          </ac:picMkLst>
        </pc:picChg>
        <pc:picChg chg="add mod">
          <ac:chgData name="BELLEMIN SANDRA" userId="5fe4e071-d3f4-40df-970f-ee8fcf898346" providerId="ADAL" clId="{201ACC9C-5028-4508-9BA6-920D8D170B76}" dt="2025-03-19T16:09:22.668" v="59" actId="962"/>
          <ac:picMkLst>
            <pc:docMk/>
            <pc:sldMk cId="3196771689" sldId="291"/>
            <ac:picMk id="7" creationId="{7E5F07B2-B683-9AE6-C1D2-E5AB497BB23D}"/>
          </ac:picMkLst>
        </pc:picChg>
      </pc:sldChg>
      <pc:sldMasterChg chg="addSldLayout modSldLayout">
        <pc:chgData name="BELLEMIN SANDRA" userId="5fe4e071-d3f4-40df-970f-ee8fcf898346" providerId="ADAL" clId="{201ACC9C-5028-4508-9BA6-920D8D170B76}" dt="2025-03-19T16:03:45.808" v="1" actId="478"/>
        <pc:sldMasterMkLst>
          <pc:docMk/>
          <pc:sldMasterMk cId="1099315086" sldId="2147483660"/>
        </pc:sldMasterMkLst>
        <pc:sldLayoutChg chg="delSp add mod modTransition">
          <pc:chgData name="BELLEMIN SANDRA" userId="5fe4e071-d3f4-40df-970f-ee8fcf898346" providerId="ADAL" clId="{201ACC9C-5028-4508-9BA6-920D8D170B76}" dt="2025-03-19T16:03:45.808" v="1" actId="478"/>
          <pc:sldLayoutMkLst>
            <pc:docMk/>
            <pc:sldMasterMk cId="1099315086" sldId="2147483660"/>
            <pc:sldLayoutMk cId="353062582" sldId="2147483668"/>
          </pc:sldLayoutMkLst>
          <pc:spChg chg="del">
            <ac:chgData name="BELLEMIN SANDRA" userId="5fe4e071-d3f4-40df-970f-ee8fcf898346" providerId="ADAL" clId="{201ACC9C-5028-4508-9BA6-920D8D170B76}" dt="2025-03-19T16:03:45.808" v="1" actId="478"/>
            <ac:spMkLst>
              <pc:docMk/>
              <pc:sldMasterMk cId="1099315086" sldId="2147483660"/>
              <pc:sldLayoutMk cId="353062582" sldId="2147483668"/>
              <ac:spMk id="5" creationId="{79106579-578D-4923-BDC3-F890FE2F6D93}"/>
            </ac:spMkLst>
          </pc:spChg>
          <pc:spChg chg="del">
            <ac:chgData name="BELLEMIN SANDRA" userId="5fe4e071-d3f4-40df-970f-ee8fcf898346" providerId="ADAL" clId="{201ACC9C-5028-4508-9BA6-920D8D170B76}" dt="2025-03-19T16:03:45.808" v="1" actId="478"/>
            <ac:spMkLst>
              <pc:docMk/>
              <pc:sldMasterMk cId="1099315086" sldId="2147483660"/>
              <pc:sldLayoutMk cId="353062582" sldId="2147483668"/>
              <ac:spMk id="6" creationId="{73DFEA3C-8920-4411-917A-DD7A873189D9}"/>
            </ac:spMkLst>
          </pc:spChg>
          <pc:spChg chg="del">
            <ac:chgData name="BELLEMIN SANDRA" userId="5fe4e071-d3f4-40df-970f-ee8fcf898346" providerId="ADAL" clId="{201ACC9C-5028-4508-9BA6-920D8D170B76}" dt="2025-03-19T16:03:45.808" v="1" actId="478"/>
            <ac:spMkLst>
              <pc:docMk/>
              <pc:sldMasterMk cId="1099315086" sldId="2147483660"/>
              <pc:sldLayoutMk cId="353062582" sldId="2147483668"/>
              <ac:spMk id="7" creationId="{9408C5A3-5DBB-48BA-BA85-05B5604FF534}"/>
            </ac:spMkLst>
          </pc:spChg>
          <pc:picChg chg="del">
            <ac:chgData name="BELLEMIN SANDRA" userId="5fe4e071-d3f4-40df-970f-ee8fcf898346" providerId="ADAL" clId="{201ACC9C-5028-4508-9BA6-920D8D170B76}" dt="2025-03-19T16:03:45.808" v="1" actId="478"/>
            <ac:picMkLst>
              <pc:docMk/>
              <pc:sldMasterMk cId="1099315086" sldId="2147483660"/>
              <pc:sldLayoutMk cId="353062582" sldId="2147483668"/>
              <ac:picMk id="8" creationId="{93C0F9BF-8D3B-499E-84F2-5221B9C88C18}"/>
            </ac:picMkLst>
          </pc:picChg>
        </pc:sldLayoutChg>
      </pc:sldMasterChg>
    </pc:docChg>
  </pc:docChgLst>
  <pc:docChgLst>
    <pc:chgData name="CHAUVELLIER ANNE" userId="63234966-364e-422f-8c52-45fd5239a521" providerId="ADAL" clId="{1A4D12EC-B159-4DDC-AA00-69A8431DDAA5}"/>
    <pc:docChg chg="custSel modSld">
      <pc:chgData name="CHAUVELLIER ANNE" userId="63234966-364e-422f-8c52-45fd5239a521" providerId="ADAL" clId="{1A4D12EC-B159-4DDC-AA00-69A8431DDAA5}" dt="2022-03-02T15:47:55.540" v="2" actId="255"/>
      <pc:docMkLst>
        <pc:docMk/>
      </pc:docMkLst>
      <pc:sldChg chg="modSp mod delCm">
        <pc:chgData name="CHAUVELLIER ANNE" userId="63234966-364e-422f-8c52-45fd5239a521" providerId="ADAL" clId="{1A4D12EC-B159-4DDC-AA00-69A8431DDAA5}" dt="2022-03-02T15:47:55.540" v="2" actId="255"/>
        <pc:sldMkLst>
          <pc:docMk/>
          <pc:sldMk cId="838659900" sldId="256"/>
        </pc:sldMkLst>
      </pc:sldChg>
      <pc:sldChg chg="delCm">
        <pc:chgData name="CHAUVELLIER ANNE" userId="63234966-364e-422f-8c52-45fd5239a521" providerId="ADAL" clId="{1A4D12EC-B159-4DDC-AA00-69A8431DDAA5}" dt="2022-03-02T15:19:51.294" v="1" actId="1592"/>
        <pc:sldMkLst>
          <pc:docMk/>
          <pc:sldMk cId="3999926093" sldId="272"/>
        </pc:sldMkLst>
      </pc:sldChg>
    </pc:docChg>
  </pc:docChgLst>
  <pc:docChgLst>
    <pc:chgData name="ANNE" userId="63234966-364e-422f-8c52-45fd5239a521" providerId="ADAL" clId="{1A4D12EC-B159-4DDC-AA00-69A8431DDAA5}"/>
    <pc:docChg chg="modSld">
      <pc:chgData name="ANNE" userId="63234966-364e-422f-8c52-45fd5239a521" providerId="ADAL" clId="{1A4D12EC-B159-4DDC-AA00-69A8431DDAA5}" dt="2022-03-03T08:21:18.192" v="6" actId="20577"/>
      <pc:docMkLst>
        <pc:docMk/>
      </pc:docMkLst>
      <pc:sldChg chg="modSp mod">
        <pc:chgData name="ANNE" userId="63234966-364e-422f-8c52-45fd5239a521" providerId="ADAL" clId="{1A4D12EC-B159-4DDC-AA00-69A8431DDAA5}" dt="2022-03-03T08:21:18.192" v="6" actId="20577"/>
        <pc:sldMkLst>
          <pc:docMk/>
          <pc:sldMk cId="838659900" sldId="256"/>
        </pc:sldMkLst>
      </pc:sldChg>
    </pc:docChg>
  </pc:docChgLst>
  <pc:docChgLst>
    <pc:chgData name="CARATY CORINNE" userId="8ff7d65e-e73f-48f4-8c35-2e9a1daaa9ff" providerId="ADAL" clId="{474292F2-A7CE-44E5-8133-376DD171CE51}"/>
    <pc:docChg chg="mod modSld">
      <pc:chgData name="CARATY CORINNE" userId="8ff7d65e-e73f-48f4-8c35-2e9a1daaa9ff" providerId="ADAL" clId="{474292F2-A7CE-44E5-8133-376DD171CE51}" dt="2022-09-06T11:08:07.822" v="3"/>
      <pc:docMkLst>
        <pc:docMk/>
      </pc:docMkLst>
      <pc:sldChg chg="addSp modSp mod">
        <pc:chgData name="CARATY CORINNE" userId="8ff7d65e-e73f-48f4-8c35-2e9a1daaa9ff" providerId="ADAL" clId="{474292F2-A7CE-44E5-8133-376DD171CE51}" dt="2022-09-06T07:31:07.574" v="1" actId="1076"/>
        <pc:sldMkLst>
          <pc:docMk/>
          <pc:sldMk cId="83865990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Aujourd’hui nous allons découvrir un nouveau matériel.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Attention ! Il y a deux verts différents.</a:t>
            </a:r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plus petite réglette est vert clair, la plus grande est vert foncé. Il faudra bien faire la différence entre les deux.</a:t>
            </a: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Montrez-moi la réglette marron.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808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Voici la réglette marron.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y a une réglette que l’on n’a pas nommée. Laquelle est-ce 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991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Voici la réglette blanche.</a:t>
            </a:r>
            <a:r>
              <a:rPr lang="fr-FR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vous remarquez que certains élèves ne connaissent pas les noms des couleurs, poursuivre un peu l’exercice.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Sinon, faire ranger le matériel.</a:t>
            </a:r>
            <a:endParaRPr lang="fr-FR" b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701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Observez ce matériel, manipulez-le, construisez ce que vous souhaitez.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Laisser un temps aux élèves pour construire des objets en 2D ou en 3D (escaliers, maisons, tours, bonhommes…) sans faire de commentaires sur leurs réalisations.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Comment avez-vous utilisé ce matériel ? Avez-vous remarqué quelque chose de particulier ? 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Poser des questions pour faire émerger l’idée que les « bâtons » n’ont pas tous la même couleur, ni la même longueur.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Introduire le terme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réglettes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450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/>
              <a:t>Quelle est la couleur de la réglette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216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celle-ci, quelle est sa couleur ? 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444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celle-ci, quelle est sa couleur ? 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392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celle-ci, quelle est sa couleur ? 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399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celle-ci, quelle est sa couleur ? 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756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Maintenant, montrez moi la réglette rose. 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151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Voici la réglette rose.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Maintenant, montrez-moi la réglette verte. 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31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6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habits, capture d’écran, personne&#10;&#10;Le contenu généré par l’IA peut être incorrect.">
            <a:extLst>
              <a:ext uri="{FF2B5EF4-FFF2-40B4-BE49-F238E27FC236}">
                <a16:creationId xmlns:a16="http://schemas.microsoft.com/office/drawing/2014/main" id="{918878BF-0DF1-00F8-19DB-8D31A8DEA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EA9C13CD-32E9-2C73-ED48-8C0230425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61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B4AFD041-C3E9-6893-4C10-C10182459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43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601DE998-3956-0348-E76B-94B65BCBC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23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E5F07B2-B683-9AE6-C1D2-E5AB497BB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7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outil d’écriture&#10;&#10;Le contenu généré par l’IA peut être incorrect.">
            <a:extLst>
              <a:ext uri="{FF2B5EF4-FFF2-40B4-BE49-F238E27FC236}">
                <a16:creationId xmlns:a16="http://schemas.microsoft.com/office/drawing/2014/main" id="{5B647DFE-A76D-B852-EC0A-FA8A7C859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2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F4FC52F9-29D5-7107-80D0-E95FF225C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7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6462460-3F7A-E930-BD24-D1D07ADF52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1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365EB3B1-5482-B9FC-7521-ADFB7897E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2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35B319D-626E-BE03-BB1C-C46A6489F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12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A1A64356-C87F-85AB-51C7-AC1A7A2F7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16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49CCDC68-80A8-1608-11AD-BEEE660B7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88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027C1B2D-F7F4-7CC5-7A94-44857BB35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460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0" ma:contentTypeDescription="Crée un document." ma:contentTypeScope="" ma:versionID="7b355152493caa5dabb795fa12448f5d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2c725dbe3b888cac21aef0d43f23dbd1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microsoft.com/office/2006/documentManagement/types"/>
    <ds:schemaRef ds:uri="http://purl.org/dc/elements/1.1/"/>
    <ds:schemaRef ds:uri="bfd01c09-4c2c-4413-a701-52472ac34042"/>
    <ds:schemaRef ds:uri="http://purl.org/dc/dcmitype/"/>
    <ds:schemaRef ds:uri="http://schemas.microsoft.com/office/infopath/2007/PartnerControls"/>
    <ds:schemaRef ds:uri="http://purl.org/dc/terms/"/>
    <ds:schemaRef ds:uri="05e35dcb-3e29-4319-8895-1aefbc7b9c14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3E13A5-A3FE-4905-BE6E-D314DCADD3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4267</TotalTime>
  <Words>255</Words>
  <Application>Microsoft Office PowerPoint</Application>
  <PresentationFormat>Affichage à l'écran (4:3)</PresentationFormat>
  <Paragraphs>33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13</vt:i4>
      </vt:variant>
    </vt:vector>
  </HeadingPairs>
  <TitlesOfParts>
    <vt:vector size="25" baseType="lpstr">
      <vt:lpstr>Calibri Light</vt:lpstr>
      <vt:lpstr>Verdana</vt:lpstr>
      <vt:lpstr>Arial</vt:lpstr>
      <vt:lpstr>Calibri</vt:lpstr>
      <vt:lpstr>Thème Office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HATIER</dc:creator>
  <cp:lastModifiedBy>BELLEMIN SANDRA</cp:lastModifiedBy>
  <cp:revision>20</cp:revision>
  <dcterms:created xsi:type="dcterms:W3CDTF">2022-01-07T11:15:07Z</dcterms:created>
  <dcterms:modified xsi:type="dcterms:W3CDTF">2025-03-19T16:09:22Z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</Properties>
</file>