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3" r:id="rId4"/>
    <p:sldMasterId id="2147483698" r:id="rId5"/>
    <p:sldMasterId id="2147483703" r:id="rId6"/>
    <p:sldMasterId id="2147483708" r:id="rId7"/>
  </p:sldMasterIdLst>
  <p:notesMasterIdLst>
    <p:notesMasterId r:id="rId18"/>
  </p:notesMasterIdLst>
  <p:handoutMasterIdLst>
    <p:handoutMasterId r:id="rId19"/>
  </p:handoutMasterIdLst>
  <p:sldIdLst>
    <p:sldId id="276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CB410498-00AA-A716-1E6C-E42B11846246}" name="jennifer riviere" initials="jr" userId="77148290420568c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3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omenriah" initials="om" lastIdx="1" clrIdx="1">
    <p:extLst>
      <p:ext uri="{19B8F6BF-5375-455C-9EA6-DF929625EA0E}">
        <p15:presenceInfo xmlns:p15="http://schemas.microsoft.com/office/powerpoint/2012/main" userId="S::omenriah_gmail.com#ext#@hachette.onmicrosoft.com::1c7e23f3-21b9-4451-98c0-15057ee07999" providerId="AD"/>
      </p:ext>
    </p:extLst>
  </p:cmAuthor>
  <p:cmAuthor id="3" name="pauline.negrellion" initials="pa" lastIdx="4" clrIdx="2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4" name="riviere.jennifer" initials="ri" lastIdx="6" clrIdx="3">
    <p:extLst>
      <p:ext uri="{19B8F6BF-5375-455C-9EA6-DF929625EA0E}">
        <p15:presenceInfo xmlns:p15="http://schemas.microsoft.com/office/powerpoint/2012/main" userId="S::riviere.jennifer_gmail.com#ext#@hachette.onmicrosoft.com::1d9d5009-092f-4c80-8dba-153923be29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43BAA6-D1EA-4E92-A326-5740A451D3C7}" v="10" dt="2025-03-19T09:43:51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81992" autoAdjust="0"/>
  </p:normalViewPr>
  <p:slideViewPr>
    <p:cSldViewPr snapToGrid="0">
      <p:cViewPr>
        <p:scale>
          <a:sx n="66" d="100"/>
          <a:sy n="66" d="100"/>
        </p:scale>
        <p:origin x="1242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font" Target="fonts/font1.fntdata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font" Target="fonts/font3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UVELLIER ANNE" userId="63234966-364e-422f-8c52-45fd5239a521" providerId="ADAL" clId="{BB8DFD60-4C62-455A-A696-73E5C37300B9}"/>
    <pc:docChg chg="undo custSel addSld delSld modSld sldOrd">
      <pc:chgData name="CHAUVELLIER ANNE" userId="63234966-364e-422f-8c52-45fd5239a521" providerId="ADAL" clId="{BB8DFD60-4C62-455A-A696-73E5C37300B9}" dt="2022-04-11T14:55:30.934" v="302"/>
      <pc:docMkLst>
        <pc:docMk/>
      </pc:docMkLst>
      <pc:sldChg chg="addSp delSp modSp mod delCm modNotesTx">
        <pc:chgData name="CHAUVELLIER ANNE" userId="63234966-364e-422f-8c52-45fd5239a521" providerId="ADAL" clId="{BB8DFD60-4C62-455A-A696-73E5C37300B9}" dt="2022-03-23T14:52:23.297" v="121" actId="1592"/>
        <pc:sldMkLst>
          <pc:docMk/>
          <pc:sldMk cId="2170708709" sldId="278"/>
        </pc:sldMkLst>
      </pc:sldChg>
      <pc:sldChg chg="delSp mod">
        <pc:chgData name="CHAUVELLIER ANNE" userId="63234966-364e-422f-8c52-45fd5239a521" providerId="ADAL" clId="{BB8DFD60-4C62-455A-A696-73E5C37300B9}" dt="2022-03-30T14:57:26.441" v="122" actId="478"/>
        <pc:sldMkLst>
          <pc:docMk/>
          <pc:sldMk cId="2305609407" sldId="280"/>
        </pc:sldMkLst>
      </pc:sldChg>
      <pc:sldChg chg="modSp mod modNotesTx">
        <pc:chgData name="CHAUVELLIER ANNE" userId="63234966-364e-422f-8c52-45fd5239a521" providerId="ADAL" clId="{BB8DFD60-4C62-455A-A696-73E5C37300B9}" dt="2022-04-04T10:24:48.325" v="204" actId="114"/>
        <pc:sldMkLst>
          <pc:docMk/>
          <pc:sldMk cId="202313486" sldId="284"/>
        </pc:sldMkLst>
      </pc:sldChg>
      <pc:sldChg chg="modSp mod ord">
        <pc:chgData name="CHAUVELLIER ANNE" userId="63234966-364e-422f-8c52-45fd5239a521" providerId="ADAL" clId="{BB8DFD60-4C62-455A-A696-73E5C37300B9}" dt="2022-04-11T14:55:30.934" v="302"/>
        <pc:sldMkLst>
          <pc:docMk/>
          <pc:sldMk cId="2558570719" sldId="285"/>
        </pc:sldMkLst>
      </pc:sldChg>
      <pc:sldChg chg="addSp modSp new mod">
        <pc:chgData name="CHAUVELLIER ANNE" userId="63234966-364e-422f-8c52-45fd5239a521" providerId="ADAL" clId="{BB8DFD60-4C62-455A-A696-73E5C37300B9}" dt="2022-04-11T14:06:04.296" v="299" actId="14100"/>
        <pc:sldMkLst>
          <pc:docMk/>
          <pc:sldMk cId="1142923441" sldId="286"/>
        </pc:sldMkLst>
      </pc:sldChg>
      <pc:sldChg chg="modSp add del mod">
        <pc:chgData name="CHAUVELLIER ANNE" userId="63234966-364e-422f-8c52-45fd5239a521" providerId="ADAL" clId="{BB8DFD60-4C62-455A-A696-73E5C37300B9}" dt="2022-04-07T07:58:47.127" v="294" actId="2696"/>
        <pc:sldMkLst>
          <pc:docMk/>
          <pc:sldMk cId="3308705375" sldId="287"/>
        </pc:sldMkLst>
      </pc:sldChg>
    </pc:docChg>
  </pc:docChgLst>
  <pc:docChgLst>
    <pc:chgData name="CARATY CORINNE" userId="8ff7d65e-e73f-48f4-8c35-2e9a1daaa9ff" providerId="ADAL" clId="{C064F05B-EDB4-4A80-A16C-218D841F450B}"/>
    <pc:docChg chg="modSld">
      <pc:chgData name="CARATY CORINNE" userId="8ff7d65e-e73f-48f4-8c35-2e9a1daaa9ff" providerId="ADAL" clId="{C064F05B-EDB4-4A80-A16C-218D841F450B}" dt="2022-09-06T11:45:54.815" v="1" actId="1076"/>
      <pc:docMkLst>
        <pc:docMk/>
      </pc:docMkLst>
      <pc:sldChg chg="addSp modSp mod">
        <pc:chgData name="CARATY CORINNE" userId="8ff7d65e-e73f-48f4-8c35-2e9a1daaa9ff" providerId="ADAL" clId="{C064F05B-EDB4-4A80-A16C-218D841F450B}" dt="2022-09-06T11:45:54.815" v="1" actId="1076"/>
        <pc:sldMkLst>
          <pc:docMk/>
          <pc:sldMk cId="1167145136" sldId="276"/>
        </pc:sldMkLst>
      </pc:sldChg>
    </pc:docChg>
  </pc:docChgLst>
  <pc:docChgLst>
    <pc:chgData name="BELLEMIN SANDRA" userId="5fe4e071-d3f4-40df-970f-ee8fcf898346" providerId="ADAL" clId="{17FB2B3A-B4FA-4528-8024-2D8BEEB5E648}"/>
    <pc:docChg chg="custSel modSld">
      <pc:chgData name="BELLEMIN SANDRA" userId="5fe4e071-d3f4-40df-970f-ee8fcf898346" providerId="ADAL" clId="{17FB2B3A-B4FA-4528-8024-2D8BEEB5E648}" dt="2024-08-22T13:44:26.251" v="38" actId="1076"/>
      <pc:docMkLst>
        <pc:docMk/>
      </pc:docMkLst>
      <pc:sldChg chg="modSp mod">
        <pc:chgData name="BELLEMIN SANDRA" userId="5fe4e071-d3f4-40df-970f-ee8fcf898346" providerId="ADAL" clId="{17FB2B3A-B4FA-4528-8024-2D8BEEB5E648}" dt="2024-08-22T13:42:22.038" v="29" actId="1036"/>
        <pc:sldMkLst>
          <pc:docMk/>
          <pc:sldMk cId="2170708709" sldId="278"/>
        </pc:sldMkLst>
      </pc:sldChg>
      <pc:sldChg chg="modSp mod">
        <pc:chgData name="BELLEMIN SANDRA" userId="5fe4e071-d3f4-40df-970f-ee8fcf898346" providerId="ADAL" clId="{17FB2B3A-B4FA-4528-8024-2D8BEEB5E648}" dt="2024-08-22T13:42:44.487" v="33" actId="2711"/>
        <pc:sldMkLst>
          <pc:docMk/>
          <pc:sldMk cId="2305609407" sldId="280"/>
        </pc:sldMkLst>
      </pc:sldChg>
      <pc:sldChg chg="addSp delSp modSp mod">
        <pc:chgData name="BELLEMIN SANDRA" userId="5fe4e071-d3f4-40df-970f-ee8fcf898346" providerId="ADAL" clId="{17FB2B3A-B4FA-4528-8024-2D8BEEB5E648}" dt="2024-08-22T13:43:39.970" v="37" actId="1076"/>
        <pc:sldMkLst>
          <pc:docMk/>
          <pc:sldMk cId="1566891799" sldId="283"/>
        </pc:sldMkLst>
      </pc:sldChg>
      <pc:sldChg chg="modSp mod">
        <pc:chgData name="BELLEMIN SANDRA" userId="5fe4e071-d3f4-40df-970f-ee8fcf898346" providerId="ADAL" clId="{17FB2B3A-B4FA-4528-8024-2D8BEEB5E648}" dt="2024-08-22T13:44:26.251" v="38" actId="1076"/>
        <pc:sldMkLst>
          <pc:docMk/>
          <pc:sldMk cId="202313486" sldId="284"/>
        </pc:sldMkLst>
      </pc:sldChg>
    </pc:docChg>
  </pc:docChgLst>
  <pc:docChgLst>
    <pc:chgData name="BELLEMIN SANDRA" userId="5fe4e071-d3f4-40df-970f-ee8fcf898346" providerId="ADAL" clId="{9543BAA6-D1EA-4E92-A326-5740A451D3C7}"/>
    <pc:docChg chg="custSel modSld delMainMaster modMainMaster">
      <pc:chgData name="BELLEMIN SANDRA" userId="5fe4e071-d3f4-40df-970f-ee8fcf898346" providerId="ADAL" clId="{9543BAA6-D1EA-4E92-A326-5740A451D3C7}" dt="2025-03-19T09:43:51.866" v="42" actId="27614"/>
      <pc:docMkLst>
        <pc:docMk/>
      </pc:docMkLst>
      <pc:sldChg chg="addSp delSp modSp mod modClrScheme chgLayout modNotesTx">
        <pc:chgData name="BELLEMIN SANDRA" userId="5fe4e071-d3f4-40df-970f-ee8fcf898346" providerId="ADAL" clId="{9543BAA6-D1EA-4E92-A326-5740A451D3C7}" dt="2025-03-19T09:43:36.984" v="24" actId="27614"/>
        <pc:sldMkLst>
          <pc:docMk/>
          <pc:sldMk cId="1167145136" sldId="276"/>
        </pc:sldMkLst>
        <pc:spChg chg="del">
          <ac:chgData name="BELLEMIN SANDRA" userId="5fe4e071-d3f4-40df-970f-ee8fcf898346" providerId="ADAL" clId="{9543BAA6-D1EA-4E92-A326-5740A451D3C7}" dt="2025-03-19T09:43:24.539" v="21" actId="478"/>
          <ac:spMkLst>
            <pc:docMk/>
            <pc:sldMk cId="1167145136" sldId="276"/>
            <ac:spMk id="2" creationId="{713776E6-FDAB-4DC4-9050-5852F249B93E}"/>
          </ac:spMkLst>
        </pc:spChg>
        <pc:spChg chg="del">
          <ac:chgData name="BELLEMIN SANDRA" userId="5fe4e071-d3f4-40df-970f-ee8fcf898346" providerId="ADAL" clId="{9543BAA6-D1EA-4E92-A326-5740A451D3C7}" dt="2025-03-19T09:43:24.539" v="21" actId="478"/>
          <ac:spMkLst>
            <pc:docMk/>
            <pc:sldMk cId="1167145136" sldId="276"/>
            <ac:spMk id="3" creationId="{013A2E0A-CD12-462B-B4A8-9DB595DB6E28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1167145136" sldId="276"/>
            <ac:spMk id="5" creationId="{1AAA2DAA-CC33-34D8-D11A-B5D1FE2BEF88}"/>
          </ac:spMkLst>
        </pc:spChg>
        <pc:picChg chg="add mod">
          <ac:chgData name="BELLEMIN SANDRA" userId="5fe4e071-d3f4-40df-970f-ee8fcf898346" providerId="ADAL" clId="{9543BAA6-D1EA-4E92-A326-5740A451D3C7}" dt="2025-03-19T09:43:36.984" v="24" actId="27614"/>
          <ac:picMkLst>
            <pc:docMk/>
            <pc:sldMk cId="1167145136" sldId="276"/>
            <ac:picMk id="7" creationId="{0D865DDF-EEB2-D8B7-1340-F80DC00A9D3D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38.400" v="26" actId="27614"/>
        <pc:sldMkLst>
          <pc:docMk/>
          <pc:sldMk cId="2170708709" sldId="278"/>
        </pc:sldMkLst>
        <pc:spChg chg="del">
          <ac:chgData name="BELLEMIN SANDRA" userId="5fe4e071-d3f4-40df-970f-ee8fcf898346" providerId="ADAL" clId="{9543BAA6-D1EA-4E92-A326-5740A451D3C7}" dt="2025-03-19T09:43:22.756" v="20" actId="478"/>
          <ac:spMkLst>
            <pc:docMk/>
            <pc:sldMk cId="2170708709" sldId="278"/>
            <ac:spMk id="2" creationId="{619611E0-7DEA-4E64-947A-97E25F253E43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170708709" sldId="278"/>
            <ac:spMk id="5" creationId="{02D9AC17-A7EB-2FE6-9C0B-DA355043E797}"/>
          </ac:spMkLst>
        </pc:spChg>
        <pc:spChg chg="del">
          <ac:chgData name="BELLEMIN SANDRA" userId="5fe4e071-d3f4-40df-970f-ee8fcf898346" providerId="ADAL" clId="{9543BAA6-D1EA-4E92-A326-5740A451D3C7}" dt="2025-03-19T09:43:22.756" v="20" actId="478"/>
          <ac:spMkLst>
            <pc:docMk/>
            <pc:sldMk cId="2170708709" sldId="278"/>
            <ac:spMk id="9" creationId="{30417559-4132-4E6D-B79B-7FB247F00090}"/>
          </ac:spMkLst>
        </pc:spChg>
        <pc:spChg chg="del mod">
          <ac:chgData name="BELLEMIN SANDRA" userId="5fe4e071-d3f4-40df-970f-ee8fcf898346" providerId="ADAL" clId="{9543BAA6-D1EA-4E92-A326-5740A451D3C7}" dt="2025-03-19T09:43:22.756" v="20" actId="478"/>
          <ac:spMkLst>
            <pc:docMk/>
            <pc:sldMk cId="2170708709" sldId="278"/>
            <ac:spMk id="41" creationId="{7A9926B2-7C8B-472E-B358-F8576A5A4781}"/>
          </ac:spMkLst>
        </pc:spChg>
        <pc:spChg chg="del mod">
          <ac:chgData name="BELLEMIN SANDRA" userId="5fe4e071-d3f4-40df-970f-ee8fcf898346" providerId="ADAL" clId="{9543BAA6-D1EA-4E92-A326-5740A451D3C7}" dt="2025-03-19T09:43:22.756" v="20" actId="478"/>
          <ac:spMkLst>
            <pc:docMk/>
            <pc:sldMk cId="2170708709" sldId="278"/>
            <ac:spMk id="43" creationId="{6F3D3A0E-14F0-49B1-89C0-626D2BAAD22B}"/>
          </ac:spMkLst>
        </pc:spChg>
        <pc:spChg chg="del mod">
          <ac:chgData name="BELLEMIN SANDRA" userId="5fe4e071-d3f4-40df-970f-ee8fcf898346" providerId="ADAL" clId="{9543BAA6-D1EA-4E92-A326-5740A451D3C7}" dt="2025-03-19T09:43:22.756" v="20" actId="478"/>
          <ac:spMkLst>
            <pc:docMk/>
            <pc:sldMk cId="2170708709" sldId="278"/>
            <ac:spMk id="44" creationId="{22911D24-C11A-4E39-926E-39BC070D1E10}"/>
          </ac:spMkLst>
        </pc:spChg>
        <pc:picChg chg="del">
          <ac:chgData name="BELLEMIN SANDRA" userId="5fe4e071-d3f4-40df-970f-ee8fcf898346" providerId="ADAL" clId="{9543BAA6-D1EA-4E92-A326-5740A451D3C7}" dt="2025-03-19T09:43:22.756" v="20" actId="478"/>
          <ac:picMkLst>
            <pc:docMk/>
            <pc:sldMk cId="2170708709" sldId="278"/>
            <ac:picMk id="4" creationId="{C1FFAD83-EF2A-4A9F-A8B2-32582F52ACEC}"/>
          </ac:picMkLst>
        </pc:picChg>
        <pc:picChg chg="add mod">
          <ac:chgData name="BELLEMIN SANDRA" userId="5fe4e071-d3f4-40df-970f-ee8fcf898346" providerId="ADAL" clId="{9543BAA6-D1EA-4E92-A326-5740A451D3C7}" dt="2025-03-19T09:43:38.400" v="26" actId="27614"/>
          <ac:picMkLst>
            <pc:docMk/>
            <pc:sldMk cId="2170708709" sldId="278"/>
            <ac:picMk id="8" creationId="{2B9EE560-26FC-951B-F9C0-3242CBB2EE90}"/>
          </ac:picMkLst>
        </pc:picChg>
        <pc:picChg chg="del">
          <ac:chgData name="BELLEMIN SANDRA" userId="5fe4e071-d3f4-40df-970f-ee8fcf898346" providerId="ADAL" clId="{9543BAA6-D1EA-4E92-A326-5740A451D3C7}" dt="2025-03-19T09:43:22.756" v="20" actId="478"/>
          <ac:picMkLst>
            <pc:docMk/>
            <pc:sldMk cId="2170708709" sldId="278"/>
            <ac:picMk id="19" creationId="{3398BEB1-7C1A-4D1B-80EC-ECBD5F690DD6}"/>
          </ac:picMkLst>
        </pc:picChg>
        <pc:picChg chg="del">
          <ac:chgData name="BELLEMIN SANDRA" userId="5fe4e071-d3f4-40df-970f-ee8fcf898346" providerId="ADAL" clId="{9543BAA6-D1EA-4E92-A326-5740A451D3C7}" dt="2025-03-19T09:43:22.756" v="20" actId="478"/>
          <ac:picMkLst>
            <pc:docMk/>
            <pc:sldMk cId="2170708709" sldId="278"/>
            <ac:picMk id="23" creationId="{99EF5D1E-10C0-427E-B618-C54B43B25777}"/>
          </ac:picMkLst>
        </pc:picChg>
        <pc:cxnChg chg="del">
          <ac:chgData name="BELLEMIN SANDRA" userId="5fe4e071-d3f4-40df-970f-ee8fcf898346" providerId="ADAL" clId="{9543BAA6-D1EA-4E92-A326-5740A451D3C7}" dt="2025-03-19T09:43:22.756" v="20" actId="478"/>
          <ac:cxnSpMkLst>
            <pc:docMk/>
            <pc:sldMk cId="2170708709" sldId="278"/>
            <ac:cxnSpMk id="25" creationId="{838E66CC-D604-405C-9856-4B468A861D42}"/>
          </ac:cxnSpMkLst>
        </pc:cxnChg>
      </pc:sldChg>
      <pc:sldChg chg="addSp delSp modSp mod modClrScheme chgLayout">
        <pc:chgData name="BELLEMIN SANDRA" userId="5fe4e071-d3f4-40df-970f-ee8fcf898346" providerId="ADAL" clId="{9543BAA6-D1EA-4E92-A326-5740A451D3C7}" dt="2025-03-19T09:43:40.047" v="28" actId="27614"/>
        <pc:sldMkLst>
          <pc:docMk/>
          <pc:sldMk cId="2357361825" sldId="279"/>
        </pc:sldMkLst>
        <pc:spChg chg="del">
          <ac:chgData name="BELLEMIN SANDRA" userId="5fe4e071-d3f4-40df-970f-ee8fcf898346" providerId="ADAL" clId="{9543BAA6-D1EA-4E92-A326-5740A451D3C7}" dt="2025-03-19T09:43:20.788" v="19" actId="478"/>
          <ac:spMkLst>
            <pc:docMk/>
            <pc:sldMk cId="2357361825" sldId="279"/>
            <ac:spMk id="2" creationId="{6CF9F0F1-0612-4E5D-8011-06BD03EE3B42}"/>
          </ac:spMkLst>
        </pc:spChg>
        <pc:spChg chg="del">
          <ac:chgData name="BELLEMIN SANDRA" userId="5fe4e071-d3f4-40df-970f-ee8fcf898346" providerId="ADAL" clId="{9543BAA6-D1EA-4E92-A326-5740A451D3C7}" dt="2025-03-19T09:43:20.788" v="19" actId="478"/>
          <ac:spMkLst>
            <pc:docMk/>
            <pc:sldMk cId="2357361825" sldId="279"/>
            <ac:spMk id="5" creationId="{7094FD62-C159-41F4-BD6A-45DC027F05B4}"/>
          </ac:spMkLst>
        </pc:spChg>
        <pc:spChg chg="del">
          <ac:chgData name="BELLEMIN SANDRA" userId="5fe4e071-d3f4-40df-970f-ee8fcf898346" providerId="ADAL" clId="{9543BAA6-D1EA-4E92-A326-5740A451D3C7}" dt="2025-03-19T09:43:20.788" v="19" actId="478"/>
          <ac:spMkLst>
            <pc:docMk/>
            <pc:sldMk cId="2357361825" sldId="279"/>
            <ac:spMk id="6" creationId="{605B6177-68FA-4709-BCBF-59BE1C1BB123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357361825" sldId="279"/>
            <ac:spMk id="8" creationId="{4C0AC490-1F07-24ED-57CC-CEA4E3E175CC}"/>
          </ac:spMkLst>
        </pc:spChg>
        <pc:spChg chg="del">
          <ac:chgData name="BELLEMIN SANDRA" userId="5fe4e071-d3f4-40df-970f-ee8fcf898346" providerId="ADAL" clId="{9543BAA6-D1EA-4E92-A326-5740A451D3C7}" dt="2025-03-19T09:43:20.788" v="19" actId="478"/>
          <ac:spMkLst>
            <pc:docMk/>
            <pc:sldMk cId="2357361825" sldId="279"/>
            <ac:spMk id="9" creationId="{3536FE7A-1B23-40F4-9690-9454391605C5}"/>
          </ac:spMkLst>
        </pc:spChg>
        <pc:spChg chg="del">
          <ac:chgData name="BELLEMIN SANDRA" userId="5fe4e071-d3f4-40df-970f-ee8fcf898346" providerId="ADAL" clId="{9543BAA6-D1EA-4E92-A326-5740A451D3C7}" dt="2025-03-19T09:43:20.788" v="19" actId="478"/>
          <ac:spMkLst>
            <pc:docMk/>
            <pc:sldMk cId="2357361825" sldId="279"/>
            <ac:spMk id="11" creationId="{38C442FD-7C77-48A4-B359-5BC30DE9386F}"/>
          </ac:spMkLst>
        </pc:spChg>
        <pc:grpChg chg="del">
          <ac:chgData name="BELLEMIN SANDRA" userId="5fe4e071-d3f4-40df-970f-ee8fcf898346" providerId="ADAL" clId="{9543BAA6-D1EA-4E92-A326-5740A451D3C7}" dt="2025-03-19T09:43:20.788" v="19" actId="478"/>
          <ac:grpSpMkLst>
            <pc:docMk/>
            <pc:sldMk cId="2357361825" sldId="279"/>
            <ac:grpSpMk id="10" creationId="{6F5A293F-B8DE-4460-AD67-CC1D808FF48A}"/>
          </ac:grpSpMkLst>
        </pc:grpChg>
        <pc:picChg chg="add mod">
          <ac:chgData name="BELLEMIN SANDRA" userId="5fe4e071-d3f4-40df-970f-ee8fcf898346" providerId="ADAL" clId="{9543BAA6-D1EA-4E92-A326-5740A451D3C7}" dt="2025-03-19T09:43:40.047" v="28" actId="27614"/>
          <ac:picMkLst>
            <pc:docMk/>
            <pc:sldMk cId="2357361825" sldId="279"/>
            <ac:picMk id="13" creationId="{6BF78551-9962-C51A-B1A2-348EB38732D8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41.624" v="30" actId="27614"/>
        <pc:sldMkLst>
          <pc:docMk/>
          <pc:sldMk cId="2305609407" sldId="280"/>
        </pc:sldMkLst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305609407" sldId="280"/>
            <ac:spMk id="5" creationId="{AD9FF1EE-99DE-3619-A52A-538E7480CCDA}"/>
          </ac:spMkLst>
        </pc:spChg>
        <pc:spChg chg="del mod">
          <ac:chgData name="BELLEMIN SANDRA" userId="5fe4e071-d3f4-40df-970f-ee8fcf898346" providerId="ADAL" clId="{9543BAA6-D1EA-4E92-A326-5740A451D3C7}" dt="2025-03-19T09:43:18.995" v="18" actId="478"/>
          <ac:spMkLst>
            <pc:docMk/>
            <pc:sldMk cId="2305609407" sldId="280"/>
            <ac:spMk id="20" creationId="{B85540C0-C62D-4AC9-96D6-B3BB571B6D07}"/>
          </ac:spMkLst>
        </pc:spChg>
        <pc:spChg chg="del">
          <ac:chgData name="BELLEMIN SANDRA" userId="5fe4e071-d3f4-40df-970f-ee8fcf898346" providerId="ADAL" clId="{9543BAA6-D1EA-4E92-A326-5740A451D3C7}" dt="2025-03-19T09:43:18.995" v="18" actId="478"/>
          <ac:spMkLst>
            <pc:docMk/>
            <pc:sldMk cId="2305609407" sldId="280"/>
            <ac:spMk id="21" creationId="{51A53B8E-6C37-467F-B097-5003F63353EE}"/>
          </ac:spMkLst>
        </pc:spChg>
        <pc:spChg chg="del mod">
          <ac:chgData name="BELLEMIN SANDRA" userId="5fe4e071-d3f4-40df-970f-ee8fcf898346" providerId="ADAL" clId="{9543BAA6-D1EA-4E92-A326-5740A451D3C7}" dt="2025-03-19T09:43:18.995" v="18" actId="478"/>
          <ac:spMkLst>
            <pc:docMk/>
            <pc:sldMk cId="2305609407" sldId="280"/>
            <ac:spMk id="41" creationId="{7A9926B2-7C8B-472E-B358-F8576A5A4781}"/>
          </ac:spMkLst>
        </pc:spChg>
        <pc:spChg chg="mod">
          <ac:chgData name="BELLEMIN SANDRA" userId="5fe4e071-d3f4-40df-970f-ee8fcf898346" providerId="ADAL" clId="{9543BAA6-D1EA-4E92-A326-5740A451D3C7}" dt="2025-03-19T09:41:19.482" v="4" actId="2711"/>
          <ac:spMkLst>
            <pc:docMk/>
            <pc:sldMk cId="2305609407" sldId="280"/>
            <ac:spMk id="43" creationId="{6F3D3A0E-14F0-49B1-89C0-626D2BAAD22B}"/>
          </ac:spMkLst>
        </pc:spChg>
        <pc:spChg chg="mod">
          <ac:chgData name="BELLEMIN SANDRA" userId="5fe4e071-d3f4-40df-970f-ee8fcf898346" providerId="ADAL" clId="{9543BAA6-D1EA-4E92-A326-5740A451D3C7}" dt="2025-03-19T09:41:23.466" v="5" actId="2711"/>
          <ac:spMkLst>
            <pc:docMk/>
            <pc:sldMk cId="2305609407" sldId="280"/>
            <ac:spMk id="44" creationId="{22911D24-C11A-4E39-926E-39BC070D1E10}"/>
          </ac:spMkLst>
        </pc:spChg>
        <pc:grpChg chg="del">
          <ac:chgData name="BELLEMIN SANDRA" userId="5fe4e071-d3f4-40df-970f-ee8fcf898346" providerId="ADAL" clId="{9543BAA6-D1EA-4E92-A326-5740A451D3C7}" dt="2025-03-19T09:43:18.995" v="18" actId="478"/>
          <ac:grpSpMkLst>
            <pc:docMk/>
            <pc:sldMk cId="2305609407" sldId="280"/>
            <ac:grpSpMk id="2" creationId="{0976406D-143E-469B-BEFF-95E0AD037FEF}"/>
          </ac:grpSpMkLst>
        </pc:grpChg>
        <pc:picChg chg="add mod">
          <ac:chgData name="BELLEMIN SANDRA" userId="5fe4e071-d3f4-40df-970f-ee8fcf898346" providerId="ADAL" clId="{9543BAA6-D1EA-4E92-A326-5740A451D3C7}" dt="2025-03-19T09:43:41.624" v="30" actId="27614"/>
          <ac:picMkLst>
            <pc:docMk/>
            <pc:sldMk cId="2305609407" sldId="280"/>
            <ac:picMk id="8" creationId="{F0DE31CB-1450-17EC-7C26-D0DB5AE1FAF8}"/>
          </ac:picMkLst>
        </pc:picChg>
        <pc:cxnChg chg="mod">
          <ac:chgData name="BELLEMIN SANDRA" userId="5fe4e071-d3f4-40df-970f-ee8fcf898346" providerId="ADAL" clId="{9543BAA6-D1EA-4E92-A326-5740A451D3C7}" dt="2025-03-19T09:43:18.995" v="18" actId="478"/>
          <ac:cxnSpMkLst>
            <pc:docMk/>
            <pc:sldMk cId="2305609407" sldId="280"/>
            <ac:cxnSpMk id="7" creationId="{39D1F45F-65D6-475A-AB02-318D50C9FC93}"/>
          </ac:cxnSpMkLst>
        </pc:cxnChg>
      </pc:sldChg>
      <pc:sldChg chg="addSp delSp modSp mod modClrScheme chgLayout">
        <pc:chgData name="BELLEMIN SANDRA" userId="5fe4e071-d3f4-40df-970f-ee8fcf898346" providerId="ADAL" clId="{9543BAA6-D1EA-4E92-A326-5740A451D3C7}" dt="2025-03-19T09:43:42.996" v="32" actId="27614"/>
        <pc:sldMkLst>
          <pc:docMk/>
          <pc:sldMk cId="2853830351" sldId="281"/>
        </pc:sldMkLst>
        <pc:spChg chg="del">
          <ac:chgData name="BELLEMIN SANDRA" userId="5fe4e071-d3f4-40df-970f-ee8fcf898346" providerId="ADAL" clId="{9543BAA6-D1EA-4E92-A326-5740A451D3C7}" dt="2025-03-19T09:43:17.115" v="17" actId="478"/>
          <ac:spMkLst>
            <pc:docMk/>
            <pc:sldMk cId="2853830351" sldId="281"/>
            <ac:spMk id="2" creationId="{6CF9F0F1-0612-4E5D-8011-06BD03EE3B42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853830351" sldId="281"/>
            <ac:spMk id="9" creationId="{1E306242-1A56-8C6F-D2B6-91C7A934ECC4}"/>
          </ac:spMkLst>
        </pc:spChg>
        <pc:spChg chg="del">
          <ac:chgData name="BELLEMIN SANDRA" userId="5fe4e071-d3f4-40df-970f-ee8fcf898346" providerId="ADAL" clId="{9543BAA6-D1EA-4E92-A326-5740A451D3C7}" dt="2025-03-19T09:43:17.115" v="17" actId="478"/>
          <ac:spMkLst>
            <pc:docMk/>
            <pc:sldMk cId="2853830351" sldId="281"/>
            <ac:spMk id="12" creationId="{B1EC4020-190E-4883-ADA5-53A71B6E1E4E}"/>
          </ac:spMkLst>
        </pc:spChg>
        <pc:grpChg chg="del">
          <ac:chgData name="BELLEMIN SANDRA" userId="5fe4e071-d3f4-40df-970f-ee8fcf898346" providerId="ADAL" clId="{9543BAA6-D1EA-4E92-A326-5740A451D3C7}" dt="2025-03-19T09:43:17.115" v="17" actId="478"/>
          <ac:grpSpMkLst>
            <pc:docMk/>
            <pc:sldMk cId="2853830351" sldId="281"/>
            <ac:grpSpMk id="7" creationId="{2A5E33E8-4C22-48DA-9191-CA1477B4BCA2}"/>
          </ac:grpSpMkLst>
        </pc:grpChg>
        <pc:picChg chg="add mod">
          <ac:chgData name="BELLEMIN SANDRA" userId="5fe4e071-d3f4-40df-970f-ee8fcf898346" providerId="ADAL" clId="{9543BAA6-D1EA-4E92-A326-5740A451D3C7}" dt="2025-03-19T09:43:42.996" v="32" actId="27614"/>
          <ac:picMkLst>
            <pc:docMk/>
            <pc:sldMk cId="2853830351" sldId="281"/>
            <ac:picMk id="14" creationId="{C3EBBAF3-1EC0-5402-0FFC-5FBCD0594028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44.462" v="34" actId="27614"/>
        <pc:sldMkLst>
          <pc:docMk/>
          <pc:sldMk cId="2221854043" sldId="282"/>
        </pc:sldMkLst>
        <pc:spChg chg="del">
          <ac:chgData name="BELLEMIN SANDRA" userId="5fe4e071-d3f4-40df-970f-ee8fcf898346" providerId="ADAL" clId="{9543BAA6-D1EA-4E92-A326-5740A451D3C7}" dt="2025-03-19T09:43:15.387" v="16" actId="478"/>
          <ac:spMkLst>
            <pc:docMk/>
            <pc:sldMk cId="2221854043" sldId="282"/>
            <ac:spMk id="2" creationId="{6CF9F0F1-0612-4E5D-8011-06BD03EE3B42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221854043" sldId="282"/>
            <ac:spMk id="7" creationId="{831310F2-DAE1-F652-894B-633D1ABDAC3C}"/>
          </ac:spMkLst>
        </pc:spChg>
        <pc:grpChg chg="del">
          <ac:chgData name="BELLEMIN SANDRA" userId="5fe4e071-d3f4-40df-970f-ee8fcf898346" providerId="ADAL" clId="{9543BAA6-D1EA-4E92-A326-5740A451D3C7}" dt="2025-03-19T09:43:15.387" v="16" actId="478"/>
          <ac:grpSpMkLst>
            <pc:docMk/>
            <pc:sldMk cId="2221854043" sldId="282"/>
            <ac:grpSpMk id="12" creationId="{FAF0AF4B-8EA7-4A47-915A-4DEDE7251B55}"/>
          </ac:grpSpMkLst>
        </pc:grpChg>
        <pc:grpChg chg="del">
          <ac:chgData name="BELLEMIN SANDRA" userId="5fe4e071-d3f4-40df-970f-ee8fcf898346" providerId="ADAL" clId="{9543BAA6-D1EA-4E92-A326-5740A451D3C7}" dt="2025-03-19T09:43:15.387" v="16" actId="478"/>
          <ac:grpSpMkLst>
            <pc:docMk/>
            <pc:sldMk cId="2221854043" sldId="282"/>
            <ac:grpSpMk id="13" creationId="{72D182B2-3DE7-464D-AD11-DAFE34B5A5CB}"/>
          </ac:grpSpMkLst>
        </pc:grpChg>
        <pc:picChg chg="add mod">
          <ac:chgData name="BELLEMIN SANDRA" userId="5fe4e071-d3f4-40df-970f-ee8fcf898346" providerId="ADAL" clId="{9543BAA6-D1EA-4E92-A326-5740A451D3C7}" dt="2025-03-19T09:43:44.462" v="34" actId="27614"/>
          <ac:picMkLst>
            <pc:docMk/>
            <pc:sldMk cId="2221854043" sldId="282"/>
            <ac:picMk id="20" creationId="{DABF6B9A-746F-499C-143C-722C1976FADC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46.033" v="36" actId="27614"/>
        <pc:sldMkLst>
          <pc:docMk/>
          <pc:sldMk cId="1566891799" sldId="283"/>
        </pc:sldMkLst>
        <pc:spChg chg="del">
          <ac:chgData name="BELLEMIN SANDRA" userId="5fe4e071-d3f4-40df-970f-ee8fcf898346" providerId="ADAL" clId="{9543BAA6-D1EA-4E92-A326-5740A451D3C7}" dt="2025-03-19T09:43:13.474" v="15" actId="478"/>
          <ac:spMkLst>
            <pc:docMk/>
            <pc:sldMk cId="1566891799" sldId="283"/>
            <ac:spMk id="2" creationId="{19FB86F6-7712-4ADD-9AF9-234B6D96F25F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1566891799" sldId="283"/>
            <ac:spMk id="4" creationId="{9341A988-AE27-78E2-EF41-70BE234802D9}"/>
          </ac:spMkLst>
        </pc:spChg>
        <pc:picChg chg="del">
          <ac:chgData name="BELLEMIN SANDRA" userId="5fe4e071-d3f4-40df-970f-ee8fcf898346" providerId="ADAL" clId="{9543BAA6-D1EA-4E92-A326-5740A451D3C7}" dt="2025-03-19T09:43:13.474" v="15" actId="478"/>
          <ac:picMkLst>
            <pc:docMk/>
            <pc:sldMk cId="1566891799" sldId="283"/>
            <ac:picMk id="5" creationId="{2CF78AEE-B5F3-EF3A-7AEE-69E0A524B1A8}"/>
          </ac:picMkLst>
        </pc:picChg>
        <pc:picChg chg="add mod">
          <ac:chgData name="BELLEMIN SANDRA" userId="5fe4e071-d3f4-40df-970f-ee8fcf898346" providerId="ADAL" clId="{9543BAA6-D1EA-4E92-A326-5740A451D3C7}" dt="2025-03-19T09:43:46.033" v="36" actId="27614"/>
          <ac:picMkLst>
            <pc:docMk/>
            <pc:sldMk cId="1566891799" sldId="283"/>
            <ac:picMk id="7" creationId="{6F2C7E89-3A4C-2FBA-6FAC-6E5E9B6AEFDF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47.519" v="38" actId="27614"/>
        <pc:sldMkLst>
          <pc:docMk/>
          <pc:sldMk cId="202313486" sldId="284"/>
        </pc:sldMkLst>
        <pc:spChg chg="del">
          <ac:chgData name="BELLEMIN SANDRA" userId="5fe4e071-d3f4-40df-970f-ee8fcf898346" providerId="ADAL" clId="{9543BAA6-D1EA-4E92-A326-5740A451D3C7}" dt="2025-03-19T09:43:11.666" v="14" actId="478"/>
          <ac:spMkLst>
            <pc:docMk/>
            <pc:sldMk cId="202313486" sldId="284"/>
            <ac:spMk id="2" creationId="{438FCD67-EF8C-42B8-8D49-E6EF90114AEA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02313486" sldId="284"/>
            <ac:spMk id="5" creationId="{3D5F3DED-D3E7-32CC-CF35-55ACADA0783D}"/>
          </ac:spMkLst>
        </pc:spChg>
        <pc:picChg chg="del">
          <ac:chgData name="BELLEMIN SANDRA" userId="5fe4e071-d3f4-40df-970f-ee8fcf898346" providerId="ADAL" clId="{9543BAA6-D1EA-4E92-A326-5740A451D3C7}" dt="2025-03-19T09:43:11.666" v="14" actId="478"/>
          <ac:picMkLst>
            <pc:docMk/>
            <pc:sldMk cId="202313486" sldId="284"/>
            <ac:picMk id="4" creationId="{CE4CED6A-52A2-4819-8DFD-7D2A92E83C38}"/>
          </ac:picMkLst>
        </pc:picChg>
        <pc:picChg chg="del">
          <ac:chgData name="BELLEMIN SANDRA" userId="5fe4e071-d3f4-40df-970f-ee8fcf898346" providerId="ADAL" clId="{9543BAA6-D1EA-4E92-A326-5740A451D3C7}" dt="2025-03-19T09:43:11.666" v="14" actId="478"/>
          <ac:picMkLst>
            <pc:docMk/>
            <pc:sldMk cId="202313486" sldId="284"/>
            <ac:picMk id="6" creationId="{231829A7-506E-463D-A60A-8F715FA99ACD}"/>
          </ac:picMkLst>
        </pc:picChg>
        <pc:picChg chg="add mod">
          <ac:chgData name="BELLEMIN SANDRA" userId="5fe4e071-d3f4-40df-970f-ee8fcf898346" providerId="ADAL" clId="{9543BAA6-D1EA-4E92-A326-5740A451D3C7}" dt="2025-03-19T09:43:47.519" v="38" actId="27614"/>
          <ac:picMkLst>
            <pc:docMk/>
            <pc:sldMk cId="202313486" sldId="284"/>
            <ac:picMk id="8" creationId="{88EBB010-490E-E44C-DA2D-DA362E5C9C44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48.959" v="40" actId="27614"/>
        <pc:sldMkLst>
          <pc:docMk/>
          <pc:sldMk cId="2558570719" sldId="285"/>
        </pc:sldMkLst>
        <pc:spChg chg="del">
          <ac:chgData name="BELLEMIN SANDRA" userId="5fe4e071-d3f4-40df-970f-ee8fcf898346" providerId="ADAL" clId="{9543BAA6-D1EA-4E92-A326-5740A451D3C7}" dt="2025-03-19T09:43:09.907" v="13" actId="478"/>
          <ac:spMkLst>
            <pc:docMk/>
            <pc:sldMk cId="2558570719" sldId="285"/>
            <ac:spMk id="2" creationId="{038ED10E-8A9F-4AD9-9BB1-C3A133344633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2558570719" sldId="285"/>
            <ac:spMk id="5" creationId="{6375D5AB-BC12-1380-2C28-6EE54181A1E0}"/>
          </ac:spMkLst>
        </pc:spChg>
        <pc:picChg chg="del">
          <ac:chgData name="BELLEMIN SANDRA" userId="5fe4e071-d3f4-40df-970f-ee8fcf898346" providerId="ADAL" clId="{9543BAA6-D1EA-4E92-A326-5740A451D3C7}" dt="2025-03-19T09:43:09.907" v="13" actId="478"/>
          <ac:picMkLst>
            <pc:docMk/>
            <pc:sldMk cId="2558570719" sldId="285"/>
            <ac:picMk id="4" creationId="{30DE9D39-C953-4990-94AA-46F624E3065F}"/>
          </ac:picMkLst>
        </pc:picChg>
        <pc:picChg chg="add mod">
          <ac:chgData name="BELLEMIN SANDRA" userId="5fe4e071-d3f4-40df-970f-ee8fcf898346" providerId="ADAL" clId="{9543BAA6-D1EA-4E92-A326-5740A451D3C7}" dt="2025-03-19T09:43:48.959" v="40" actId="27614"/>
          <ac:picMkLst>
            <pc:docMk/>
            <pc:sldMk cId="2558570719" sldId="285"/>
            <ac:picMk id="7" creationId="{27FAC3F8-ED70-40BE-637D-B5CF31FEEAF5}"/>
          </ac:picMkLst>
        </pc:picChg>
      </pc:sldChg>
      <pc:sldChg chg="addSp delSp modSp mod modClrScheme chgLayout">
        <pc:chgData name="BELLEMIN SANDRA" userId="5fe4e071-d3f4-40df-970f-ee8fcf898346" providerId="ADAL" clId="{9543BAA6-D1EA-4E92-A326-5740A451D3C7}" dt="2025-03-19T09:43:51.866" v="42" actId="27614"/>
        <pc:sldMkLst>
          <pc:docMk/>
          <pc:sldMk cId="1142923441" sldId="286"/>
        </pc:sldMkLst>
        <pc:spChg chg="del">
          <ac:chgData name="BELLEMIN SANDRA" userId="5fe4e071-d3f4-40df-970f-ee8fcf898346" providerId="ADAL" clId="{9543BAA6-D1EA-4E92-A326-5740A451D3C7}" dt="2025-03-19T09:43:08.418" v="12" actId="478"/>
          <ac:spMkLst>
            <pc:docMk/>
            <pc:sldMk cId="1142923441" sldId="286"/>
            <ac:spMk id="2" creationId="{AE5E8E66-CFEC-4FF6-B2B2-0C933DE863CE}"/>
          </ac:spMkLst>
        </pc:spChg>
        <pc:spChg chg="add del mod">
          <ac:chgData name="BELLEMIN SANDRA" userId="5fe4e071-d3f4-40df-970f-ee8fcf898346" providerId="ADAL" clId="{9543BAA6-D1EA-4E92-A326-5740A451D3C7}" dt="2025-03-19T09:43:30.848" v="22" actId="700"/>
          <ac:spMkLst>
            <pc:docMk/>
            <pc:sldMk cId="1142923441" sldId="286"/>
            <ac:spMk id="7" creationId="{6D5674D0-8C59-0F37-6E5B-2F759FFD4AF1}"/>
          </ac:spMkLst>
        </pc:spChg>
        <pc:picChg chg="del">
          <ac:chgData name="BELLEMIN SANDRA" userId="5fe4e071-d3f4-40df-970f-ee8fcf898346" providerId="ADAL" clId="{9543BAA6-D1EA-4E92-A326-5740A451D3C7}" dt="2025-03-19T09:40:50.193" v="0" actId="478"/>
          <ac:picMkLst>
            <pc:docMk/>
            <pc:sldMk cId="1142923441" sldId="286"/>
            <ac:picMk id="4" creationId="{E58C716F-9E88-456B-B746-391C7E30B1F9}"/>
          </ac:picMkLst>
        </pc:picChg>
        <pc:picChg chg="add del">
          <ac:chgData name="BELLEMIN SANDRA" userId="5fe4e071-d3f4-40df-970f-ee8fcf898346" providerId="ADAL" clId="{9543BAA6-D1EA-4E92-A326-5740A451D3C7}" dt="2025-03-19T09:43:08.418" v="12" actId="478"/>
          <ac:picMkLst>
            <pc:docMk/>
            <pc:sldMk cId="1142923441" sldId="286"/>
            <ac:picMk id="5" creationId="{74F27D75-FDA5-ED94-A6F9-DCC2E755788D}"/>
          </ac:picMkLst>
        </pc:picChg>
        <pc:picChg chg="add mod">
          <ac:chgData name="BELLEMIN SANDRA" userId="5fe4e071-d3f4-40df-970f-ee8fcf898346" providerId="ADAL" clId="{9543BAA6-D1EA-4E92-A326-5740A451D3C7}" dt="2025-03-19T09:43:51.866" v="42" actId="27614"/>
          <ac:picMkLst>
            <pc:docMk/>
            <pc:sldMk cId="1142923441" sldId="286"/>
            <ac:picMk id="9" creationId="{4D5815D9-3236-036E-D9B6-171D1483F210}"/>
          </ac:picMkLst>
        </pc:picChg>
      </pc:sldChg>
      <pc:sldMasterChg chg="del delSldLayout">
        <pc:chgData name="BELLEMIN SANDRA" userId="5fe4e071-d3f4-40df-970f-ee8fcf898346" providerId="ADAL" clId="{9543BAA6-D1EA-4E92-A326-5740A451D3C7}" dt="2025-03-19T09:43:30.848" v="22" actId="700"/>
        <pc:sldMasterMkLst>
          <pc:docMk/>
          <pc:sldMasterMk cId="1099315086" sldId="2147483660"/>
        </pc:sldMasterMkLst>
        <pc:sldLayoutChg chg="del">
          <pc:chgData name="BELLEMIN SANDRA" userId="5fe4e071-d3f4-40df-970f-ee8fcf898346" providerId="ADAL" clId="{9543BAA6-D1EA-4E92-A326-5740A451D3C7}" dt="2025-03-19T09:43:30.848" v="22" actId="700"/>
          <pc:sldLayoutMkLst>
            <pc:docMk/>
            <pc:sldMasterMk cId="1099315086" sldId="2147483660"/>
            <pc:sldLayoutMk cId="2245769894" sldId="2147483661"/>
          </pc:sldLayoutMkLst>
        </pc:sldLayoutChg>
        <pc:sldLayoutChg chg="del">
          <pc:chgData name="BELLEMIN SANDRA" userId="5fe4e071-d3f4-40df-970f-ee8fcf898346" providerId="ADAL" clId="{9543BAA6-D1EA-4E92-A326-5740A451D3C7}" dt="2025-03-19T09:43:30.848" v="22" actId="700"/>
          <pc:sldLayoutMkLst>
            <pc:docMk/>
            <pc:sldMasterMk cId="1099315086" sldId="2147483660"/>
            <pc:sldLayoutMk cId="1653235573" sldId="2147483662"/>
          </pc:sldLayoutMkLst>
        </pc:sldLayoutChg>
        <pc:sldLayoutChg chg="del">
          <pc:chgData name="BELLEMIN SANDRA" userId="5fe4e071-d3f4-40df-970f-ee8fcf898346" providerId="ADAL" clId="{9543BAA6-D1EA-4E92-A326-5740A451D3C7}" dt="2025-03-19T09:43:30.848" v="22" actId="700"/>
          <pc:sldLayoutMkLst>
            <pc:docMk/>
            <pc:sldMasterMk cId="1099315086" sldId="2147483660"/>
            <pc:sldLayoutMk cId="440475260" sldId="2147483664"/>
          </pc:sldLayoutMkLst>
        </pc:sldLayoutChg>
        <pc:sldLayoutChg chg="del">
          <pc:chgData name="BELLEMIN SANDRA" userId="5fe4e071-d3f4-40df-970f-ee8fcf898346" providerId="ADAL" clId="{9543BAA6-D1EA-4E92-A326-5740A451D3C7}" dt="2025-03-19T09:43:30.848" v="22" actId="700"/>
          <pc:sldLayoutMkLst>
            <pc:docMk/>
            <pc:sldMasterMk cId="1099315086" sldId="2147483660"/>
            <pc:sldLayoutMk cId="3928445906" sldId="2147483667"/>
          </pc:sldLayoutMkLst>
        </pc:sldLayoutChg>
      </pc:sldMasterChg>
      <pc:sldMasterChg chg="addSldLayout modSldLayout">
        <pc:chgData name="BELLEMIN SANDRA" userId="5fe4e071-d3f4-40df-970f-ee8fcf898346" providerId="ADAL" clId="{9543BAA6-D1EA-4E92-A326-5740A451D3C7}" dt="2025-03-19T09:43:02.464" v="11" actId="478"/>
        <pc:sldMasterMkLst>
          <pc:docMk/>
          <pc:sldMasterMk cId="1199506384" sldId="2147483703"/>
        </pc:sldMasterMkLst>
        <pc:sldLayoutChg chg="delSp add mod replId modTransition">
          <pc:chgData name="BELLEMIN SANDRA" userId="5fe4e071-d3f4-40df-970f-ee8fcf898346" providerId="ADAL" clId="{9543BAA6-D1EA-4E92-A326-5740A451D3C7}" dt="2025-03-19T09:43:02.464" v="11" actId="478"/>
          <pc:sldLayoutMkLst>
            <pc:docMk/>
            <pc:sldMasterMk cId="1199506384" sldId="2147483703"/>
            <pc:sldLayoutMk cId="1774890985" sldId="2147483713"/>
          </pc:sldLayoutMkLst>
          <pc:spChg chg="del">
            <ac:chgData name="BELLEMIN SANDRA" userId="5fe4e071-d3f4-40df-970f-ee8fcf898346" providerId="ADAL" clId="{9543BAA6-D1EA-4E92-A326-5740A451D3C7}" dt="2025-03-19T09:43:02.464" v="11" actId="478"/>
            <ac:spMkLst>
              <pc:docMk/>
              <pc:sldMasterMk cId="1199506384" sldId="2147483703"/>
              <pc:sldLayoutMk cId="1774890985" sldId="2147483713"/>
              <ac:spMk id="7" creationId="{9408C5A3-5DBB-48BA-BA85-05B5604FF534}"/>
            </ac:spMkLst>
          </pc:spChg>
          <pc:spChg chg="del">
            <ac:chgData name="BELLEMIN SANDRA" userId="5fe4e071-d3f4-40df-970f-ee8fcf898346" providerId="ADAL" clId="{9543BAA6-D1EA-4E92-A326-5740A451D3C7}" dt="2025-03-19T09:43:02.464" v="11" actId="478"/>
            <ac:spMkLst>
              <pc:docMk/>
              <pc:sldMasterMk cId="1199506384" sldId="2147483703"/>
              <pc:sldLayoutMk cId="1774890985" sldId="2147483713"/>
              <ac:spMk id="9" creationId="{96689A6C-72B0-4D31-9978-689932D59F48}"/>
            </ac:spMkLst>
          </pc:spChg>
          <pc:spChg chg="del">
            <ac:chgData name="BELLEMIN SANDRA" userId="5fe4e071-d3f4-40df-970f-ee8fcf898346" providerId="ADAL" clId="{9543BAA6-D1EA-4E92-A326-5740A451D3C7}" dt="2025-03-19T09:43:02.464" v="11" actId="478"/>
            <ac:spMkLst>
              <pc:docMk/>
              <pc:sldMasterMk cId="1199506384" sldId="2147483703"/>
              <pc:sldLayoutMk cId="1774890985" sldId="2147483713"/>
              <ac:spMk id="10" creationId="{0A8DF7BD-4FC4-46D8-8E51-1C50A815652F}"/>
            </ac:spMkLst>
          </pc:spChg>
          <pc:picChg chg="del">
            <ac:chgData name="BELLEMIN SANDRA" userId="5fe4e071-d3f4-40df-970f-ee8fcf898346" providerId="ADAL" clId="{9543BAA6-D1EA-4E92-A326-5740A451D3C7}" dt="2025-03-19T09:43:02.464" v="11" actId="478"/>
            <ac:picMkLst>
              <pc:docMk/>
              <pc:sldMasterMk cId="1199506384" sldId="2147483703"/>
              <pc:sldLayoutMk cId="1774890985" sldId="2147483713"/>
              <ac:picMk id="8" creationId="{F8000C29-DBCD-4CAC-B122-9506AD1ABB01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+mn-lt"/>
                <a:cs typeface="Arial" panose="020B0604020202020204" pitchFamily="34" charset="0"/>
              </a:rPr>
              <a:t>Aujourd’hui, nous allons apprendre à décomposer les nombres : nous allons chercher toutes les additions qui font 4, puis toutes les additions qui font 5, etc.</a:t>
            </a:r>
          </a:p>
          <a:p>
            <a:endParaRPr lang="fr-FR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997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896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/>
              <a:t>Placer 4 jetons aimantés dans le cercle sous le 4. </a:t>
            </a:r>
            <a:r>
              <a:rPr lang="fr-FR" b="0" i="1" dirty="0"/>
              <a:t>On commence avec le nombre 4. </a:t>
            </a:r>
          </a:p>
          <a:p>
            <a:r>
              <a:rPr lang="fr-FR" b="0" i="1" dirty="0"/>
              <a:t>En séparant les jetons en deux groupes, on peut trouver une addition. </a:t>
            </a:r>
          </a:p>
          <a:p>
            <a:r>
              <a:rPr lang="fr-FR" b="0" i="0" dirty="0"/>
              <a:t>Montrer un exemple au tableau avec du matériel aimanté.</a:t>
            </a:r>
            <a:r>
              <a:rPr lang="fr-FR" b="0" i="1" dirty="0"/>
              <a:t> </a:t>
            </a:r>
            <a:endParaRPr lang="fr-FR" b="0" i="0" dirty="0"/>
          </a:p>
          <a:p>
            <a:r>
              <a:rPr lang="fr-FR" b="0" i="0" dirty="0"/>
              <a:t>Distribuer le support plastifié aux élèves, ainsi que 4 jetons et leur laisser un temps de recherche durant lequel ils écrivent les additions qu’ils trouvent sur l’ardoise.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542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En collectif, </a:t>
            </a:r>
            <a:r>
              <a:rPr lang="fr-FR" dirty="0"/>
              <a:t>faire </a:t>
            </a:r>
            <a:r>
              <a:rPr lang="fr-FR" b="0" dirty="0"/>
              <a:t>l’inventaire des additions trouvées. Les ranger dans la maison en suivant le modèle donné dans le guide du maitre.</a:t>
            </a:r>
            <a:r>
              <a:rPr lang="fr-FR" dirty="0"/>
              <a:t> </a:t>
            </a:r>
            <a:endParaRPr lang="fr-FR" b="0" dirty="0"/>
          </a:p>
          <a:p>
            <a:r>
              <a:rPr lang="fr-FR" b="0" dirty="0"/>
              <a:t>Lorsque la maison est remplie, la faire observer aux élèves. Faire remarquer la commutativité de l’addition (1 + 3 = 3 + 1), mais aussi la façon dont les nombres sont rangés : on commence par 0, puis 1, puis 2. Expliquer aux élèves que cela permet de n’oublier aucune solution.</a:t>
            </a:r>
            <a:r>
              <a:rPr lang="fr-FR" dirty="0"/>
              <a:t> </a:t>
            </a:r>
            <a:endParaRPr lang="fr-FR" b="0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708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/>
              <a:t>Distribuer un 5</a:t>
            </a:r>
            <a:r>
              <a:rPr lang="fr-FR" b="0" i="0" baseline="30000" dirty="0"/>
              <a:t>e</a:t>
            </a:r>
            <a:r>
              <a:rPr lang="fr-FR" b="0" i="0" dirty="0"/>
              <a:t> jeton ainsi que la maison du 5 vierge.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/>
              <a:t>On continue avec le nombre 5. En séparant les jetons en deux groupes, on peut trouver des additions. Commencez par l’addition : 0 + …, puis 1 + …, 2 + …, etc.</a:t>
            </a:r>
          </a:p>
          <a:p>
            <a:r>
              <a:rPr lang="fr-FR" b="0" i="0" dirty="0"/>
              <a:t>Laisser un temps de recherche durant lequel les élèves écrivent les additions qu’ils trouvent sur la maison du 5 vierge.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839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En collectif, </a:t>
            </a:r>
            <a:r>
              <a:rPr lang="fr-FR" dirty="0"/>
              <a:t>faire </a:t>
            </a:r>
            <a:r>
              <a:rPr lang="fr-FR" b="0" dirty="0"/>
              <a:t>l’inventaire des additions trouvées. Lorsqu’un élève propose une addition, demander quelle addition on peut obtenir en inversant les nombres pour renforcer la compréhension de l’organisation de la maison.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183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En collectif, sans temps de recherche individuel, remplir avec les élèves la maison du 2 dans l’ordre suivant : 0 + 2 puis 2 + 0, puis 1 + 1.</a:t>
            </a:r>
            <a:r>
              <a:rPr lang="fr-FR" dirty="0"/>
              <a:t> </a:t>
            </a:r>
          </a:p>
          <a:p>
            <a:r>
              <a:rPr lang="fr-FR" dirty="0">
                <a:cs typeface="Calibri"/>
              </a:rPr>
              <a:t>Même démarche pour la maison du 3. </a:t>
            </a:r>
            <a:endParaRPr lang="fr-FR" b="0" dirty="0"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0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379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/>
              <a:t>Il faut trouver des additions qui font 8, 10, 6, 9, 7 et 5.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395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59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4890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  <p:sldLayoutId id="214748371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graphisme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0D865DDF-EEB2-D8B7-1340-F80DC00A9D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4D5815D9-3236-036E-D9B6-171D1483F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2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cercle, diagramme&#10;&#10;Le contenu généré par l’IA peut être incorrect.">
            <a:extLst>
              <a:ext uri="{FF2B5EF4-FFF2-40B4-BE49-F238E27FC236}">
                <a16:creationId xmlns:a16="http://schemas.microsoft.com/office/drawing/2014/main" id="{2B9EE560-26FC-951B-F9C0-3242CBB2E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0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6BF78551-9962-C51A-B1A2-348EB3873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36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diagramme, cercle&#10;&#10;Le contenu généré par l’IA peut être incorrect.">
            <a:extLst>
              <a:ext uri="{FF2B5EF4-FFF2-40B4-BE49-F238E27FC236}">
                <a16:creationId xmlns:a16="http://schemas.microsoft.com/office/drawing/2014/main" id="{F0DE31CB-1450-17EC-7C26-D0DB5AE1F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09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C3EBBAF3-1EC0-5402-0FFC-5FBCD05940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3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Une image contenant texte, capture d’écran, Police, ligne&#10;&#10;Le contenu généré par l’IA peut être incorrect.">
            <a:extLst>
              <a:ext uri="{FF2B5EF4-FFF2-40B4-BE49-F238E27FC236}">
                <a16:creationId xmlns:a16="http://schemas.microsoft.com/office/drawing/2014/main" id="{DABF6B9A-746F-499C-143C-722C1976FA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5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6F2C7E89-3A4C-2FBA-6FAC-6E5E9B6AE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9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88EBB010-490E-E44C-DA2D-DA362E5C9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27FAC3F8-ED70-40BE-637D-B5CF31FEEA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70719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C71FFA-E8D4-45A7-B53D-9EC090DD7389}">
  <ds:schemaRefs>
    <ds:schemaRef ds:uri="23cf7a0d-57af-4434-867c-c099e6f87b4a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C6DDA6-85E8-43A4-9599-8160D3C136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4590</TotalTime>
  <Words>361</Words>
  <Application>Microsoft Office PowerPoint</Application>
  <PresentationFormat>Affichage à l'écran (4:3)</PresentationFormat>
  <Paragraphs>24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Calibri Light</vt:lpstr>
      <vt:lpstr>Verdana</vt:lpstr>
      <vt:lpstr>Calibri</vt:lpstr>
      <vt:lpstr>Arial</vt:lpstr>
      <vt:lpstr>4_Thème Office</vt:lpstr>
      <vt:lpstr>1_Thème Office</vt:lpstr>
      <vt:lpstr>2_Thème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HATIER</dc:creator>
  <cp:lastModifiedBy>BELLEMIN SANDRA</cp:lastModifiedBy>
  <cp:revision>36</cp:revision>
  <dcterms:created xsi:type="dcterms:W3CDTF">2022-01-07T11:15:07Z</dcterms:created>
  <dcterms:modified xsi:type="dcterms:W3CDTF">2025-03-19T09:43:52Z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