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4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4"/>
    <p:sldMasterId id="2147483693" r:id="rId5"/>
    <p:sldMasterId id="2147483698" r:id="rId6"/>
    <p:sldMasterId id="2147483703" r:id="rId7"/>
    <p:sldMasterId id="2147483708" r:id="rId8"/>
  </p:sldMasterIdLst>
  <p:notesMasterIdLst>
    <p:notesMasterId r:id="rId32"/>
  </p:notesMasterIdLst>
  <p:handoutMasterIdLst>
    <p:handoutMasterId r:id="rId33"/>
  </p:handoutMasterIdLst>
  <p:sldIdLst>
    <p:sldId id="276" r:id="rId9"/>
    <p:sldId id="337" r:id="rId10"/>
    <p:sldId id="314" r:id="rId11"/>
    <p:sldId id="315" r:id="rId12"/>
    <p:sldId id="316" r:id="rId13"/>
    <p:sldId id="317" r:id="rId14"/>
    <p:sldId id="291" r:id="rId15"/>
    <p:sldId id="327" r:id="rId16"/>
    <p:sldId id="328" r:id="rId17"/>
    <p:sldId id="329" r:id="rId18"/>
    <p:sldId id="319" r:id="rId19"/>
    <p:sldId id="320" r:id="rId20"/>
    <p:sldId id="338" r:id="rId21"/>
    <p:sldId id="330" r:id="rId22"/>
    <p:sldId id="339" r:id="rId23"/>
    <p:sldId id="331" r:id="rId24"/>
    <p:sldId id="340" r:id="rId25"/>
    <p:sldId id="332" r:id="rId26"/>
    <p:sldId id="341" r:id="rId27"/>
    <p:sldId id="333" r:id="rId28"/>
    <p:sldId id="334" r:id="rId29"/>
    <p:sldId id="335" r:id="rId30"/>
    <p:sldId id="336" r:id="rId31"/>
  </p:sldIdLst>
  <p:sldSz cx="9144000" cy="6858000" type="screen4x3"/>
  <p:notesSz cx="6858000" cy="9144000"/>
  <p:embeddedFontLst>
    <p:embeddedFont>
      <p:font typeface="Verdana" panose="020B0604030504040204" pitchFamily="34" charset="0"/>
      <p:regular r:id="rId34"/>
      <p:bold r:id="rId35"/>
      <p:italic r:id="rId36"/>
      <p:boldItalic r:id="rId37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F875900-4CD5-0B77-42CA-03FBCC6F856F}" name="Pauline Lion" initials="PL" userId="48ef9a2cfb904c2c" providerId="Windows Liv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AUVELLIER ANNE" initials="CA" lastIdx="1" clrIdx="0">
    <p:extLst>
      <p:ext uri="{19B8F6BF-5375-455C-9EA6-DF929625EA0E}">
        <p15:presenceInfo xmlns:p15="http://schemas.microsoft.com/office/powerpoint/2012/main" userId="S::ACHAUVELLIER@editions-hatier.fr::63234966-364e-422f-8c52-45fd5239a521" providerId="AD"/>
      </p:ext>
    </p:extLst>
  </p:cmAuthor>
  <p:cmAuthor id="2" name="pauline.negrellion" initials="pa" lastIdx="2" clrIdx="1">
    <p:extLst>
      <p:ext uri="{19B8F6BF-5375-455C-9EA6-DF929625EA0E}">
        <p15:presenceInfo xmlns:p15="http://schemas.microsoft.com/office/powerpoint/2012/main" userId="S::pauline.negrellion_gmail.com#ext#@hachette.onmicrosoft.com::9fb65b54-3bbd-4994-b3cf-42d8602c7eef" providerId="AD"/>
      </p:ext>
    </p:extLst>
  </p:cmAuthor>
  <p:cmAuthor id="3" name="riviere.jennifer" initials="ri" lastIdx="6" clrIdx="2">
    <p:extLst>
      <p:ext uri="{19B8F6BF-5375-455C-9EA6-DF929625EA0E}">
        <p15:presenceInfo xmlns:p15="http://schemas.microsoft.com/office/powerpoint/2012/main" userId="S::riviere.jennifer_gmail.com#ext#@hachette.onmicrosoft.com::1d9d5009-092f-4c80-8dba-153923be29d4" providerId="AD"/>
      </p:ext>
    </p:extLst>
  </p:cmAuthor>
  <p:cmAuthor id="4" name="omenriah" initials="om" lastIdx="4" clrIdx="3">
    <p:extLst>
      <p:ext uri="{19B8F6BF-5375-455C-9EA6-DF929625EA0E}">
        <p15:presenceInfo xmlns:p15="http://schemas.microsoft.com/office/powerpoint/2012/main" userId="S::omenriah_gmail.com#ext#@hachette.onmicrosoft.com::1c7e23f3-21b9-4451-98c0-15057ee0799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66"/>
    <a:srgbClr val="61C4D1"/>
    <a:srgbClr val="FFD333"/>
    <a:srgbClr val="EC527E"/>
    <a:srgbClr val="A39491"/>
    <a:srgbClr val="E7E7E8"/>
    <a:srgbClr val="00B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F7D08D3-CEB9-473A-8162-57EA7FC68A70}" v="38" dt="2025-03-19T11:48:29.08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84" autoAdjust="0"/>
    <p:restoredTop sz="51341" autoAdjust="0"/>
  </p:normalViewPr>
  <p:slideViewPr>
    <p:cSldViewPr snapToGrid="0">
      <p:cViewPr>
        <p:scale>
          <a:sx n="50" d="100"/>
          <a:sy n="50" d="100"/>
        </p:scale>
        <p:origin x="1584" y="12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53" d="100"/>
          <a:sy n="53" d="100"/>
        </p:scale>
        <p:origin x="2141" y="5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34" Type="http://schemas.openxmlformats.org/officeDocument/2006/relationships/font" Target="fonts/font1.fntdata"/><Relationship Id="rId42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handoutMaster" Target="handoutMasters/handoutMaster1.xml"/><Relationship Id="rId38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4.fntdata"/><Relationship Id="rId40" Type="http://schemas.openxmlformats.org/officeDocument/2006/relationships/viewProps" Target="viewProps.xml"/><Relationship Id="rId45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font" Target="fonts/font3.fntdata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font" Target="fonts/font2.fntdata"/><Relationship Id="rId43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A4A62260-6C86-45C3-805B-59059B445F58}"/>
    <pc:docChg chg="modSld">
      <pc:chgData name="BELLEMIN SANDRA" userId="5fe4e071-d3f4-40df-970f-ee8fcf898346" providerId="ADAL" clId="{A4A62260-6C86-45C3-805B-59059B445F58}" dt="2025-02-26T16:20:31.935" v="0" actId="14100"/>
      <pc:docMkLst>
        <pc:docMk/>
      </pc:docMkLst>
      <pc:sldChg chg="modSp mod">
        <pc:chgData name="BELLEMIN SANDRA" userId="5fe4e071-d3f4-40df-970f-ee8fcf898346" providerId="ADAL" clId="{A4A62260-6C86-45C3-805B-59059B445F58}" dt="2025-02-26T16:20:31.935" v="0" actId="14100"/>
        <pc:sldMkLst>
          <pc:docMk/>
          <pc:sldMk cId="1341113815" sldId="316"/>
        </pc:sldMkLst>
      </pc:sldChg>
    </pc:docChg>
  </pc:docChgLst>
  <pc:docChgLst>
    <pc:chgData name="CHAUVELLIER ANNE" userId="63234966-364e-422f-8c52-45fd5239a521" providerId="ADAL" clId="{79E1F92D-F9B2-4526-AE5A-1B808BDDF9C7}"/>
    <pc:docChg chg="undo custSel addSld delSld modSld sldOrd">
      <pc:chgData name="CHAUVELLIER ANNE" userId="63234966-364e-422f-8c52-45fd5239a521" providerId="ADAL" clId="{79E1F92D-F9B2-4526-AE5A-1B808BDDF9C7}" dt="2022-04-13T07:10:53.211" v="611" actId="20577"/>
      <pc:docMkLst>
        <pc:docMk/>
      </pc:docMkLst>
      <pc:sldChg chg="modSp mod">
        <pc:chgData name="CHAUVELLIER ANNE" userId="63234966-364e-422f-8c52-45fd5239a521" providerId="ADAL" clId="{79E1F92D-F9B2-4526-AE5A-1B808BDDF9C7}" dt="2022-04-11T15:06:00.958" v="560" actId="20577"/>
        <pc:sldMkLst>
          <pc:docMk/>
          <pc:sldMk cId="1167145136" sldId="276"/>
        </pc:sldMkLst>
      </pc:sldChg>
      <pc:sldChg chg="del">
        <pc:chgData name="CHAUVELLIER ANNE" userId="63234966-364e-422f-8c52-45fd5239a521" providerId="ADAL" clId="{79E1F92D-F9B2-4526-AE5A-1B808BDDF9C7}" dt="2022-03-31T09:01:11.997" v="285" actId="2696"/>
        <pc:sldMkLst>
          <pc:docMk/>
          <pc:sldMk cId="435496641" sldId="278"/>
        </pc:sldMkLst>
      </pc:sldChg>
      <pc:sldChg chg="del">
        <pc:chgData name="CHAUVELLIER ANNE" userId="63234966-364e-422f-8c52-45fd5239a521" providerId="ADAL" clId="{79E1F92D-F9B2-4526-AE5A-1B808BDDF9C7}" dt="2022-03-31T09:01:14.250" v="286" actId="2696"/>
        <pc:sldMkLst>
          <pc:docMk/>
          <pc:sldMk cId="668847127" sldId="312"/>
        </pc:sldMkLst>
      </pc:sldChg>
      <pc:sldChg chg="delCm modNotesTx">
        <pc:chgData name="CHAUVELLIER ANNE" userId="63234966-364e-422f-8c52-45fd5239a521" providerId="ADAL" clId="{79E1F92D-F9B2-4526-AE5A-1B808BDDF9C7}" dt="2022-04-04T14:10:43.591" v="459" actId="20577"/>
        <pc:sldMkLst>
          <pc:docMk/>
          <pc:sldMk cId="1341113815" sldId="316"/>
        </pc:sldMkLst>
      </pc:sldChg>
      <pc:sldChg chg="delSp mod">
        <pc:chgData name="CHAUVELLIER ANNE" userId="63234966-364e-422f-8c52-45fd5239a521" providerId="ADAL" clId="{79E1F92D-F9B2-4526-AE5A-1B808BDDF9C7}" dt="2022-03-31T09:01:27.844" v="287" actId="478"/>
        <pc:sldMkLst>
          <pc:docMk/>
          <pc:sldMk cId="1829961967" sldId="317"/>
        </pc:sldMkLst>
      </pc:sldChg>
      <pc:sldChg chg="addSp modSp mod delCm modNotesTx">
        <pc:chgData name="CHAUVELLIER ANNE" userId="63234966-364e-422f-8c52-45fd5239a521" providerId="ADAL" clId="{79E1F92D-F9B2-4526-AE5A-1B808BDDF9C7}" dt="2022-04-04T14:13:19.030" v="476" actId="20577"/>
        <pc:sldMkLst>
          <pc:docMk/>
          <pc:sldMk cId="252655542" sldId="320"/>
        </pc:sldMkLst>
      </pc:sldChg>
      <pc:sldChg chg="delSp mod">
        <pc:chgData name="CHAUVELLIER ANNE" userId="63234966-364e-422f-8c52-45fd5239a521" providerId="ADAL" clId="{79E1F92D-F9B2-4526-AE5A-1B808BDDF9C7}" dt="2022-03-31T09:01:40.559" v="288" actId="478"/>
        <pc:sldMkLst>
          <pc:docMk/>
          <pc:sldMk cId="3695849062" sldId="329"/>
        </pc:sldMkLst>
      </pc:sldChg>
      <pc:sldChg chg="addSp modSp">
        <pc:chgData name="CHAUVELLIER ANNE" userId="63234966-364e-422f-8c52-45fd5239a521" providerId="ADAL" clId="{79E1F92D-F9B2-4526-AE5A-1B808BDDF9C7}" dt="2022-03-31T08:50:27.212" v="255"/>
        <pc:sldMkLst>
          <pc:docMk/>
          <pc:sldMk cId="2094433878" sldId="330"/>
        </pc:sldMkLst>
      </pc:sldChg>
      <pc:sldChg chg="addSp modSp">
        <pc:chgData name="CHAUVELLIER ANNE" userId="63234966-364e-422f-8c52-45fd5239a521" providerId="ADAL" clId="{79E1F92D-F9B2-4526-AE5A-1B808BDDF9C7}" dt="2022-03-31T08:50:29.776" v="256"/>
        <pc:sldMkLst>
          <pc:docMk/>
          <pc:sldMk cId="173561031" sldId="331"/>
        </pc:sldMkLst>
      </pc:sldChg>
      <pc:sldChg chg="addSp modSp">
        <pc:chgData name="CHAUVELLIER ANNE" userId="63234966-364e-422f-8c52-45fd5239a521" providerId="ADAL" clId="{79E1F92D-F9B2-4526-AE5A-1B808BDDF9C7}" dt="2022-03-31T08:50:34.189" v="257"/>
        <pc:sldMkLst>
          <pc:docMk/>
          <pc:sldMk cId="3676142230" sldId="332"/>
        </pc:sldMkLst>
      </pc:sldChg>
      <pc:sldChg chg="modNotesTx">
        <pc:chgData name="CHAUVELLIER ANNE" userId="63234966-364e-422f-8c52-45fd5239a521" providerId="ADAL" clId="{79E1F92D-F9B2-4526-AE5A-1B808BDDF9C7}" dt="2022-04-04T14:16:15.774" v="557" actId="114"/>
        <pc:sldMkLst>
          <pc:docMk/>
          <pc:sldMk cId="2580748411" sldId="334"/>
        </pc:sldMkLst>
      </pc:sldChg>
      <pc:sldChg chg="addSp delSp modSp mod ord modNotesTx">
        <pc:chgData name="CHAUVELLIER ANNE" userId="63234966-364e-422f-8c52-45fd5239a521" providerId="ADAL" clId="{79E1F92D-F9B2-4526-AE5A-1B808BDDF9C7}" dt="2022-04-13T07:10:53.211" v="611" actId="20577"/>
        <pc:sldMkLst>
          <pc:docMk/>
          <pc:sldMk cId="2429412358" sldId="335"/>
        </pc:sldMkLst>
      </pc:sldChg>
      <pc:sldChg chg="addSp modSp new mod">
        <pc:chgData name="CHAUVELLIER ANNE" userId="63234966-364e-422f-8c52-45fd5239a521" providerId="ADAL" clId="{79E1F92D-F9B2-4526-AE5A-1B808BDDF9C7}" dt="2022-04-11T15:12:31.699" v="565" actId="14100"/>
        <pc:sldMkLst>
          <pc:docMk/>
          <pc:sldMk cId="119602554" sldId="336"/>
        </pc:sldMkLst>
      </pc:sldChg>
      <pc:sldChg chg="addSp delSp modSp new modNotesTx">
        <pc:chgData name="CHAUVELLIER ANNE" userId="63234966-364e-422f-8c52-45fd5239a521" providerId="ADAL" clId="{79E1F92D-F9B2-4526-AE5A-1B808BDDF9C7}" dt="2022-03-31T09:01:03.697" v="284"/>
        <pc:sldMkLst>
          <pc:docMk/>
          <pc:sldMk cId="961377779" sldId="337"/>
        </pc:sldMkLst>
      </pc:sldChg>
      <pc:sldChg chg="addSp modSp add mod modNotesTx">
        <pc:chgData name="CHAUVELLIER ANNE" userId="63234966-364e-422f-8c52-45fd5239a521" providerId="ADAL" clId="{79E1F92D-F9B2-4526-AE5A-1B808BDDF9C7}" dt="2022-04-04T14:13:07.231" v="475" actId="20577"/>
        <pc:sldMkLst>
          <pc:docMk/>
          <pc:sldMk cId="2978530083" sldId="338"/>
        </pc:sldMkLst>
      </pc:sldChg>
      <pc:sldChg chg="addSp modSp add modNotesTx">
        <pc:chgData name="CHAUVELLIER ANNE" userId="63234966-364e-422f-8c52-45fd5239a521" providerId="ADAL" clId="{79E1F92D-F9B2-4526-AE5A-1B808BDDF9C7}" dt="2022-04-04T14:13:39.940" v="479"/>
        <pc:sldMkLst>
          <pc:docMk/>
          <pc:sldMk cId="1487575405" sldId="339"/>
        </pc:sldMkLst>
      </pc:sldChg>
      <pc:sldChg chg="addSp modSp add">
        <pc:chgData name="CHAUVELLIER ANNE" userId="63234966-364e-422f-8c52-45fd5239a521" providerId="ADAL" clId="{79E1F92D-F9B2-4526-AE5A-1B808BDDF9C7}" dt="2022-04-04T14:13:52.939" v="481"/>
        <pc:sldMkLst>
          <pc:docMk/>
          <pc:sldMk cId="3080937250" sldId="340"/>
        </pc:sldMkLst>
      </pc:sldChg>
      <pc:sldChg chg="addSp modSp add">
        <pc:chgData name="CHAUVELLIER ANNE" userId="63234966-364e-422f-8c52-45fd5239a521" providerId="ADAL" clId="{79E1F92D-F9B2-4526-AE5A-1B808BDDF9C7}" dt="2022-04-04T14:14:05.883" v="483"/>
        <pc:sldMkLst>
          <pc:docMk/>
          <pc:sldMk cId="218512313" sldId="341"/>
        </pc:sldMkLst>
      </pc:sldChg>
    </pc:docChg>
  </pc:docChgLst>
  <pc:docChgLst>
    <pc:chgData name="BELLEMIN SANDRA" userId="5fe4e071-d3f4-40df-970f-ee8fcf898346" providerId="ADAL" clId="{2F7D08D3-CEB9-473A-8162-57EA7FC68A70}"/>
    <pc:docChg chg="undo custSel modSld modMainMaster">
      <pc:chgData name="BELLEMIN SANDRA" userId="5fe4e071-d3f4-40df-970f-ee8fcf898346" providerId="ADAL" clId="{2F7D08D3-CEB9-473A-8162-57EA7FC68A70}" dt="2025-03-19T11:49:06.023" v="336" actId="2711"/>
      <pc:docMkLst>
        <pc:docMk/>
      </pc:docMkLst>
      <pc:sldChg chg="addSp delSp modSp mod modClrScheme chgLayout">
        <pc:chgData name="BELLEMIN SANDRA" userId="5fe4e071-d3f4-40df-970f-ee8fcf898346" providerId="ADAL" clId="{2F7D08D3-CEB9-473A-8162-57EA7FC68A70}" dt="2025-03-19T11:47:48.155" v="285" actId="27614"/>
        <pc:sldMkLst>
          <pc:docMk/>
          <pc:sldMk cId="1167145136" sldId="276"/>
        </pc:sldMkLst>
        <pc:spChg chg="del">
          <ac:chgData name="BELLEMIN SANDRA" userId="5fe4e071-d3f4-40df-970f-ee8fcf898346" providerId="ADAL" clId="{2F7D08D3-CEB9-473A-8162-57EA7FC68A70}" dt="2025-03-19T11:46:45.017" v="258" actId="478"/>
          <ac:spMkLst>
            <pc:docMk/>
            <pc:sldMk cId="1167145136" sldId="276"/>
            <ac:spMk id="3" creationId="{013A2E0A-CD12-462B-B4A8-9DB595DB6E28}"/>
          </ac:spMkLst>
        </pc:spChg>
        <pc:spChg chg="add del mod">
          <ac:chgData name="BELLEMIN SANDRA" userId="5fe4e071-d3f4-40df-970f-ee8fcf898346" providerId="ADAL" clId="{2F7D08D3-CEB9-473A-8162-57EA7FC68A70}" dt="2025-03-19T11:47:33.359" v="283" actId="700"/>
          <ac:spMkLst>
            <pc:docMk/>
            <pc:sldMk cId="1167145136" sldId="276"/>
            <ac:spMk id="4" creationId="{EF54A77A-2F81-F0E9-0388-EC522EFD145B}"/>
          </ac:spMkLst>
        </pc:spChg>
        <pc:spChg chg="del">
          <ac:chgData name="BELLEMIN SANDRA" userId="5fe4e071-d3f4-40df-970f-ee8fcf898346" providerId="ADAL" clId="{2F7D08D3-CEB9-473A-8162-57EA7FC68A70}" dt="2025-03-19T11:46:45.017" v="258" actId="478"/>
          <ac:spMkLst>
            <pc:docMk/>
            <pc:sldMk cId="1167145136" sldId="276"/>
            <ac:spMk id="6" creationId="{94D8D623-2B5E-4170-A263-C607C356EFD2}"/>
          </ac:spMkLst>
        </pc:spChg>
        <pc:picChg chg="add mod">
          <ac:chgData name="BELLEMIN SANDRA" userId="5fe4e071-d3f4-40df-970f-ee8fcf898346" providerId="ADAL" clId="{2F7D08D3-CEB9-473A-8162-57EA7FC68A70}" dt="2025-03-19T11:47:48.155" v="285" actId="27614"/>
          <ac:picMkLst>
            <pc:docMk/>
            <pc:sldMk cId="1167145136" sldId="276"/>
            <ac:picMk id="7" creationId="{EA025A05-5B43-F873-7F05-D6D7AEA11CBF}"/>
          </ac:picMkLst>
        </pc:picChg>
      </pc:sldChg>
      <pc:sldChg chg="addSp delSp modSp mod modClrScheme chgLayout">
        <pc:chgData name="BELLEMIN SANDRA" userId="5fe4e071-d3f4-40df-970f-ee8fcf898346" providerId="ADAL" clId="{2F7D08D3-CEB9-473A-8162-57EA7FC68A70}" dt="2025-03-19T11:47:57.465" v="297" actId="27614"/>
        <pc:sldMkLst>
          <pc:docMk/>
          <pc:sldMk cId="4085216455" sldId="291"/>
        </pc:sldMkLst>
        <pc:spChg chg="add del mod">
          <ac:chgData name="BELLEMIN SANDRA" userId="5fe4e071-d3f4-40df-970f-ee8fcf898346" providerId="ADAL" clId="{2F7D08D3-CEB9-473A-8162-57EA7FC68A70}" dt="2025-03-19T11:46:56.012" v="264" actId="478"/>
          <ac:spMkLst>
            <pc:docMk/>
            <pc:sldMk cId="4085216455" sldId="291"/>
            <ac:spMk id="3" creationId="{1227298A-88D3-84FF-41DD-50EE9ED00D0A}"/>
          </ac:spMkLst>
        </pc:spChg>
        <pc:spChg chg="add del mod">
          <ac:chgData name="BELLEMIN SANDRA" userId="5fe4e071-d3f4-40df-970f-ee8fcf898346" providerId="ADAL" clId="{2F7D08D3-CEB9-473A-8162-57EA7FC68A70}" dt="2025-03-19T11:47:33.359" v="283" actId="700"/>
          <ac:spMkLst>
            <pc:docMk/>
            <pc:sldMk cId="4085216455" sldId="291"/>
            <ac:spMk id="5" creationId="{AE31C447-3C3E-6A0C-A0CB-C7973CFAD491}"/>
          </ac:spMkLst>
        </pc:spChg>
        <pc:spChg chg="del">
          <ac:chgData name="BELLEMIN SANDRA" userId="5fe4e071-d3f4-40df-970f-ee8fcf898346" providerId="ADAL" clId="{2F7D08D3-CEB9-473A-8162-57EA7FC68A70}" dt="2025-03-19T11:46:56.012" v="264" actId="478"/>
          <ac:spMkLst>
            <pc:docMk/>
            <pc:sldMk cId="4085216455" sldId="291"/>
            <ac:spMk id="9" creationId="{A0CB03E9-8068-40EE-BC66-988F46150B7C}"/>
          </ac:spMkLst>
        </pc:spChg>
        <pc:spChg chg="del mod">
          <ac:chgData name="BELLEMIN SANDRA" userId="5fe4e071-d3f4-40df-970f-ee8fcf898346" providerId="ADAL" clId="{2F7D08D3-CEB9-473A-8162-57EA7FC68A70}" dt="2025-03-19T11:42:41.389" v="87" actId="478"/>
          <ac:spMkLst>
            <pc:docMk/>
            <pc:sldMk cId="4085216455" sldId="291"/>
            <ac:spMk id="23" creationId="{75A3FA34-9EC6-4D46-863E-03A1B4418497}"/>
          </ac:spMkLst>
        </pc:spChg>
        <pc:picChg chg="add del mod">
          <ac:chgData name="BELLEMIN SANDRA" userId="5fe4e071-d3f4-40df-970f-ee8fcf898346" providerId="ADAL" clId="{2F7D08D3-CEB9-473A-8162-57EA7FC68A70}" dt="2025-03-19T11:46:56.012" v="264" actId="478"/>
          <ac:picMkLst>
            <pc:docMk/>
            <pc:sldMk cId="4085216455" sldId="291"/>
            <ac:picMk id="2" creationId="{4390244D-4769-D86E-30A6-73FC0F46BDBE}"/>
          </ac:picMkLst>
        </pc:picChg>
        <pc:picChg chg="del">
          <ac:chgData name="BELLEMIN SANDRA" userId="5fe4e071-d3f4-40df-970f-ee8fcf898346" providerId="ADAL" clId="{2F7D08D3-CEB9-473A-8162-57EA7FC68A70}" dt="2025-03-19T11:46:56.012" v="264" actId="478"/>
          <ac:picMkLst>
            <pc:docMk/>
            <pc:sldMk cId="4085216455" sldId="291"/>
            <ac:picMk id="7" creationId="{8E2F4074-18F5-4C7A-B128-64F0A1A611B8}"/>
          </ac:picMkLst>
        </pc:picChg>
        <pc:picChg chg="add mod">
          <ac:chgData name="BELLEMIN SANDRA" userId="5fe4e071-d3f4-40df-970f-ee8fcf898346" providerId="ADAL" clId="{2F7D08D3-CEB9-473A-8162-57EA7FC68A70}" dt="2025-03-19T11:47:57.465" v="297" actId="27614"/>
          <ac:picMkLst>
            <pc:docMk/>
            <pc:sldMk cId="4085216455" sldId="291"/>
            <ac:picMk id="8" creationId="{C6930D26-D024-73D0-C809-ADF9B9A9DC90}"/>
          </ac:picMkLst>
        </pc:picChg>
        <pc:picChg chg="del">
          <ac:chgData name="BELLEMIN SANDRA" userId="5fe4e071-d3f4-40df-970f-ee8fcf898346" providerId="ADAL" clId="{2F7D08D3-CEB9-473A-8162-57EA7FC68A70}" dt="2025-03-19T11:46:56.012" v="264" actId="478"/>
          <ac:picMkLst>
            <pc:docMk/>
            <pc:sldMk cId="4085216455" sldId="291"/>
            <ac:picMk id="26" creationId="{7EFC678B-97A9-4CF0-B9FD-E476533F21C5}"/>
          </ac:picMkLst>
        </pc:picChg>
      </pc:sldChg>
      <pc:sldChg chg="addSp delSp modSp mod modClrScheme chgLayout">
        <pc:chgData name="BELLEMIN SANDRA" userId="5fe4e071-d3f4-40df-970f-ee8fcf898346" providerId="ADAL" clId="{2F7D08D3-CEB9-473A-8162-57EA7FC68A70}" dt="2025-03-19T11:47:51.398" v="289" actId="27614"/>
        <pc:sldMkLst>
          <pc:docMk/>
          <pc:sldMk cId="4185679427" sldId="314"/>
        </pc:sldMkLst>
        <pc:spChg chg="add del mod">
          <ac:chgData name="BELLEMIN SANDRA" userId="5fe4e071-d3f4-40df-970f-ee8fcf898346" providerId="ADAL" clId="{2F7D08D3-CEB9-473A-8162-57EA7FC68A70}" dt="2025-03-19T11:47:33.359" v="283" actId="700"/>
          <ac:spMkLst>
            <pc:docMk/>
            <pc:sldMk cId="4185679427" sldId="314"/>
            <ac:spMk id="4" creationId="{FA78E75F-AE8A-12B4-AE5C-25B0E76DEFCC}"/>
          </ac:spMkLst>
        </pc:spChg>
        <pc:spChg chg="add del mod">
          <ac:chgData name="BELLEMIN SANDRA" userId="5fe4e071-d3f4-40df-970f-ee8fcf898346" providerId="ADAL" clId="{2F7D08D3-CEB9-473A-8162-57EA7FC68A70}" dt="2025-03-19T11:47:33.359" v="283" actId="700"/>
          <ac:spMkLst>
            <pc:docMk/>
            <pc:sldMk cId="4185679427" sldId="314"/>
            <ac:spMk id="6" creationId="{379774B4-04FB-CF7C-3851-3AA29695D876}"/>
          </ac:spMkLst>
        </pc:spChg>
        <pc:spChg chg="del mod">
          <ac:chgData name="BELLEMIN SANDRA" userId="5fe4e071-d3f4-40df-970f-ee8fcf898346" providerId="ADAL" clId="{2F7D08D3-CEB9-473A-8162-57EA7FC68A70}" dt="2025-03-19T11:46:48.294" v="260" actId="478"/>
          <ac:spMkLst>
            <pc:docMk/>
            <pc:sldMk cId="4185679427" sldId="314"/>
            <ac:spMk id="25" creationId="{B8432A03-85AD-4735-94A8-38100433D473}"/>
          </ac:spMkLst>
        </pc:spChg>
        <pc:spChg chg="del">
          <ac:chgData name="BELLEMIN SANDRA" userId="5fe4e071-d3f4-40df-970f-ee8fcf898346" providerId="ADAL" clId="{2F7D08D3-CEB9-473A-8162-57EA7FC68A70}" dt="2025-03-19T11:46:48.294" v="260" actId="478"/>
          <ac:spMkLst>
            <pc:docMk/>
            <pc:sldMk cId="4185679427" sldId="314"/>
            <ac:spMk id="33" creationId="{5BC6F37E-92C3-4212-B0B6-0255D32D391D}"/>
          </ac:spMkLst>
        </pc:spChg>
        <pc:grpChg chg="del">
          <ac:chgData name="BELLEMIN SANDRA" userId="5fe4e071-d3f4-40df-970f-ee8fcf898346" providerId="ADAL" clId="{2F7D08D3-CEB9-473A-8162-57EA7FC68A70}" dt="2025-03-19T11:46:48.294" v="260" actId="478"/>
          <ac:grpSpMkLst>
            <pc:docMk/>
            <pc:sldMk cId="4185679427" sldId="314"/>
            <ac:grpSpMk id="14" creationId="{28D2E7F2-04B5-410E-95A0-2BB8C69B2531}"/>
          </ac:grpSpMkLst>
        </pc:grpChg>
        <pc:grpChg chg="del">
          <ac:chgData name="BELLEMIN SANDRA" userId="5fe4e071-d3f4-40df-970f-ee8fcf898346" providerId="ADAL" clId="{2F7D08D3-CEB9-473A-8162-57EA7FC68A70}" dt="2025-03-19T11:46:48.294" v="260" actId="478"/>
          <ac:grpSpMkLst>
            <pc:docMk/>
            <pc:sldMk cId="4185679427" sldId="314"/>
            <ac:grpSpMk id="19" creationId="{D9401F1A-6E1E-4346-8467-AEB135A898C0}"/>
          </ac:grpSpMkLst>
        </pc:grpChg>
        <pc:grpChg chg="del">
          <ac:chgData name="BELLEMIN SANDRA" userId="5fe4e071-d3f4-40df-970f-ee8fcf898346" providerId="ADAL" clId="{2F7D08D3-CEB9-473A-8162-57EA7FC68A70}" dt="2025-03-19T11:46:48.294" v="260" actId="478"/>
          <ac:grpSpMkLst>
            <pc:docMk/>
            <pc:sldMk cId="4185679427" sldId="314"/>
            <ac:grpSpMk id="26" creationId="{E3217AC7-D9FF-4534-81EA-F9AD0E76FA67}"/>
          </ac:grpSpMkLst>
        </pc:grpChg>
        <pc:grpChg chg="del">
          <ac:chgData name="BELLEMIN SANDRA" userId="5fe4e071-d3f4-40df-970f-ee8fcf898346" providerId="ADAL" clId="{2F7D08D3-CEB9-473A-8162-57EA7FC68A70}" dt="2025-03-19T11:46:48.294" v="260" actId="478"/>
          <ac:grpSpMkLst>
            <pc:docMk/>
            <pc:sldMk cId="4185679427" sldId="314"/>
            <ac:grpSpMk id="29" creationId="{FE1349E5-FEA8-4471-A450-3AB005E198A3}"/>
          </ac:grpSpMkLst>
        </pc:grpChg>
        <pc:picChg chg="add del mod">
          <ac:chgData name="BELLEMIN SANDRA" userId="5fe4e071-d3f4-40df-970f-ee8fcf898346" providerId="ADAL" clId="{2F7D08D3-CEB9-473A-8162-57EA7FC68A70}" dt="2025-03-19T11:46:48.294" v="260" actId="478"/>
          <ac:picMkLst>
            <pc:docMk/>
            <pc:sldMk cId="4185679427" sldId="314"/>
            <ac:picMk id="2" creationId="{D32859D2-070E-EF12-75C7-D21BFA3CD438}"/>
          </ac:picMkLst>
        </pc:picChg>
        <pc:picChg chg="add mod">
          <ac:chgData name="BELLEMIN SANDRA" userId="5fe4e071-d3f4-40df-970f-ee8fcf898346" providerId="ADAL" clId="{2F7D08D3-CEB9-473A-8162-57EA7FC68A70}" dt="2025-03-19T11:47:51.398" v="289" actId="27614"/>
          <ac:picMkLst>
            <pc:docMk/>
            <pc:sldMk cId="4185679427" sldId="314"/>
            <ac:picMk id="8" creationId="{078DEFC3-9072-3333-849F-FC991F2B6178}"/>
          </ac:picMkLst>
        </pc:picChg>
        <pc:picChg chg="del">
          <ac:chgData name="BELLEMIN SANDRA" userId="5fe4e071-d3f4-40df-970f-ee8fcf898346" providerId="ADAL" clId="{2F7D08D3-CEB9-473A-8162-57EA7FC68A70}" dt="2025-03-19T11:46:48.294" v="260" actId="478"/>
          <ac:picMkLst>
            <pc:docMk/>
            <pc:sldMk cId="4185679427" sldId="314"/>
            <ac:picMk id="13" creationId="{D0C24B1F-6DC9-402C-9965-2946EC12F6E4}"/>
          </ac:picMkLst>
        </pc:picChg>
      </pc:sldChg>
      <pc:sldChg chg="addSp delSp modSp mod modClrScheme chgLayout">
        <pc:chgData name="BELLEMIN SANDRA" userId="5fe4e071-d3f4-40df-970f-ee8fcf898346" providerId="ADAL" clId="{2F7D08D3-CEB9-473A-8162-57EA7FC68A70}" dt="2025-03-19T11:47:52.728" v="291" actId="27614"/>
        <pc:sldMkLst>
          <pc:docMk/>
          <pc:sldMk cId="1822022516" sldId="315"/>
        </pc:sldMkLst>
        <pc:spChg chg="add del mod">
          <ac:chgData name="BELLEMIN SANDRA" userId="5fe4e071-d3f4-40df-970f-ee8fcf898346" providerId="ADAL" clId="{2F7D08D3-CEB9-473A-8162-57EA7FC68A70}" dt="2025-03-19T11:41:49.540" v="77" actId="478"/>
          <ac:spMkLst>
            <pc:docMk/>
            <pc:sldMk cId="1822022516" sldId="315"/>
            <ac:spMk id="4" creationId="{24494983-2D50-57B3-B938-98E4A0228754}"/>
          </ac:spMkLst>
        </pc:spChg>
        <pc:spChg chg="add del mod">
          <ac:chgData name="BELLEMIN SANDRA" userId="5fe4e071-d3f4-40df-970f-ee8fcf898346" providerId="ADAL" clId="{2F7D08D3-CEB9-473A-8162-57EA7FC68A70}" dt="2025-03-19T11:46:50.132" v="261" actId="478"/>
          <ac:spMkLst>
            <pc:docMk/>
            <pc:sldMk cId="1822022516" sldId="315"/>
            <ac:spMk id="5" creationId="{FFD3D6EB-8624-AC8A-8FEB-81CEFDA3173D}"/>
          </ac:spMkLst>
        </pc:spChg>
        <pc:spChg chg="add del mod">
          <ac:chgData name="BELLEMIN SANDRA" userId="5fe4e071-d3f4-40df-970f-ee8fcf898346" providerId="ADAL" clId="{2F7D08D3-CEB9-473A-8162-57EA7FC68A70}" dt="2025-03-19T11:47:33.359" v="283" actId="700"/>
          <ac:spMkLst>
            <pc:docMk/>
            <pc:sldMk cId="1822022516" sldId="315"/>
            <ac:spMk id="7" creationId="{5FC3FE60-1E2A-6F7A-59C9-6D56DA8831E1}"/>
          </ac:spMkLst>
        </pc:spChg>
        <pc:spChg chg="del">
          <ac:chgData name="BELLEMIN SANDRA" userId="5fe4e071-d3f4-40df-970f-ee8fcf898346" providerId="ADAL" clId="{2F7D08D3-CEB9-473A-8162-57EA7FC68A70}" dt="2025-03-19T11:46:50.132" v="261" actId="478"/>
          <ac:spMkLst>
            <pc:docMk/>
            <pc:sldMk cId="1822022516" sldId="315"/>
            <ac:spMk id="20" creationId="{D423B6D4-E60A-482E-89FF-292F6729F433}"/>
          </ac:spMkLst>
        </pc:spChg>
        <pc:spChg chg="del">
          <ac:chgData name="BELLEMIN SANDRA" userId="5fe4e071-d3f4-40df-970f-ee8fcf898346" providerId="ADAL" clId="{2F7D08D3-CEB9-473A-8162-57EA7FC68A70}" dt="2025-03-19T11:46:50.132" v="261" actId="478"/>
          <ac:spMkLst>
            <pc:docMk/>
            <pc:sldMk cId="1822022516" sldId="315"/>
            <ac:spMk id="21" creationId="{4F61B773-55D2-4D55-910F-C3A4CF587DF7}"/>
          </ac:spMkLst>
        </pc:spChg>
        <pc:spChg chg="del">
          <ac:chgData name="BELLEMIN SANDRA" userId="5fe4e071-d3f4-40df-970f-ee8fcf898346" providerId="ADAL" clId="{2F7D08D3-CEB9-473A-8162-57EA7FC68A70}" dt="2025-03-19T11:46:50.132" v="261" actId="478"/>
          <ac:spMkLst>
            <pc:docMk/>
            <pc:sldMk cId="1822022516" sldId="315"/>
            <ac:spMk id="24" creationId="{4DB6810A-7A36-4DD6-8059-5550FBF16430}"/>
          </ac:spMkLst>
        </pc:spChg>
        <pc:spChg chg="del mod">
          <ac:chgData name="BELLEMIN SANDRA" userId="5fe4e071-d3f4-40df-970f-ee8fcf898346" providerId="ADAL" clId="{2F7D08D3-CEB9-473A-8162-57EA7FC68A70}" dt="2025-03-19T11:41:46.584" v="75" actId="478"/>
          <ac:spMkLst>
            <pc:docMk/>
            <pc:sldMk cId="1822022516" sldId="315"/>
            <ac:spMk id="25" creationId="{B8432A03-85AD-4735-94A8-38100433D473}"/>
          </ac:spMkLst>
        </pc:spChg>
        <pc:spChg chg="del">
          <ac:chgData name="BELLEMIN SANDRA" userId="5fe4e071-d3f4-40df-970f-ee8fcf898346" providerId="ADAL" clId="{2F7D08D3-CEB9-473A-8162-57EA7FC68A70}" dt="2025-03-19T11:46:50.132" v="261" actId="478"/>
          <ac:spMkLst>
            <pc:docMk/>
            <pc:sldMk cId="1822022516" sldId="315"/>
            <ac:spMk id="27" creationId="{57266E3A-07DB-444F-AFF6-EB12FCF6571C}"/>
          </ac:spMkLst>
        </pc:spChg>
        <pc:spChg chg="del">
          <ac:chgData name="BELLEMIN SANDRA" userId="5fe4e071-d3f4-40df-970f-ee8fcf898346" providerId="ADAL" clId="{2F7D08D3-CEB9-473A-8162-57EA7FC68A70}" dt="2025-03-19T11:46:50.132" v="261" actId="478"/>
          <ac:spMkLst>
            <pc:docMk/>
            <pc:sldMk cId="1822022516" sldId="315"/>
            <ac:spMk id="28" creationId="{1AD2E6BC-EE3E-464A-9AFB-1233E2EA8034}"/>
          </ac:spMkLst>
        </pc:spChg>
        <pc:spChg chg="del">
          <ac:chgData name="BELLEMIN SANDRA" userId="5fe4e071-d3f4-40df-970f-ee8fcf898346" providerId="ADAL" clId="{2F7D08D3-CEB9-473A-8162-57EA7FC68A70}" dt="2025-03-19T11:46:50.132" v="261" actId="478"/>
          <ac:spMkLst>
            <pc:docMk/>
            <pc:sldMk cId="1822022516" sldId="315"/>
            <ac:spMk id="32" creationId="{A22CF8D5-25E9-4130-A46E-93B4FB620444}"/>
          </ac:spMkLst>
        </pc:spChg>
        <pc:picChg chg="add del mod">
          <ac:chgData name="BELLEMIN SANDRA" userId="5fe4e071-d3f4-40df-970f-ee8fcf898346" providerId="ADAL" clId="{2F7D08D3-CEB9-473A-8162-57EA7FC68A70}" dt="2025-03-19T11:46:50.132" v="261" actId="478"/>
          <ac:picMkLst>
            <pc:docMk/>
            <pc:sldMk cId="1822022516" sldId="315"/>
            <ac:picMk id="2" creationId="{16F341B6-0043-A3F9-6C7E-D6CAAF8EF9AF}"/>
          </ac:picMkLst>
        </pc:picChg>
        <pc:picChg chg="add mod">
          <ac:chgData name="BELLEMIN SANDRA" userId="5fe4e071-d3f4-40df-970f-ee8fcf898346" providerId="ADAL" clId="{2F7D08D3-CEB9-473A-8162-57EA7FC68A70}" dt="2025-03-19T11:47:52.728" v="291" actId="27614"/>
          <ac:picMkLst>
            <pc:docMk/>
            <pc:sldMk cId="1822022516" sldId="315"/>
            <ac:picMk id="9" creationId="{5794A287-FB4D-0609-EC81-04A5025B0E98}"/>
          </ac:picMkLst>
        </pc:picChg>
        <pc:picChg chg="del">
          <ac:chgData name="BELLEMIN SANDRA" userId="5fe4e071-d3f4-40df-970f-ee8fcf898346" providerId="ADAL" clId="{2F7D08D3-CEB9-473A-8162-57EA7FC68A70}" dt="2025-03-19T11:46:50.132" v="261" actId="478"/>
          <ac:picMkLst>
            <pc:docMk/>
            <pc:sldMk cId="1822022516" sldId="315"/>
            <ac:picMk id="13" creationId="{D0C24B1F-6DC9-402C-9965-2946EC12F6E4}"/>
          </ac:picMkLst>
        </pc:picChg>
      </pc:sldChg>
      <pc:sldChg chg="addSp delSp modSp mod modClrScheme chgLayout modNotesTx">
        <pc:chgData name="BELLEMIN SANDRA" userId="5fe4e071-d3f4-40df-970f-ee8fcf898346" providerId="ADAL" clId="{2F7D08D3-CEB9-473A-8162-57EA7FC68A70}" dt="2025-03-19T11:49:06.023" v="336" actId="2711"/>
        <pc:sldMkLst>
          <pc:docMk/>
          <pc:sldMk cId="1341113815" sldId="316"/>
        </pc:sldMkLst>
        <pc:spChg chg="add del mod">
          <ac:chgData name="BELLEMIN SANDRA" userId="5fe4e071-d3f4-40df-970f-ee8fcf898346" providerId="ADAL" clId="{2F7D08D3-CEB9-473A-8162-57EA7FC68A70}" dt="2025-03-19T11:41:56.317" v="80" actId="478"/>
          <ac:spMkLst>
            <pc:docMk/>
            <pc:sldMk cId="1341113815" sldId="316"/>
            <ac:spMk id="4" creationId="{D820AD25-B2C8-0CA8-3AB5-486563A0EADB}"/>
          </ac:spMkLst>
        </pc:spChg>
        <pc:spChg chg="add del mod">
          <ac:chgData name="BELLEMIN SANDRA" userId="5fe4e071-d3f4-40df-970f-ee8fcf898346" providerId="ADAL" clId="{2F7D08D3-CEB9-473A-8162-57EA7FC68A70}" dt="2025-03-19T11:46:52.645" v="262" actId="478"/>
          <ac:spMkLst>
            <pc:docMk/>
            <pc:sldMk cId="1341113815" sldId="316"/>
            <ac:spMk id="5" creationId="{5ABF7AD3-F63C-9088-0DCE-B95D202CB0DE}"/>
          </ac:spMkLst>
        </pc:spChg>
        <pc:spChg chg="add del mod">
          <ac:chgData name="BELLEMIN SANDRA" userId="5fe4e071-d3f4-40df-970f-ee8fcf898346" providerId="ADAL" clId="{2F7D08D3-CEB9-473A-8162-57EA7FC68A70}" dt="2025-03-19T11:47:33.359" v="283" actId="700"/>
          <ac:spMkLst>
            <pc:docMk/>
            <pc:sldMk cId="1341113815" sldId="316"/>
            <ac:spMk id="7" creationId="{3D7F27C8-ABAB-D363-A4B4-53CA29651ADD}"/>
          </ac:spMkLst>
        </pc:spChg>
        <pc:spChg chg="del">
          <ac:chgData name="BELLEMIN SANDRA" userId="5fe4e071-d3f4-40df-970f-ee8fcf898346" providerId="ADAL" clId="{2F7D08D3-CEB9-473A-8162-57EA7FC68A70}" dt="2025-03-19T11:46:52.645" v="262" actId="478"/>
          <ac:spMkLst>
            <pc:docMk/>
            <pc:sldMk cId="1341113815" sldId="316"/>
            <ac:spMk id="20" creationId="{D423B6D4-E60A-482E-89FF-292F6729F433}"/>
          </ac:spMkLst>
        </pc:spChg>
        <pc:spChg chg="del">
          <ac:chgData name="BELLEMIN SANDRA" userId="5fe4e071-d3f4-40df-970f-ee8fcf898346" providerId="ADAL" clId="{2F7D08D3-CEB9-473A-8162-57EA7FC68A70}" dt="2025-03-19T11:46:52.645" v="262" actId="478"/>
          <ac:spMkLst>
            <pc:docMk/>
            <pc:sldMk cId="1341113815" sldId="316"/>
            <ac:spMk id="21" creationId="{4F61B773-55D2-4D55-910F-C3A4CF587DF7}"/>
          </ac:spMkLst>
        </pc:spChg>
        <pc:spChg chg="del">
          <ac:chgData name="BELLEMIN SANDRA" userId="5fe4e071-d3f4-40df-970f-ee8fcf898346" providerId="ADAL" clId="{2F7D08D3-CEB9-473A-8162-57EA7FC68A70}" dt="2025-03-19T11:46:52.645" v="262" actId="478"/>
          <ac:spMkLst>
            <pc:docMk/>
            <pc:sldMk cId="1341113815" sldId="316"/>
            <ac:spMk id="24" creationId="{4DB6810A-7A36-4DD6-8059-5550FBF16430}"/>
          </ac:spMkLst>
        </pc:spChg>
        <pc:spChg chg="del">
          <ac:chgData name="BELLEMIN SANDRA" userId="5fe4e071-d3f4-40df-970f-ee8fcf898346" providerId="ADAL" clId="{2F7D08D3-CEB9-473A-8162-57EA7FC68A70}" dt="2025-03-19T11:41:52.551" v="78" actId="478"/>
          <ac:spMkLst>
            <pc:docMk/>
            <pc:sldMk cId="1341113815" sldId="316"/>
            <ac:spMk id="25" creationId="{B8432A03-85AD-4735-94A8-38100433D473}"/>
          </ac:spMkLst>
        </pc:spChg>
        <pc:spChg chg="del">
          <ac:chgData name="BELLEMIN SANDRA" userId="5fe4e071-d3f4-40df-970f-ee8fcf898346" providerId="ADAL" clId="{2F7D08D3-CEB9-473A-8162-57EA7FC68A70}" dt="2025-03-19T11:46:52.645" v="262" actId="478"/>
          <ac:spMkLst>
            <pc:docMk/>
            <pc:sldMk cId="1341113815" sldId="316"/>
            <ac:spMk id="27" creationId="{57266E3A-07DB-444F-AFF6-EB12FCF6571C}"/>
          </ac:spMkLst>
        </pc:spChg>
        <pc:spChg chg="del">
          <ac:chgData name="BELLEMIN SANDRA" userId="5fe4e071-d3f4-40df-970f-ee8fcf898346" providerId="ADAL" clId="{2F7D08D3-CEB9-473A-8162-57EA7FC68A70}" dt="2025-03-19T11:46:52.645" v="262" actId="478"/>
          <ac:spMkLst>
            <pc:docMk/>
            <pc:sldMk cId="1341113815" sldId="316"/>
            <ac:spMk id="28" creationId="{1AD2E6BC-EE3E-464A-9AFB-1233E2EA8034}"/>
          </ac:spMkLst>
        </pc:spChg>
        <pc:spChg chg="del">
          <ac:chgData name="BELLEMIN SANDRA" userId="5fe4e071-d3f4-40df-970f-ee8fcf898346" providerId="ADAL" clId="{2F7D08D3-CEB9-473A-8162-57EA7FC68A70}" dt="2025-03-19T11:46:52.645" v="262" actId="478"/>
          <ac:spMkLst>
            <pc:docMk/>
            <pc:sldMk cId="1341113815" sldId="316"/>
            <ac:spMk id="32" creationId="{34B4BE55-4DE2-4C85-A5B8-5A49B066B324}"/>
          </ac:spMkLst>
        </pc:spChg>
        <pc:picChg chg="add del mod">
          <ac:chgData name="BELLEMIN SANDRA" userId="5fe4e071-d3f4-40df-970f-ee8fcf898346" providerId="ADAL" clId="{2F7D08D3-CEB9-473A-8162-57EA7FC68A70}" dt="2025-03-19T11:46:52.645" v="262" actId="478"/>
          <ac:picMkLst>
            <pc:docMk/>
            <pc:sldMk cId="1341113815" sldId="316"/>
            <ac:picMk id="2" creationId="{99C1F8FF-3F11-2B3D-5412-EDE426C705E7}"/>
          </ac:picMkLst>
        </pc:picChg>
        <pc:picChg chg="add mod">
          <ac:chgData name="BELLEMIN SANDRA" userId="5fe4e071-d3f4-40df-970f-ee8fcf898346" providerId="ADAL" clId="{2F7D08D3-CEB9-473A-8162-57EA7FC68A70}" dt="2025-03-19T11:47:54.460" v="293" actId="27614"/>
          <ac:picMkLst>
            <pc:docMk/>
            <pc:sldMk cId="1341113815" sldId="316"/>
            <ac:picMk id="9" creationId="{CD9BB40C-4B06-5BA2-BB17-D845E0EBC48B}"/>
          </ac:picMkLst>
        </pc:picChg>
        <pc:picChg chg="del">
          <ac:chgData name="BELLEMIN SANDRA" userId="5fe4e071-d3f4-40df-970f-ee8fcf898346" providerId="ADAL" clId="{2F7D08D3-CEB9-473A-8162-57EA7FC68A70}" dt="2025-03-19T11:46:52.645" v="262" actId="478"/>
          <ac:picMkLst>
            <pc:docMk/>
            <pc:sldMk cId="1341113815" sldId="316"/>
            <ac:picMk id="13" creationId="{D0C24B1F-6DC9-402C-9965-2946EC12F6E4}"/>
          </ac:picMkLst>
        </pc:picChg>
      </pc:sldChg>
      <pc:sldChg chg="addSp delSp modSp mod modClrScheme chgLayout">
        <pc:chgData name="BELLEMIN SANDRA" userId="5fe4e071-d3f4-40df-970f-ee8fcf898346" providerId="ADAL" clId="{2F7D08D3-CEB9-473A-8162-57EA7FC68A70}" dt="2025-03-19T11:47:55.886" v="295" actId="27614"/>
        <pc:sldMkLst>
          <pc:docMk/>
          <pc:sldMk cId="1829961967" sldId="317"/>
        </pc:sldMkLst>
        <pc:spChg chg="add del mod">
          <ac:chgData name="BELLEMIN SANDRA" userId="5fe4e071-d3f4-40df-970f-ee8fcf898346" providerId="ADAL" clId="{2F7D08D3-CEB9-473A-8162-57EA7FC68A70}" dt="2025-03-19T11:46:54.308" v="263" actId="478"/>
          <ac:spMkLst>
            <pc:docMk/>
            <pc:sldMk cId="1829961967" sldId="317"/>
            <ac:spMk id="2" creationId="{945D775A-428D-8DA0-E3C3-0DFB1F5DB9F6}"/>
          </ac:spMkLst>
        </pc:spChg>
        <pc:spChg chg="del mod">
          <ac:chgData name="BELLEMIN SANDRA" userId="5fe4e071-d3f4-40df-970f-ee8fcf898346" providerId="ADAL" clId="{2F7D08D3-CEB9-473A-8162-57EA7FC68A70}" dt="2025-03-19T11:42:01.827" v="81" actId="478"/>
          <ac:spMkLst>
            <pc:docMk/>
            <pc:sldMk cId="1829961967" sldId="317"/>
            <ac:spMk id="4" creationId="{EF184083-3237-4C63-90AA-9FAD03EE8B40}"/>
          </ac:spMkLst>
        </pc:spChg>
        <pc:spChg chg="add del mod">
          <ac:chgData name="BELLEMIN SANDRA" userId="5fe4e071-d3f4-40df-970f-ee8fcf898346" providerId="ADAL" clId="{2F7D08D3-CEB9-473A-8162-57EA7FC68A70}" dt="2025-03-19T11:47:33.359" v="283" actId="700"/>
          <ac:spMkLst>
            <pc:docMk/>
            <pc:sldMk cId="1829961967" sldId="317"/>
            <ac:spMk id="6" creationId="{73DBEB0F-B4B3-BC8D-EDD6-7362E1940C76}"/>
          </ac:spMkLst>
        </pc:spChg>
        <pc:spChg chg="del">
          <ac:chgData name="BELLEMIN SANDRA" userId="5fe4e071-d3f4-40df-970f-ee8fcf898346" providerId="ADAL" clId="{2F7D08D3-CEB9-473A-8162-57EA7FC68A70}" dt="2025-03-19T11:46:54.308" v="263" actId="478"/>
          <ac:spMkLst>
            <pc:docMk/>
            <pc:sldMk cId="1829961967" sldId="317"/>
            <ac:spMk id="7" creationId="{2269EA9A-D9FE-4898-A8CA-DEE907516DB3}"/>
          </ac:spMkLst>
        </pc:spChg>
        <pc:picChg chg="add del mod">
          <ac:chgData name="BELLEMIN SANDRA" userId="5fe4e071-d3f4-40df-970f-ee8fcf898346" providerId="ADAL" clId="{2F7D08D3-CEB9-473A-8162-57EA7FC68A70}" dt="2025-03-19T11:46:54.308" v="263" actId="478"/>
          <ac:picMkLst>
            <pc:docMk/>
            <pc:sldMk cId="1829961967" sldId="317"/>
            <ac:picMk id="3" creationId="{64F020BB-9184-5D92-89E1-10C532457DDB}"/>
          </ac:picMkLst>
        </pc:picChg>
        <pc:picChg chg="add mod">
          <ac:chgData name="BELLEMIN SANDRA" userId="5fe4e071-d3f4-40df-970f-ee8fcf898346" providerId="ADAL" clId="{2F7D08D3-CEB9-473A-8162-57EA7FC68A70}" dt="2025-03-19T11:47:55.886" v="295" actId="27614"/>
          <ac:picMkLst>
            <pc:docMk/>
            <pc:sldMk cId="1829961967" sldId="317"/>
            <ac:picMk id="9" creationId="{80D27157-DB13-6E54-EFE8-1E75317DD06A}"/>
          </ac:picMkLst>
        </pc:picChg>
      </pc:sldChg>
      <pc:sldChg chg="addSp delSp modSp mod modClrScheme chgLayout">
        <pc:chgData name="BELLEMIN SANDRA" userId="5fe4e071-d3f4-40df-970f-ee8fcf898346" providerId="ADAL" clId="{2F7D08D3-CEB9-473A-8162-57EA7FC68A70}" dt="2025-03-19T11:48:03.739" v="305" actId="27614"/>
        <pc:sldMkLst>
          <pc:docMk/>
          <pc:sldMk cId="3803548543" sldId="319"/>
        </pc:sldMkLst>
        <pc:spChg chg="del">
          <ac:chgData name="BELLEMIN SANDRA" userId="5fe4e071-d3f4-40df-970f-ee8fcf898346" providerId="ADAL" clId="{2F7D08D3-CEB9-473A-8162-57EA7FC68A70}" dt="2025-03-19T11:47:02.532" v="268" actId="478"/>
          <ac:spMkLst>
            <pc:docMk/>
            <pc:sldMk cId="3803548543" sldId="319"/>
            <ac:spMk id="2" creationId="{B75843BA-2EF8-42C0-8046-E5AFD012D1E9}"/>
          </ac:spMkLst>
        </pc:spChg>
        <pc:spChg chg="del mod">
          <ac:chgData name="BELLEMIN SANDRA" userId="5fe4e071-d3f4-40df-970f-ee8fcf898346" providerId="ADAL" clId="{2F7D08D3-CEB9-473A-8162-57EA7FC68A70}" dt="2025-03-19T11:47:02.532" v="268" actId="478"/>
          <ac:spMkLst>
            <pc:docMk/>
            <pc:sldMk cId="3803548543" sldId="319"/>
            <ac:spMk id="3" creationId="{D7368454-CA3F-4C84-80A3-30B17C07ED42}"/>
          </ac:spMkLst>
        </pc:spChg>
        <pc:spChg chg="add del mod">
          <ac:chgData name="BELLEMIN SANDRA" userId="5fe4e071-d3f4-40df-970f-ee8fcf898346" providerId="ADAL" clId="{2F7D08D3-CEB9-473A-8162-57EA7FC68A70}" dt="2025-03-19T11:47:33.359" v="283" actId="700"/>
          <ac:spMkLst>
            <pc:docMk/>
            <pc:sldMk cId="3803548543" sldId="319"/>
            <ac:spMk id="8" creationId="{196CC12F-E774-37FB-51CE-7AF3047CCA47}"/>
          </ac:spMkLst>
        </pc:spChg>
        <pc:spChg chg="add del mod">
          <ac:chgData name="BELLEMIN SANDRA" userId="5fe4e071-d3f4-40df-970f-ee8fcf898346" providerId="ADAL" clId="{2F7D08D3-CEB9-473A-8162-57EA7FC68A70}" dt="2025-03-19T11:47:33.359" v="283" actId="700"/>
          <ac:spMkLst>
            <pc:docMk/>
            <pc:sldMk cId="3803548543" sldId="319"/>
            <ac:spMk id="10" creationId="{4383BA62-D45B-784A-6C6E-CD77EA11D6C5}"/>
          </ac:spMkLst>
        </pc:spChg>
        <pc:picChg chg="del">
          <ac:chgData name="BELLEMIN SANDRA" userId="5fe4e071-d3f4-40df-970f-ee8fcf898346" providerId="ADAL" clId="{2F7D08D3-CEB9-473A-8162-57EA7FC68A70}" dt="2025-03-19T11:47:02.532" v="268" actId="478"/>
          <ac:picMkLst>
            <pc:docMk/>
            <pc:sldMk cId="3803548543" sldId="319"/>
            <ac:picMk id="4" creationId="{4992D0AE-961C-4038-B4F5-4CE583F4AA54}"/>
          </ac:picMkLst>
        </pc:picChg>
        <pc:picChg chg="del">
          <ac:chgData name="BELLEMIN SANDRA" userId="5fe4e071-d3f4-40df-970f-ee8fcf898346" providerId="ADAL" clId="{2F7D08D3-CEB9-473A-8162-57EA7FC68A70}" dt="2025-03-19T11:47:02.532" v="268" actId="478"/>
          <ac:picMkLst>
            <pc:docMk/>
            <pc:sldMk cId="3803548543" sldId="319"/>
            <ac:picMk id="5" creationId="{30576849-5751-404E-B255-1D7CFB597659}"/>
          </ac:picMkLst>
        </pc:picChg>
        <pc:picChg chg="del">
          <ac:chgData name="BELLEMIN SANDRA" userId="5fe4e071-d3f4-40df-970f-ee8fcf898346" providerId="ADAL" clId="{2F7D08D3-CEB9-473A-8162-57EA7FC68A70}" dt="2025-03-19T11:47:02.532" v="268" actId="478"/>
          <ac:picMkLst>
            <pc:docMk/>
            <pc:sldMk cId="3803548543" sldId="319"/>
            <ac:picMk id="7" creationId="{4B0AC97B-B71E-48F9-8808-73AE31389F40}"/>
          </ac:picMkLst>
        </pc:picChg>
        <pc:picChg chg="add mod">
          <ac:chgData name="BELLEMIN SANDRA" userId="5fe4e071-d3f4-40df-970f-ee8fcf898346" providerId="ADAL" clId="{2F7D08D3-CEB9-473A-8162-57EA7FC68A70}" dt="2025-03-19T11:48:03.739" v="305" actId="27614"/>
          <ac:picMkLst>
            <pc:docMk/>
            <pc:sldMk cId="3803548543" sldId="319"/>
            <ac:picMk id="12" creationId="{D1355E50-056D-8645-C9E0-31753D84B63C}"/>
          </ac:picMkLst>
        </pc:picChg>
      </pc:sldChg>
      <pc:sldChg chg="addSp delSp modSp mod modClrScheme chgLayout">
        <pc:chgData name="BELLEMIN SANDRA" userId="5fe4e071-d3f4-40df-970f-ee8fcf898346" providerId="ADAL" clId="{2F7D08D3-CEB9-473A-8162-57EA7FC68A70}" dt="2025-03-19T11:48:05.328" v="307" actId="27614"/>
        <pc:sldMkLst>
          <pc:docMk/>
          <pc:sldMk cId="252655542" sldId="320"/>
        </pc:sldMkLst>
        <pc:spChg chg="del">
          <ac:chgData name="BELLEMIN SANDRA" userId="5fe4e071-d3f4-40df-970f-ee8fcf898346" providerId="ADAL" clId="{2F7D08D3-CEB9-473A-8162-57EA7FC68A70}" dt="2025-03-19T11:47:06.124" v="270" actId="478"/>
          <ac:spMkLst>
            <pc:docMk/>
            <pc:sldMk cId="252655542" sldId="320"/>
            <ac:spMk id="3" creationId="{40AFD41A-CECA-474E-8A41-37E9F4EDDD8B}"/>
          </ac:spMkLst>
        </pc:spChg>
        <pc:spChg chg="del mod">
          <ac:chgData name="BELLEMIN SANDRA" userId="5fe4e071-d3f4-40df-970f-ee8fcf898346" providerId="ADAL" clId="{2F7D08D3-CEB9-473A-8162-57EA7FC68A70}" dt="2025-03-19T11:47:04.634" v="269" actId="478"/>
          <ac:spMkLst>
            <pc:docMk/>
            <pc:sldMk cId="252655542" sldId="320"/>
            <ac:spMk id="5" creationId="{1CBA975F-37E9-47F9-80F5-9796894CBE3A}"/>
          </ac:spMkLst>
        </pc:spChg>
        <pc:spChg chg="add del mod">
          <ac:chgData name="BELLEMIN SANDRA" userId="5fe4e071-d3f4-40df-970f-ee8fcf898346" providerId="ADAL" clId="{2F7D08D3-CEB9-473A-8162-57EA7FC68A70}" dt="2025-03-19T11:47:33.359" v="283" actId="700"/>
          <ac:spMkLst>
            <pc:docMk/>
            <pc:sldMk cId="252655542" sldId="320"/>
            <ac:spMk id="9" creationId="{27D87C33-136D-6A43-BD50-836BA5A30C7B}"/>
          </ac:spMkLst>
        </pc:spChg>
        <pc:grpChg chg="del">
          <ac:chgData name="BELLEMIN SANDRA" userId="5fe4e071-d3f4-40df-970f-ee8fcf898346" providerId="ADAL" clId="{2F7D08D3-CEB9-473A-8162-57EA7FC68A70}" dt="2025-03-19T11:47:04.634" v="269" actId="478"/>
          <ac:grpSpMkLst>
            <pc:docMk/>
            <pc:sldMk cId="252655542" sldId="320"/>
            <ac:grpSpMk id="4" creationId="{77C3DFA1-07E7-4016-90F1-F1836477A6C6}"/>
          </ac:grpSpMkLst>
        </pc:grpChg>
        <pc:picChg chg="add mod">
          <ac:chgData name="BELLEMIN SANDRA" userId="5fe4e071-d3f4-40df-970f-ee8fcf898346" providerId="ADAL" clId="{2F7D08D3-CEB9-473A-8162-57EA7FC68A70}" dt="2025-03-19T11:48:05.328" v="307" actId="27614"/>
          <ac:picMkLst>
            <pc:docMk/>
            <pc:sldMk cId="252655542" sldId="320"/>
            <ac:picMk id="11" creationId="{1042F4A2-4E80-7857-B90B-38C3817B7576}"/>
          </ac:picMkLst>
        </pc:picChg>
      </pc:sldChg>
      <pc:sldChg chg="addSp delSp modSp mod modClrScheme chgLayout">
        <pc:chgData name="BELLEMIN SANDRA" userId="5fe4e071-d3f4-40df-970f-ee8fcf898346" providerId="ADAL" clId="{2F7D08D3-CEB9-473A-8162-57EA7FC68A70}" dt="2025-03-19T11:47:58.879" v="299" actId="27614"/>
        <pc:sldMkLst>
          <pc:docMk/>
          <pc:sldMk cId="2103661036" sldId="327"/>
        </pc:sldMkLst>
        <pc:spChg chg="add del mod">
          <ac:chgData name="BELLEMIN SANDRA" userId="5fe4e071-d3f4-40df-970f-ee8fcf898346" providerId="ADAL" clId="{2F7D08D3-CEB9-473A-8162-57EA7FC68A70}" dt="2025-03-19T11:46:57.668" v="265" actId="478"/>
          <ac:spMkLst>
            <pc:docMk/>
            <pc:sldMk cId="2103661036" sldId="327"/>
            <ac:spMk id="3" creationId="{7AC3973D-0326-6CAF-A6CC-C67216748A61}"/>
          </ac:spMkLst>
        </pc:spChg>
        <pc:spChg chg="del mod">
          <ac:chgData name="BELLEMIN SANDRA" userId="5fe4e071-d3f4-40df-970f-ee8fcf898346" providerId="ADAL" clId="{2F7D08D3-CEB9-473A-8162-57EA7FC68A70}" dt="2025-03-19T11:42:44.885" v="89" actId="478"/>
          <ac:spMkLst>
            <pc:docMk/>
            <pc:sldMk cId="2103661036" sldId="327"/>
            <ac:spMk id="6" creationId="{C1A0C166-D38F-4735-ABFA-5DF6C7E0E3E6}"/>
          </ac:spMkLst>
        </pc:spChg>
        <pc:spChg chg="add del mod">
          <ac:chgData name="BELLEMIN SANDRA" userId="5fe4e071-d3f4-40df-970f-ee8fcf898346" providerId="ADAL" clId="{2F7D08D3-CEB9-473A-8162-57EA7FC68A70}" dt="2025-03-19T11:47:33.359" v="283" actId="700"/>
          <ac:spMkLst>
            <pc:docMk/>
            <pc:sldMk cId="2103661036" sldId="327"/>
            <ac:spMk id="8" creationId="{84EB319E-C0C6-BA0E-DDBE-FA87F0C15A34}"/>
          </ac:spMkLst>
        </pc:spChg>
        <pc:spChg chg="del">
          <ac:chgData name="BELLEMIN SANDRA" userId="5fe4e071-d3f4-40df-970f-ee8fcf898346" providerId="ADAL" clId="{2F7D08D3-CEB9-473A-8162-57EA7FC68A70}" dt="2025-03-19T11:46:57.668" v="265" actId="478"/>
          <ac:spMkLst>
            <pc:docMk/>
            <pc:sldMk cId="2103661036" sldId="327"/>
            <ac:spMk id="16" creationId="{B6D8E79F-CD62-4364-A6B5-89D03F9813BD}"/>
          </ac:spMkLst>
        </pc:spChg>
        <pc:spChg chg="del">
          <ac:chgData name="BELLEMIN SANDRA" userId="5fe4e071-d3f4-40df-970f-ee8fcf898346" providerId="ADAL" clId="{2F7D08D3-CEB9-473A-8162-57EA7FC68A70}" dt="2025-03-19T11:46:57.668" v="265" actId="478"/>
          <ac:spMkLst>
            <pc:docMk/>
            <pc:sldMk cId="2103661036" sldId="327"/>
            <ac:spMk id="19" creationId="{B3C4815E-F567-458D-862F-3A8386815E6B}"/>
          </ac:spMkLst>
        </pc:spChg>
        <pc:picChg chg="add del mod">
          <ac:chgData name="BELLEMIN SANDRA" userId="5fe4e071-d3f4-40df-970f-ee8fcf898346" providerId="ADAL" clId="{2F7D08D3-CEB9-473A-8162-57EA7FC68A70}" dt="2025-03-19T11:46:57.668" v="265" actId="478"/>
          <ac:picMkLst>
            <pc:docMk/>
            <pc:sldMk cId="2103661036" sldId="327"/>
            <ac:picMk id="2" creationId="{D30F1038-27E6-6189-9706-69808923E80D}"/>
          </ac:picMkLst>
        </pc:picChg>
        <pc:picChg chg="del">
          <ac:chgData name="BELLEMIN SANDRA" userId="5fe4e071-d3f4-40df-970f-ee8fcf898346" providerId="ADAL" clId="{2F7D08D3-CEB9-473A-8162-57EA7FC68A70}" dt="2025-03-19T11:46:57.668" v="265" actId="478"/>
          <ac:picMkLst>
            <pc:docMk/>
            <pc:sldMk cId="2103661036" sldId="327"/>
            <ac:picMk id="5" creationId="{A16853E1-8DD1-4ABE-8F9E-46C5EF87358A}"/>
          </ac:picMkLst>
        </pc:picChg>
        <pc:picChg chg="del">
          <ac:chgData name="BELLEMIN SANDRA" userId="5fe4e071-d3f4-40df-970f-ee8fcf898346" providerId="ADAL" clId="{2F7D08D3-CEB9-473A-8162-57EA7FC68A70}" dt="2025-03-19T11:46:57.668" v="265" actId="478"/>
          <ac:picMkLst>
            <pc:docMk/>
            <pc:sldMk cId="2103661036" sldId="327"/>
            <ac:picMk id="7" creationId="{1F87C8F5-0DD2-4D95-A1C8-CAA7A55E0A14}"/>
          </ac:picMkLst>
        </pc:picChg>
        <pc:picChg chg="add mod">
          <ac:chgData name="BELLEMIN SANDRA" userId="5fe4e071-d3f4-40df-970f-ee8fcf898346" providerId="ADAL" clId="{2F7D08D3-CEB9-473A-8162-57EA7FC68A70}" dt="2025-03-19T11:47:58.879" v="299" actId="27614"/>
          <ac:picMkLst>
            <pc:docMk/>
            <pc:sldMk cId="2103661036" sldId="327"/>
            <ac:picMk id="10" creationId="{92D71D5C-7C55-94F7-C00F-9A52589D4395}"/>
          </ac:picMkLst>
        </pc:picChg>
      </pc:sldChg>
      <pc:sldChg chg="addSp delSp modSp mod modClrScheme chgLayout">
        <pc:chgData name="BELLEMIN SANDRA" userId="5fe4e071-d3f4-40df-970f-ee8fcf898346" providerId="ADAL" clId="{2F7D08D3-CEB9-473A-8162-57EA7FC68A70}" dt="2025-03-19T11:48:00.453" v="301" actId="27614"/>
        <pc:sldMkLst>
          <pc:docMk/>
          <pc:sldMk cId="141453034" sldId="328"/>
        </pc:sldMkLst>
        <pc:spChg chg="add del mod">
          <ac:chgData name="BELLEMIN SANDRA" userId="5fe4e071-d3f4-40df-970f-ee8fcf898346" providerId="ADAL" clId="{2F7D08D3-CEB9-473A-8162-57EA7FC68A70}" dt="2025-03-19T11:46:59.189" v="266" actId="478"/>
          <ac:spMkLst>
            <pc:docMk/>
            <pc:sldMk cId="141453034" sldId="328"/>
            <ac:spMk id="4" creationId="{7BFF16AF-429A-9857-3B1B-F59C9514831E}"/>
          </ac:spMkLst>
        </pc:spChg>
        <pc:spChg chg="del mod">
          <ac:chgData name="BELLEMIN SANDRA" userId="5fe4e071-d3f4-40df-970f-ee8fcf898346" providerId="ADAL" clId="{2F7D08D3-CEB9-473A-8162-57EA7FC68A70}" dt="2025-03-19T11:42:49.108" v="91" actId="478"/>
          <ac:spMkLst>
            <pc:docMk/>
            <pc:sldMk cId="141453034" sldId="328"/>
            <ac:spMk id="6" creationId="{C1A0C166-D38F-4735-ABFA-5DF6C7E0E3E6}"/>
          </ac:spMkLst>
        </pc:spChg>
        <pc:spChg chg="add del mod">
          <ac:chgData name="BELLEMIN SANDRA" userId="5fe4e071-d3f4-40df-970f-ee8fcf898346" providerId="ADAL" clId="{2F7D08D3-CEB9-473A-8162-57EA7FC68A70}" dt="2025-03-19T11:47:33.359" v="283" actId="700"/>
          <ac:spMkLst>
            <pc:docMk/>
            <pc:sldMk cId="141453034" sldId="328"/>
            <ac:spMk id="15" creationId="{D6E7A97E-3BAB-5D6E-659B-D7ED5CED5166}"/>
          </ac:spMkLst>
        </pc:spChg>
        <pc:spChg chg="del">
          <ac:chgData name="BELLEMIN SANDRA" userId="5fe4e071-d3f4-40df-970f-ee8fcf898346" providerId="ADAL" clId="{2F7D08D3-CEB9-473A-8162-57EA7FC68A70}" dt="2025-03-19T11:46:59.189" v="266" actId="478"/>
          <ac:spMkLst>
            <pc:docMk/>
            <pc:sldMk cId="141453034" sldId="328"/>
            <ac:spMk id="18" creationId="{22761959-1971-4DED-BF2F-500549D59696}"/>
          </ac:spMkLst>
        </pc:spChg>
        <pc:grpChg chg="del">
          <ac:chgData name="BELLEMIN SANDRA" userId="5fe4e071-d3f4-40df-970f-ee8fcf898346" providerId="ADAL" clId="{2F7D08D3-CEB9-473A-8162-57EA7FC68A70}" dt="2025-03-19T11:46:59.189" v="266" actId="478"/>
          <ac:grpSpMkLst>
            <pc:docMk/>
            <pc:sldMk cId="141453034" sldId="328"/>
            <ac:grpSpMk id="3" creationId="{44BEEE11-F00B-4153-9E50-BD4957778DA3}"/>
          </ac:grpSpMkLst>
        </pc:grpChg>
        <pc:picChg chg="add del mod">
          <ac:chgData name="BELLEMIN SANDRA" userId="5fe4e071-d3f4-40df-970f-ee8fcf898346" providerId="ADAL" clId="{2F7D08D3-CEB9-473A-8162-57EA7FC68A70}" dt="2025-03-19T11:46:59.189" v="266" actId="478"/>
          <ac:picMkLst>
            <pc:docMk/>
            <pc:sldMk cId="141453034" sldId="328"/>
            <ac:picMk id="2" creationId="{BCD95A10-CB7D-D2B0-F06F-FEB0447E4D91}"/>
          </ac:picMkLst>
        </pc:picChg>
        <pc:picChg chg="del">
          <ac:chgData name="BELLEMIN SANDRA" userId="5fe4e071-d3f4-40df-970f-ee8fcf898346" providerId="ADAL" clId="{2F7D08D3-CEB9-473A-8162-57EA7FC68A70}" dt="2025-03-19T11:46:59.189" v="266" actId="478"/>
          <ac:picMkLst>
            <pc:docMk/>
            <pc:sldMk cId="141453034" sldId="328"/>
            <ac:picMk id="5" creationId="{A16853E1-8DD1-4ABE-8F9E-46C5EF87358A}"/>
          </ac:picMkLst>
        </pc:picChg>
        <pc:picChg chg="del">
          <ac:chgData name="BELLEMIN SANDRA" userId="5fe4e071-d3f4-40df-970f-ee8fcf898346" providerId="ADAL" clId="{2F7D08D3-CEB9-473A-8162-57EA7FC68A70}" dt="2025-03-19T11:46:59.189" v="266" actId="478"/>
          <ac:picMkLst>
            <pc:docMk/>
            <pc:sldMk cId="141453034" sldId="328"/>
            <ac:picMk id="7" creationId="{1F87C8F5-0DD2-4D95-A1C8-CAA7A55E0A14}"/>
          </ac:picMkLst>
        </pc:picChg>
        <pc:picChg chg="add mod">
          <ac:chgData name="BELLEMIN SANDRA" userId="5fe4e071-d3f4-40df-970f-ee8fcf898346" providerId="ADAL" clId="{2F7D08D3-CEB9-473A-8162-57EA7FC68A70}" dt="2025-03-19T11:48:00.453" v="301" actId="27614"/>
          <ac:picMkLst>
            <pc:docMk/>
            <pc:sldMk cId="141453034" sldId="328"/>
            <ac:picMk id="17" creationId="{6C1C6F62-0B44-3EC8-CBCA-C03E7AD5D5AE}"/>
          </ac:picMkLst>
        </pc:picChg>
      </pc:sldChg>
      <pc:sldChg chg="addSp delSp modSp mod modClrScheme chgLayout modNotesTx">
        <pc:chgData name="BELLEMIN SANDRA" userId="5fe4e071-d3f4-40df-970f-ee8fcf898346" providerId="ADAL" clId="{2F7D08D3-CEB9-473A-8162-57EA7FC68A70}" dt="2025-03-19T11:48:02.168" v="303" actId="27614"/>
        <pc:sldMkLst>
          <pc:docMk/>
          <pc:sldMk cId="3695849062" sldId="329"/>
        </pc:sldMkLst>
        <pc:spChg chg="add del mod">
          <ac:chgData name="BELLEMIN SANDRA" userId="5fe4e071-d3f4-40df-970f-ee8fcf898346" providerId="ADAL" clId="{2F7D08D3-CEB9-473A-8162-57EA7FC68A70}" dt="2025-03-19T11:47:00.684" v="267" actId="478"/>
          <ac:spMkLst>
            <pc:docMk/>
            <pc:sldMk cId="3695849062" sldId="329"/>
            <ac:spMk id="2" creationId="{A002659A-3DB2-4F09-7E43-41879F01C730}"/>
          </ac:spMkLst>
        </pc:spChg>
        <pc:spChg chg="add del mod">
          <ac:chgData name="BELLEMIN SANDRA" userId="5fe4e071-d3f4-40df-970f-ee8fcf898346" providerId="ADAL" clId="{2F7D08D3-CEB9-473A-8162-57EA7FC68A70}" dt="2025-03-19T11:47:00.684" v="267" actId="478"/>
          <ac:spMkLst>
            <pc:docMk/>
            <pc:sldMk cId="3695849062" sldId="329"/>
            <ac:spMk id="3" creationId="{EE6BC9D4-585E-3446-CF54-E7C1532E374E}"/>
          </ac:spMkLst>
        </pc:spChg>
        <pc:spChg chg="del mod">
          <ac:chgData name="BELLEMIN SANDRA" userId="5fe4e071-d3f4-40df-970f-ee8fcf898346" providerId="ADAL" clId="{2F7D08D3-CEB9-473A-8162-57EA7FC68A70}" dt="2025-03-19T11:42:56.420" v="93" actId="478"/>
          <ac:spMkLst>
            <pc:docMk/>
            <pc:sldMk cId="3695849062" sldId="329"/>
            <ac:spMk id="6" creationId="{C1A0C166-D38F-4735-ABFA-5DF6C7E0E3E6}"/>
          </ac:spMkLst>
        </pc:spChg>
        <pc:spChg chg="add del mod">
          <ac:chgData name="BELLEMIN SANDRA" userId="5fe4e071-d3f4-40df-970f-ee8fcf898346" providerId="ADAL" clId="{2F7D08D3-CEB9-473A-8162-57EA7FC68A70}" dt="2025-03-19T11:47:33.359" v="283" actId="700"/>
          <ac:spMkLst>
            <pc:docMk/>
            <pc:sldMk cId="3695849062" sldId="329"/>
            <ac:spMk id="7" creationId="{6C85C84D-C821-B9B2-B1CD-838195801DF7}"/>
          </ac:spMkLst>
        </pc:spChg>
        <pc:spChg chg="del">
          <ac:chgData name="BELLEMIN SANDRA" userId="5fe4e071-d3f4-40df-970f-ee8fcf898346" providerId="ADAL" clId="{2F7D08D3-CEB9-473A-8162-57EA7FC68A70}" dt="2025-03-19T11:47:00.684" v="267" actId="478"/>
          <ac:spMkLst>
            <pc:docMk/>
            <pc:sldMk cId="3695849062" sldId="329"/>
            <ac:spMk id="19" creationId="{BFBD9E69-4116-4CD6-9F3A-87911C393FAD}"/>
          </ac:spMkLst>
        </pc:spChg>
        <pc:picChg chg="add del mod">
          <ac:chgData name="BELLEMIN SANDRA" userId="5fe4e071-d3f4-40df-970f-ee8fcf898346" providerId="ADAL" clId="{2F7D08D3-CEB9-473A-8162-57EA7FC68A70}" dt="2025-03-19T11:47:00.684" v="267" actId="478"/>
          <ac:picMkLst>
            <pc:docMk/>
            <pc:sldMk cId="3695849062" sldId="329"/>
            <ac:picMk id="4" creationId="{280D31A3-36A5-B6EE-1439-F3077CE0F8CA}"/>
          </ac:picMkLst>
        </pc:picChg>
        <pc:picChg chg="add mod">
          <ac:chgData name="BELLEMIN SANDRA" userId="5fe4e071-d3f4-40df-970f-ee8fcf898346" providerId="ADAL" clId="{2F7D08D3-CEB9-473A-8162-57EA7FC68A70}" dt="2025-03-19T11:48:02.168" v="303" actId="27614"/>
          <ac:picMkLst>
            <pc:docMk/>
            <pc:sldMk cId="3695849062" sldId="329"/>
            <ac:picMk id="9" creationId="{871717B3-8AF2-6F06-C9B8-6E5F60121E70}"/>
          </ac:picMkLst>
        </pc:picChg>
      </pc:sldChg>
      <pc:sldChg chg="addSp delSp modSp mod modClrScheme chgLayout">
        <pc:chgData name="BELLEMIN SANDRA" userId="5fe4e071-d3f4-40df-970f-ee8fcf898346" providerId="ADAL" clId="{2F7D08D3-CEB9-473A-8162-57EA7FC68A70}" dt="2025-03-19T11:48:09.935" v="313" actId="962"/>
        <pc:sldMkLst>
          <pc:docMk/>
          <pc:sldMk cId="2094433878" sldId="330"/>
        </pc:sldMkLst>
        <pc:spChg chg="del">
          <ac:chgData name="BELLEMIN SANDRA" userId="5fe4e071-d3f4-40df-970f-ee8fcf898346" providerId="ADAL" clId="{2F7D08D3-CEB9-473A-8162-57EA7FC68A70}" dt="2025-03-19T11:47:09.743" v="272" actId="478"/>
          <ac:spMkLst>
            <pc:docMk/>
            <pc:sldMk cId="2094433878" sldId="330"/>
            <ac:spMk id="3" creationId="{40AFD41A-CECA-474E-8A41-37E9F4EDDD8B}"/>
          </ac:spMkLst>
        </pc:spChg>
        <pc:spChg chg="del mod">
          <ac:chgData name="BELLEMIN SANDRA" userId="5fe4e071-d3f4-40df-970f-ee8fcf898346" providerId="ADAL" clId="{2F7D08D3-CEB9-473A-8162-57EA7FC68A70}" dt="2025-03-19T11:47:09.743" v="272" actId="478"/>
          <ac:spMkLst>
            <pc:docMk/>
            <pc:sldMk cId="2094433878" sldId="330"/>
            <ac:spMk id="5" creationId="{1CBA975F-37E9-47F9-80F5-9796894CBE3A}"/>
          </ac:spMkLst>
        </pc:spChg>
        <pc:spChg chg="add del mod">
          <ac:chgData name="BELLEMIN SANDRA" userId="5fe4e071-d3f4-40df-970f-ee8fcf898346" providerId="ADAL" clId="{2F7D08D3-CEB9-473A-8162-57EA7FC68A70}" dt="2025-03-19T11:47:33.359" v="283" actId="700"/>
          <ac:spMkLst>
            <pc:docMk/>
            <pc:sldMk cId="2094433878" sldId="330"/>
            <ac:spMk id="9" creationId="{467B3A70-FC04-F3D3-5D13-4093BE388476}"/>
          </ac:spMkLst>
        </pc:spChg>
        <pc:grpChg chg="del">
          <ac:chgData name="BELLEMIN SANDRA" userId="5fe4e071-d3f4-40df-970f-ee8fcf898346" providerId="ADAL" clId="{2F7D08D3-CEB9-473A-8162-57EA7FC68A70}" dt="2025-03-19T11:47:09.743" v="272" actId="478"/>
          <ac:grpSpMkLst>
            <pc:docMk/>
            <pc:sldMk cId="2094433878" sldId="330"/>
            <ac:grpSpMk id="4" creationId="{D56C2ACD-F137-4908-97CD-EE291051E4D1}"/>
          </ac:grpSpMkLst>
        </pc:grpChg>
        <pc:picChg chg="add mod">
          <ac:chgData name="BELLEMIN SANDRA" userId="5fe4e071-d3f4-40df-970f-ee8fcf898346" providerId="ADAL" clId="{2F7D08D3-CEB9-473A-8162-57EA7FC68A70}" dt="2025-03-19T11:48:09.935" v="313" actId="962"/>
          <ac:picMkLst>
            <pc:docMk/>
            <pc:sldMk cId="2094433878" sldId="330"/>
            <ac:picMk id="11" creationId="{69379B3C-5748-25FA-9EC0-EA433689C8FB}"/>
          </ac:picMkLst>
        </pc:picChg>
      </pc:sldChg>
      <pc:sldChg chg="addSp delSp modSp mod modClrScheme chgLayout">
        <pc:chgData name="BELLEMIN SANDRA" userId="5fe4e071-d3f4-40df-970f-ee8fcf898346" providerId="ADAL" clId="{2F7D08D3-CEB9-473A-8162-57EA7FC68A70}" dt="2025-03-19T11:48:15.339" v="317" actId="27614"/>
        <pc:sldMkLst>
          <pc:docMk/>
          <pc:sldMk cId="173561031" sldId="331"/>
        </pc:sldMkLst>
        <pc:spChg chg="del">
          <ac:chgData name="BELLEMIN SANDRA" userId="5fe4e071-d3f4-40df-970f-ee8fcf898346" providerId="ADAL" clId="{2F7D08D3-CEB9-473A-8162-57EA7FC68A70}" dt="2025-03-19T11:47:14.524" v="275" actId="478"/>
          <ac:spMkLst>
            <pc:docMk/>
            <pc:sldMk cId="173561031" sldId="331"/>
            <ac:spMk id="3" creationId="{40AFD41A-CECA-474E-8A41-37E9F4EDDD8B}"/>
          </ac:spMkLst>
        </pc:spChg>
        <pc:spChg chg="del mod">
          <ac:chgData name="BELLEMIN SANDRA" userId="5fe4e071-d3f4-40df-970f-ee8fcf898346" providerId="ADAL" clId="{2F7D08D3-CEB9-473A-8162-57EA7FC68A70}" dt="2025-03-19T11:47:14.524" v="275" actId="478"/>
          <ac:spMkLst>
            <pc:docMk/>
            <pc:sldMk cId="173561031" sldId="331"/>
            <ac:spMk id="5" creationId="{1CBA975F-37E9-47F9-80F5-9796894CBE3A}"/>
          </ac:spMkLst>
        </pc:spChg>
        <pc:spChg chg="add del mod">
          <ac:chgData name="BELLEMIN SANDRA" userId="5fe4e071-d3f4-40df-970f-ee8fcf898346" providerId="ADAL" clId="{2F7D08D3-CEB9-473A-8162-57EA7FC68A70}" dt="2025-03-19T11:47:33.359" v="283" actId="700"/>
          <ac:spMkLst>
            <pc:docMk/>
            <pc:sldMk cId="173561031" sldId="331"/>
            <ac:spMk id="9" creationId="{DB242EB4-6CEA-6FD4-26FA-BF318EA1EE13}"/>
          </ac:spMkLst>
        </pc:spChg>
        <pc:grpChg chg="del">
          <ac:chgData name="BELLEMIN SANDRA" userId="5fe4e071-d3f4-40df-970f-ee8fcf898346" providerId="ADAL" clId="{2F7D08D3-CEB9-473A-8162-57EA7FC68A70}" dt="2025-03-19T11:47:14.524" v="275" actId="478"/>
          <ac:grpSpMkLst>
            <pc:docMk/>
            <pc:sldMk cId="173561031" sldId="331"/>
            <ac:grpSpMk id="4" creationId="{9B1E9737-0EBE-4524-840B-83C09B3549E3}"/>
          </ac:grpSpMkLst>
        </pc:grpChg>
        <pc:picChg chg="add mod">
          <ac:chgData name="BELLEMIN SANDRA" userId="5fe4e071-d3f4-40df-970f-ee8fcf898346" providerId="ADAL" clId="{2F7D08D3-CEB9-473A-8162-57EA7FC68A70}" dt="2025-03-19T11:48:15.339" v="317" actId="27614"/>
          <ac:picMkLst>
            <pc:docMk/>
            <pc:sldMk cId="173561031" sldId="331"/>
            <ac:picMk id="11" creationId="{47F10BBC-CC0C-5F76-3BD3-0D59BA91883B}"/>
          </ac:picMkLst>
        </pc:picChg>
      </pc:sldChg>
      <pc:sldChg chg="addSp delSp modSp mod modClrScheme chgLayout">
        <pc:chgData name="BELLEMIN SANDRA" userId="5fe4e071-d3f4-40df-970f-ee8fcf898346" providerId="ADAL" clId="{2F7D08D3-CEB9-473A-8162-57EA7FC68A70}" dt="2025-03-19T11:48:18.975" v="321" actId="27614"/>
        <pc:sldMkLst>
          <pc:docMk/>
          <pc:sldMk cId="3676142230" sldId="332"/>
        </pc:sldMkLst>
        <pc:spChg chg="del">
          <ac:chgData name="BELLEMIN SANDRA" userId="5fe4e071-d3f4-40df-970f-ee8fcf898346" providerId="ADAL" clId="{2F7D08D3-CEB9-473A-8162-57EA7FC68A70}" dt="2025-03-19T11:47:18.280" v="277" actId="478"/>
          <ac:spMkLst>
            <pc:docMk/>
            <pc:sldMk cId="3676142230" sldId="332"/>
            <ac:spMk id="3" creationId="{40AFD41A-CECA-474E-8A41-37E9F4EDDD8B}"/>
          </ac:spMkLst>
        </pc:spChg>
        <pc:spChg chg="del mod">
          <ac:chgData name="BELLEMIN SANDRA" userId="5fe4e071-d3f4-40df-970f-ee8fcf898346" providerId="ADAL" clId="{2F7D08D3-CEB9-473A-8162-57EA7FC68A70}" dt="2025-03-19T11:47:18.280" v="277" actId="478"/>
          <ac:spMkLst>
            <pc:docMk/>
            <pc:sldMk cId="3676142230" sldId="332"/>
            <ac:spMk id="5" creationId="{1CBA975F-37E9-47F9-80F5-9796894CBE3A}"/>
          </ac:spMkLst>
        </pc:spChg>
        <pc:spChg chg="add del mod">
          <ac:chgData name="BELLEMIN SANDRA" userId="5fe4e071-d3f4-40df-970f-ee8fcf898346" providerId="ADAL" clId="{2F7D08D3-CEB9-473A-8162-57EA7FC68A70}" dt="2025-03-19T11:47:33.359" v="283" actId="700"/>
          <ac:spMkLst>
            <pc:docMk/>
            <pc:sldMk cId="3676142230" sldId="332"/>
            <ac:spMk id="9" creationId="{C742120D-B92A-C4A7-C349-4114B0126E6B}"/>
          </ac:spMkLst>
        </pc:spChg>
        <pc:grpChg chg="del">
          <ac:chgData name="BELLEMIN SANDRA" userId="5fe4e071-d3f4-40df-970f-ee8fcf898346" providerId="ADAL" clId="{2F7D08D3-CEB9-473A-8162-57EA7FC68A70}" dt="2025-03-19T11:47:18.280" v="277" actId="478"/>
          <ac:grpSpMkLst>
            <pc:docMk/>
            <pc:sldMk cId="3676142230" sldId="332"/>
            <ac:grpSpMk id="4" creationId="{90304744-69D9-4177-A1DB-0C25A49709A1}"/>
          </ac:grpSpMkLst>
        </pc:grpChg>
        <pc:picChg chg="add mod">
          <ac:chgData name="BELLEMIN SANDRA" userId="5fe4e071-d3f4-40df-970f-ee8fcf898346" providerId="ADAL" clId="{2F7D08D3-CEB9-473A-8162-57EA7FC68A70}" dt="2025-03-19T11:48:18.975" v="321" actId="27614"/>
          <ac:picMkLst>
            <pc:docMk/>
            <pc:sldMk cId="3676142230" sldId="332"/>
            <ac:picMk id="11" creationId="{E8A1D290-4E71-D94D-78E9-74741733A02E}"/>
          </ac:picMkLst>
        </pc:picChg>
      </pc:sldChg>
      <pc:sldChg chg="addSp delSp modSp mod modClrScheme chgLayout">
        <pc:chgData name="BELLEMIN SANDRA" userId="5fe4e071-d3f4-40df-970f-ee8fcf898346" providerId="ADAL" clId="{2F7D08D3-CEB9-473A-8162-57EA7FC68A70}" dt="2025-03-19T11:48:23.051" v="327" actId="962"/>
        <pc:sldMkLst>
          <pc:docMk/>
          <pc:sldMk cId="2520915055" sldId="333"/>
        </pc:sldMkLst>
        <pc:spChg chg="del">
          <ac:chgData name="BELLEMIN SANDRA" userId="5fe4e071-d3f4-40df-970f-ee8fcf898346" providerId="ADAL" clId="{2F7D08D3-CEB9-473A-8162-57EA7FC68A70}" dt="2025-03-19T11:47:21.612" v="279" actId="478"/>
          <ac:spMkLst>
            <pc:docMk/>
            <pc:sldMk cId="2520915055" sldId="333"/>
            <ac:spMk id="2" creationId="{B69DDBCE-5A9F-4553-BABB-028D57838AFC}"/>
          </ac:spMkLst>
        </pc:spChg>
        <pc:spChg chg="add del mod">
          <ac:chgData name="BELLEMIN SANDRA" userId="5fe4e071-d3f4-40df-970f-ee8fcf898346" providerId="ADAL" clId="{2F7D08D3-CEB9-473A-8162-57EA7FC68A70}" dt="2025-03-19T11:47:33.359" v="283" actId="700"/>
          <ac:spMkLst>
            <pc:docMk/>
            <pc:sldMk cId="2520915055" sldId="333"/>
            <ac:spMk id="5" creationId="{548E24D1-6059-5175-30AF-1CAC283C1733}"/>
          </ac:spMkLst>
        </pc:spChg>
        <pc:picChg chg="del">
          <ac:chgData name="BELLEMIN SANDRA" userId="5fe4e071-d3f4-40df-970f-ee8fcf898346" providerId="ADAL" clId="{2F7D08D3-CEB9-473A-8162-57EA7FC68A70}" dt="2025-03-19T11:47:21.612" v="279" actId="478"/>
          <ac:picMkLst>
            <pc:docMk/>
            <pc:sldMk cId="2520915055" sldId="333"/>
            <ac:picMk id="4" creationId="{B4FD4A02-16A6-F44B-0D49-406F67AD0E31}"/>
          </ac:picMkLst>
        </pc:picChg>
        <pc:picChg chg="add mod">
          <ac:chgData name="BELLEMIN SANDRA" userId="5fe4e071-d3f4-40df-970f-ee8fcf898346" providerId="ADAL" clId="{2F7D08D3-CEB9-473A-8162-57EA7FC68A70}" dt="2025-03-19T11:48:23.051" v="327" actId="962"/>
          <ac:picMkLst>
            <pc:docMk/>
            <pc:sldMk cId="2520915055" sldId="333"/>
            <ac:picMk id="7" creationId="{A1064C46-F668-B523-2D6D-060071B20FE0}"/>
          </ac:picMkLst>
        </pc:picChg>
      </pc:sldChg>
      <pc:sldChg chg="addSp delSp modSp mod modClrScheme chgLayout">
        <pc:chgData name="BELLEMIN SANDRA" userId="5fe4e071-d3f4-40df-970f-ee8fcf898346" providerId="ADAL" clId="{2F7D08D3-CEB9-473A-8162-57EA7FC68A70}" dt="2025-03-19T11:48:25.511" v="329" actId="27614"/>
        <pc:sldMkLst>
          <pc:docMk/>
          <pc:sldMk cId="2580748411" sldId="334"/>
        </pc:sldMkLst>
        <pc:spChg chg="del">
          <ac:chgData name="BELLEMIN SANDRA" userId="5fe4e071-d3f4-40df-970f-ee8fcf898346" providerId="ADAL" clId="{2F7D08D3-CEB9-473A-8162-57EA7FC68A70}" dt="2025-03-19T11:47:23.247" v="280" actId="478"/>
          <ac:spMkLst>
            <pc:docMk/>
            <pc:sldMk cId="2580748411" sldId="334"/>
            <ac:spMk id="2" creationId="{07278128-5FC9-4821-99F6-6B7D27D6A01D}"/>
          </ac:spMkLst>
        </pc:spChg>
        <pc:spChg chg="add del mod">
          <ac:chgData name="BELLEMIN SANDRA" userId="5fe4e071-d3f4-40df-970f-ee8fcf898346" providerId="ADAL" clId="{2F7D08D3-CEB9-473A-8162-57EA7FC68A70}" dt="2025-03-19T11:47:33.359" v="283" actId="700"/>
          <ac:spMkLst>
            <pc:docMk/>
            <pc:sldMk cId="2580748411" sldId="334"/>
            <ac:spMk id="5" creationId="{77BB0693-6ADF-B117-0B2C-EA9BCEB393F3}"/>
          </ac:spMkLst>
        </pc:spChg>
        <pc:picChg chg="del">
          <ac:chgData name="BELLEMIN SANDRA" userId="5fe4e071-d3f4-40df-970f-ee8fcf898346" providerId="ADAL" clId="{2F7D08D3-CEB9-473A-8162-57EA7FC68A70}" dt="2025-03-19T11:47:23.247" v="280" actId="478"/>
          <ac:picMkLst>
            <pc:docMk/>
            <pc:sldMk cId="2580748411" sldId="334"/>
            <ac:picMk id="4" creationId="{653E3FD5-2927-4941-B2AF-2BA8C10445BF}"/>
          </ac:picMkLst>
        </pc:picChg>
        <pc:picChg chg="del">
          <ac:chgData name="BELLEMIN SANDRA" userId="5fe4e071-d3f4-40df-970f-ee8fcf898346" providerId="ADAL" clId="{2F7D08D3-CEB9-473A-8162-57EA7FC68A70}" dt="2025-03-19T11:47:23.247" v="280" actId="478"/>
          <ac:picMkLst>
            <pc:docMk/>
            <pc:sldMk cId="2580748411" sldId="334"/>
            <ac:picMk id="6" creationId="{19352BFD-A53D-4174-B79B-CEABC4AD7C99}"/>
          </ac:picMkLst>
        </pc:picChg>
        <pc:picChg chg="add mod">
          <ac:chgData name="BELLEMIN SANDRA" userId="5fe4e071-d3f4-40df-970f-ee8fcf898346" providerId="ADAL" clId="{2F7D08D3-CEB9-473A-8162-57EA7FC68A70}" dt="2025-03-19T11:48:25.511" v="329" actId="27614"/>
          <ac:picMkLst>
            <pc:docMk/>
            <pc:sldMk cId="2580748411" sldId="334"/>
            <ac:picMk id="8" creationId="{6D027820-EE1D-8EEE-68F2-142BBE3FAD19}"/>
          </ac:picMkLst>
        </pc:picChg>
      </pc:sldChg>
      <pc:sldChg chg="addSp delSp modSp mod modClrScheme chgLayout">
        <pc:chgData name="BELLEMIN SANDRA" userId="5fe4e071-d3f4-40df-970f-ee8fcf898346" providerId="ADAL" clId="{2F7D08D3-CEB9-473A-8162-57EA7FC68A70}" dt="2025-03-19T11:48:26.833" v="331" actId="27614"/>
        <pc:sldMkLst>
          <pc:docMk/>
          <pc:sldMk cId="2429412358" sldId="335"/>
        </pc:sldMkLst>
        <pc:spChg chg="del">
          <ac:chgData name="BELLEMIN SANDRA" userId="5fe4e071-d3f4-40df-970f-ee8fcf898346" providerId="ADAL" clId="{2F7D08D3-CEB9-473A-8162-57EA7FC68A70}" dt="2025-03-19T11:47:25.037" v="281" actId="478"/>
          <ac:spMkLst>
            <pc:docMk/>
            <pc:sldMk cId="2429412358" sldId="335"/>
            <ac:spMk id="2" creationId="{1AEB8D90-802D-479D-8A72-3ACEFEA0635C}"/>
          </ac:spMkLst>
        </pc:spChg>
        <pc:spChg chg="del">
          <ac:chgData name="BELLEMIN SANDRA" userId="5fe4e071-d3f4-40df-970f-ee8fcf898346" providerId="ADAL" clId="{2F7D08D3-CEB9-473A-8162-57EA7FC68A70}" dt="2025-03-19T11:44:54.172" v="124" actId="478"/>
          <ac:spMkLst>
            <pc:docMk/>
            <pc:sldMk cId="2429412358" sldId="335"/>
            <ac:spMk id="5" creationId="{61575212-F223-4374-B55D-CB5F70BF45E8}"/>
          </ac:spMkLst>
        </pc:spChg>
        <pc:spChg chg="del">
          <ac:chgData name="BELLEMIN SANDRA" userId="5fe4e071-d3f4-40df-970f-ee8fcf898346" providerId="ADAL" clId="{2F7D08D3-CEB9-473A-8162-57EA7FC68A70}" dt="2025-03-19T11:44:54.172" v="124" actId="478"/>
          <ac:spMkLst>
            <pc:docMk/>
            <pc:sldMk cId="2429412358" sldId="335"/>
            <ac:spMk id="7" creationId="{479F28ED-8EF4-4616-B394-1F390BC06454}"/>
          </ac:spMkLst>
        </pc:spChg>
        <pc:spChg chg="add del mod">
          <ac:chgData name="BELLEMIN SANDRA" userId="5fe4e071-d3f4-40df-970f-ee8fcf898346" providerId="ADAL" clId="{2F7D08D3-CEB9-473A-8162-57EA7FC68A70}" dt="2025-03-19T11:47:33.359" v="283" actId="700"/>
          <ac:spMkLst>
            <pc:docMk/>
            <pc:sldMk cId="2429412358" sldId="335"/>
            <ac:spMk id="9" creationId="{7EC5F4B3-080E-88D6-67B2-8E87DE857560}"/>
          </ac:spMkLst>
        </pc:spChg>
        <pc:picChg chg="del">
          <ac:chgData name="BELLEMIN SANDRA" userId="5fe4e071-d3f4-40df-970f-ee8fcf898346" providerId="ADAL" clId="{2F7D08D3-CEB9-473A-8162-57EA7FC68A70}" dt="2025-03-19T11:44:54.172" v="124" actId="478"/>
          <ac:picMkLst>
            <pc:docMk/>
            <pc:sldMk cId="2429412358" sldId="335"/>
            <ac:picMk id="4" creationId="{6582DA23-A813-4CE4-A572-73340E4E1264}"/>
          </ac:picMkLst>
        </pc:picChg>
        <pc:picChg chg="add del">
          <ac:chgData name="BELLEMIN SANDRA" userId="5fe4e071-d3f4-40df-970f-ee8fcf898346" providerId="ADAL" clId="{2F7D08D3-CEB9-473A-8162-57EA7FC68A70}" dt="2025-03-19T11:47:25.037" v="281" actId="478"/>
          <ac:picMkLst>
            <pc:docMk/>
            <pc:sldMk cId="2429412358" sldId="335"/>
            <ac:picMk id="6" creationId="{1A6B41CD-EDD7-2568-9799-47E480379FA5}"/>
          </ac:picMkLst>
        </pc:picChg>
        <pc:picChg chg="add mod">
          <ac:chgData name="BELLEMIN SANDRA" userId="5fe4e071-d3f4-40df-970f-ee8fcf898346" providerId="ADAL" clId="{2F7D08D3-CEB9-473A-8162-57EA7FC68A70}" dt="2025-03-19T11:48:26.833" v="331" actId="27614"/>
          <ac:picMkLst>
            <pc:docMk/>
            <pc:sldMk cId="2429412358" sldId="335"/>
            <ac:picMk id="11" creationId="{4B406DC5-0EF8-44AE-1FB1-CCED35BF63B3}"/>
          </ac:picMkLst>
        </pc:picChg>
      </pc:sldChg>
      <pc:sldChg chg="addSp delSp modSp mod modClrScheme chgLayout">
        <pc:chgData name="BELLEMIN SANDRA" userId="5fe4e071-d3f4-40df-970f-ee8fcf898346" providerId="ADAL" clId="{2F7D08D3-CEB9-473A-8162-57EA7FC68A70}" dt="2025-03-19T11:48:29.480" v="334" actId="962"/>
        <pc:sldMkLst>
          <pc:docMk/>
          <pc:sldMk cId="119602554" sldId="336"/>
        </pc:sldMkLst>
        <pc:spChg chg="del">
          <ac:chgData name="BELLEMIN SANDRA" userId="5fe4e071-d3f4-40df-970f-ee8fcf898346" providerId="ADAL" clId="{2F7D08D3-CEB9-473A-8162-57EA7FC68A70}" dt="2025-03-19T11:47:26.778" v="282" actId="478"/>
          <ac:spMkLst>
            <pc:docMk/>
            <pc:sldMk cId="119602554" sldId="336"/>
            <ac:spMk id="2" creationId="{ED33E255-7A36-432D-B217-602989D60EA0}"/>
          </ac:spMkLst>
        </pc:spChg>
        <pc:spChg chg="add del mod">
          <ac:chgData name="BELLEMIN SANDRA" userId="5fe4e071-d3f4-40df-970f-ee8fcf898346" providerId="ADAL" clId="{2F7D08D3-CEB9-473A-8162-57EA7FC68A70}" dt="2025-03-19T11:47:33.359" v="283" actId="700"/>
          <ac:spMkLst>
            <pc:docMk/>
            <pc:sldMk cId="119602554" sldId="336"/>
            <ac:spMk id="7" creationId="{9C87A6B3-F199-D414-0100-294C06F71373}"/>
          </ac:spMkLst>
        </pc:spChg>
        <pc:picChg chg="del">
          <ac:chgData name="BELLEMIN SANDRA" userId="5fe4e071-d3f4-40df-970f-ee8fcf898346" providerId="ADAL" clId="{2F7D08D3-CEB9-473A-8162-57EA7FC68A70}" dt="2025-03-19T11:45:10.047" v="126" actId="478"/>
          <ac:picMkLst>
            <pc:docMk/>
            <pc:sldMk cId="119602554" sldId="336"/>
            <ac:picMk id="4" creationId="{773E29E5-EA17-43C5-8B3F-36D83AA58A9A}"/>
          </ac:picMkLst>
        </pc:picChg>
        <pc:picChg chg="add del">
          <ac:chgData name="BELLEMIN SANDRA" userId="5fe4e071-d3f4-40df-970f-ee8fcf898346" providerId="ADAL" clId="{2F7D08D3-CEB9-473A-8162-57EA7FC68A70}" dt="2025-03-19T11:47:26.778" v="282" actId="478"/>
          <ac:picMkLst>
            <pc:docMk/>
            <pc:sldMk cId="119602554" sldId="336"/>
            <ac:picMk id="5" creationId="{171B7947-B950-8F31-5589-A9CF883F0EC5}"/>
          </ac:picMkLst>
        </pc:picChg>
        <pc:picChg chg="add mod">
          <ac:chgData name="BELLEMIN SANDRA" userId="5fe4e071-d3f4-40df-970f-ee8fcf898346" providerId="ADAL" clId="{2F7D08D3-CEB9-473A-8162-57EA7FC68A70}" dt="2025-03-19T11:48:29.480" v="334" actId="962"/>
          <ac:picMkLst>
            <pc:docMk/>
            <pc:sldMk cId="119602554" sldId="336"/>
            <ac:picMk id="9" creationId="{5F148280-D89A-D48C-C7B0-326B5797899F}"/>
          </ac:picMkLst>
        </pc:picChg>
      </pc:sldChg>
      <pc:sldChg chg="addSp delSp modSp mod modClrScheme chgLayout modNotesTx">
        <pc:chgData name="BELLEMIN SANDRA" userId="5fe4e071-d3f4-40df-970f-ee8fcf898346" providerId="ADAL" clId="{2F7D08D3-CEB9-473A-8162-57EA7FC68A70}" dt="2025-03-19T11:47:49.770" v="287" actId="27614"/>
        <pc:sldMkLst>
          <pc:docMk/>
          <pc:sldMk cId="961377779" sldId="337"/>
        </pc:sldMkLst>
        <pc:spChg chg="del">
          <ac:chgData name="BELLEMIN SANDRA" userId="5fe4e071-d3f4-40df-970f-ee8fcf898346" providerId="ADAL" clId="{2F7D08D3-CEB9-473A-8162-57EA7FC68A70}" dt="2025-03-19T11:46:46.628" v="259" actId="478"/>
          <ac:spMkLst>
            <pc:docMk/>
            <pc:sldMk cId="961377779" sldId="337"/>
            <ac:spMk id="3" creationId="{BF4B9342-09C5-4E2C-9812-B92FD753E6CB}"/>
          </ac:spMkLst>
        </pc:spChg>
        <pc:spChg chg="del">
          <ac:chgData name="BELLEMIN SANDRA" userId="5fe4e071-d3f4-40df-970f-ee8fcf898346" providerId="ADAL" clId="{2F7D08D3-CEB9-473A-8162-57EA7FC68A70}" dt="2025-03-19T11:46:46.628" v="259" actId="478"/>
          <ac:spMkLst>
            <pc:docMk/>
            <pc:sldMk cId="961377779" sldId="337"/>
            <ac:spMk id="4" creationId="{0F96A9AE-A201-4733-82E2-3FA4159D4093}"/>
          </ac:spMkLst>
        </pc:spChg>
        <pc:spChg chg="add del mod">
          <ac:chgData name="BELLEMIN SANDRA" userId="5fe4e071-d3f4-40df-970f-ee8fcf898346" providerId="ADAL" clId="{2F7D08D3-CEB9-473A-8162-57EA7FC68A70}" dt="2025-03-19T11:47:33.359" v="283" actId="700"/>
          <ac:spMkLst>
            <pc:docMk/>
            <pc:sldMk cId="961377779" sldId="337"/>
            <ac:spMk id="5" creationId="{66A5FFE0-E737-6FEF-8784-CDD154CEDF60}"/>
          </ac:spMkLst>
        </pc:spChg>
        <pc:picChg chg="add mod">
          <ac:chgData name="BELLEMIN SANDRA" userId="5fe4e071-d3f4-40df-970f-ee8fcf898346" providerId="ADAL" clId="{2F7D08D3-CEB9-473A-8162-57EA7FC68A70}" dt="2025-03-19T11:47:49.770" v="287" actId="27614"/>
          <ac:picMkLst>
            <pc:docMk/>
            <pc:sldMk cId="961377779" sldId="337"/>
            <ac:picMk id="7" creationId="{3E6076C9-D0CE-3C51-9CBE-0EB92A969CE1}"/>
          </ac:picMkLst>
        </pc:picChg>
      </pc:sldChg>
      <pc:sldChg chg="addSp delSp modSp mod modClrScheme chgLayout modNotesTx">
        <pc:chgData name="BELLEMIN SANDRA" userId="5fe4e071-d3f4-40df-970f-ee8fcf898346" providerId="ADAL" clId="{2F7D08D3-CEB9-473A-8162-57EA7FC68A70}" dt="2025-03-19T11:48:07.357" v="310" actId="962"/>
        <pc:sldMkLst>
          <pc:docMk/>
          <pc:sldMk cId="2978530083" sldId="338"/>
        </pc:sldMkLst>
        <pc:spChg chg="del">
          <ac:chgData name="BELLEMIN SANDRA" userId="5fe4e071-d3f4-40df-970f-ee8fcf898346" providerId="ADAL" clId="{2F7D08D3-CEB9-473A-8162-57EA7FC68A70}" dt="2025-03-19T11:47:08.012" v="271" actId="478"/>
          <ac:spMkLst>
            <pc:docMk/>
            <pc:sldMk cId="2978530083" sldId="338"/>
            <ac:spMk id="3" creationId="{40AFD41A-CECA-474E-8A41-37E9F4EDDD8B}"/>
          </ac:spMkLst>
        </pc:spChg>
        <pc:spChg chg="del mod">
          <ac:chgData name="BELLEMIN SANDRA" userId="5fe4e071-d3f4-40df-970f-ee8fcf898346" providerId="ADAL" clId="{2F7D08D3-CEB9-473A-8162-57EA7FC68A70}" dt="2025-03-19T11:47:08.012" v="271" actId="478"/>
          <ac:spMkLst>
            <pc:docMk/>
            <pc:sldMk cId="2978530083" sldId="338"/>
            <ac:spMk id="5" creationId="{1CBA975F-37E9-47F9-80F5-9796894CBE3A}"/>
          </ac:spMkLst>
        </pc:spChg>
        <pc:spChg chg="add del mod">
          <ac:chgData name="BELLEMIN SANDRA" userId="5fe4e071-d3f4-40df-970f-ee8fcf898346" providerId="ADAL" clId="{2F7D08D3-CEB9-473A-8162-57EA7FC68A70}" dt="2025-03-19T11:47:33.359" v="283" actId="700"/>
          <ac:spMkLst>
            <pc:docMk/>
            <pc:sldMk cId="2978530083" sldId="338"/>
            <ac:spMk id="10" creationId="{31A354A0-F3B4-62F1-5B79-ABE9A5E3B7FB}"/>
          </ac:spMkLst>
        </pc:spChg>
        <pc:grpChg chg="del">
          <ac:chgData name="BELLEMIN SANDRA" userId="5fe4e071-d3f4-40df-970f-ee8fcf898346" providerId="ADAL" clId="{2F7D08D3-CEB9-473A-8162-57EA7FC68A70}" dt="2025-03-19T11:47:08.012" v="271" actId="478"/>
          <ac:grpSpMkLst>
            <pc:docMk/>
            <pc:sldMk cId="2978530083" sldId="338"/>
            <ac:grpSpMk id="4" creationId="{77C3DFA1-07E7-4016-90F1-F1836477A6C6}"/>
          </ac:grpSpMkLst>
        </pc:grpChg>
        <pc:picChg chg="del">
          <ac:chgData name="BELLEMIN SANDRA" userId="5fe4e071-d3f4-40df-970f-ee8fcf898346" providerId="ADAL" clId="{2F7D08D3-CEB9-473A-8162-57EA7FC68A70}" dt="2025-03-19T11:47:08.012" v="271" actId="478"/>
          <ac:picMkLst>
            <pc:docMk/>
            <pc:sldMk cId="2978530083" sldId="338"/>
            <ac:picMk id="9" creationId="{A725ACA1-7491-49AB-974D-0FE4A4C76925}"/>
          </ac:picMkLst>
        </pc:picChg>
        <pc:picChg chg="add mod">
          <ac:chgData name="BELLEMIN SANDRA" userId="5fe4e071-d3f4-40df-970f-ee8fcf898346" providerId="ADAL" clId="{2F7D08D3-CEB9-473A-8162-57EA7FC68A70}" dt="2025-03-19T11:48:07.357" v="310" actId="962"/>
          <ac:picMkLst>
            <pc:docMk/>
            <pc:sldMk cId="2978530083" sldId="338"/>
            <ac:picMk id="12" creationId="{BE4ADC6A-A982-30D7-5E1C-956C521D0245}"/>
          </ac:picMkLst>
        </pc:picChg>
      </pc:sldChg>
      <pc:sldChg chg="addSp delSp modSp mod modClrScheme chgLayout">
        <pc:chgData name="BELLEMIN SANDRA" userId="5fe4e071-d3f4-40df-970f-ee8fcf898346" providerId="ADAL" clId="{2F7D08D3-CEB9-473A-8162-57EA7FC68A70}" dt="2025-03-19T11:48:12.178" v="315" actId="27614"/>
        <pc:sldMkLst>
          <pc:docMk/>
          <pc:sldMk cId="1487575405" sldId="339"/>
        </pc:sldMkLst>
        <pc:spChg chg="del">
          <ac:chgData name="BELLEMIN SANDRA" userId="5fe4e071-d3f4-40df-970f-ee8fcf898346" providerId="ADAL" clId="{2F7D08D3-CEB9-473A-8162-57EA7FC68A70}" dt="2025-03-19T11:47:11.357" v="273" actId="478"/>
          <ac:spMkLst>
            <pc:docMk/>
            <pc:sldMk cId="1487575405" sldId="339"/>
            <ac:spMk id="3" creationId="{40AFD41A-CECA-474E-8A41-37E9F4EDDD8B}"/>
          </ac:spMkLst>
        </pc:spChg>
        <pc:spChg chg="del mod">
          <ac:chgData name="BELLEMIN SANDRA" userId="5fe4e071-d3f4-40df-970f-ee8fcf898346" providerId="ADAL" clId="{2F7D08D3-CEB9-473A-8162-57EA7FC68A70}" dt="2025-03-19T11:47:11.357" v="273" actId="478"/>
          <ac:spMkLst>
            <pc:docMk/>
            <pc:sldMk cId="1487575405" sldId="339"/>
            <ac:spMk id="5" creationId="{1CBA975F-37E9-47F9-80F5-9796894CBE3A}"/>
          </ac:spMkLst>
        </pc:spChg>
        <pc:spChg chg="add del mod">
          <ac:chgData name="BELLEMIN SANDRA" userId="5fe4e071-d3f4-40df-970f-ee8fcf898346" providerId="ADAL" clId="{2F7D08D3-CEB9-473A-8162-57EA7FC68A70}" dt="2025-03-19T11:47:12.594" v="274" actId="478"/>
          <ac:spMkLst>
            <pc:docMk/>
            <pc:sldMk cId="1487575405" sldId="339"/>
            <ac:spMk id="10" creationId="{E86E7CA0-5E98-A35D-4413-FEFD40E2FBB5}"/>
          </ac:spMkLst>
        </pc:spChg>
        <pc:grpChg chg="del">
          <ac:chgData name="BELLEMIN SANDRA" userId="5fe4e071-d3f4-40df-970f-ee8fcf898346" providerId="ADAL" clId="{2F7D08D3-CEB9-473A-8162-57EA7FC68A70}" dt="2025-03-19T11:47:11.357" v="273" actId="478"/>
          <ac:grpSpMkLst>
            <pc:docMk/>
            <pc:sldMk cId="1487575405" sldId="339"/>
            <ac:grpSpMk id="4" creationId="{D56C2ACD-F137-4908-97CD-EE291051E4D1}"/>
          </ac:grpSpMkLst>
        </pc:grpChg>
        <pc:picChg chg="del">
          <ac:chgData name="BELLEMIN SANDRA" userId="5fe4e071-d3f4-40df-970f-ee8fcf898346" providerId="ADAL" clId="{2F7D08D3-CEB9-473A-8162-57EA7FC68A70}" dt="2025-03-19T11:47:11.357" v="273" actId="478"/>
          <ac:picMkLst>
            <pc:docMk/>
            <pc:sldMk cId="1487575405" sldId="339"/>
            <ac:picMk id="9" creationId="{47F921A2-33B8-40D3-A361-CDEC9F1D0061}"/>
          </ac:picMkLst>
        </pc:picChg>
        <pc:picChg chg="add mod">
          <ac:chgData name="BELLEMIN SANDRA" userId="5fe4e071-d3f4-40df-970f-ee8fcf898346" providerId="ADAL" clId="{2F7D08D3-CEB9-473A-8162-57EA7FC68A70}" dt="2025-03-19T11:48:12.178" v="315" actId="27614"/>
          <ac:picMkLst>
            <pc:docMk/>
            <pc:sldMk cId="1487575405" sldId="339"/>
            <ac:picMk id="12" creationId="{619D3D71-0E78-AE0E-FA26-E8BBF0003E6C}"/>
          </ac:picMkLst>
        </pc:picChg>
      </pc:sldChg>
      <pc:sldChg chg="addSp delSp modSp mod modClrScheme chgLayout">
        <pc:chgData name="BELLEMIN SANDRA" userId="5fe4e071-d3f4-40df-970f-ee8fcf898346" providerId="ADAL" clId="{2F7D08D3-CEB9-473A-8162-57EA7FC68A70}" dt="2025-03-19T11:48:17.204" v="319" actId="27614"/>
        <pc:sldMkLst>
          <pc:docMk/>
          <pc:sldMk cId="3080937250" sldId="340"/>
        </pc:sldMkLst>
        <pc:spChg chg="del">
          <ac:chgData name="BELLEMIN SANDRA" userId="5fe4e071-d3f4-40df-970f-ee8fcf898346" providerId="ADAL" clId="{2F7D08D3-CEB9-473A-8162-57EA7FC68A70}" dt="2025-03-19T11:47:16.541" v="276" actId="478"/>
          <ac:spMkLst>
            <pc:docMk/>
            <pc:sldMk cId="3080937250" sldId="340"/>
            <ac:spMk id="3" creationId="{40AFD41A-CECA-474E-8A41-37E9F4EDDD8B}"/>
          </ac:spMkLst>
        </pc:spChg>
        <pc:spChg chg="del mod">
          <ac:chgData name="BELLEMIN SANDRA" userId="5fe4e071-d3f4-40df-970f-ee8fcf898346" providerId="ADAL" clId="{2F7D08D3-CEB9-473A-8162-57EA7FC68A70}" dt="2025-03-19T11:47:16.541" v="276" actId="478"/>
          <ac:spMkLst>
            <pc:docMk/>
            <pc:sldMk cId="3080937250" sldId="340"/>
            <ac:spMk id="5" creationId="{1CBA975F-37E9-47F9-80F5-9796894CBE3A}"/>
          </ac:spMkLst>
        </pc:spChg>
        <pc:spChg chg="add del mod">
          <ac:chgData name="BELLEMIN SANDRA" userId="5fe4e071-d3f4-40df-970f-ee8fcf898346" providerId="ADAL" clId="{2F7D08D3-CEB9-473A-8162-57EA7FC68A70}" dt="2025-03-19T11:47:33.359" v="283" actId="700"/>
          <ac:spMkLst>
            <pc:docMk/>
            <pc:sldMk cId="3080937250" sldId="340"/>
            <ac:spMk id="10" creationId="{D0601DA3-B3B6-483B-6442-1A54AB2420C5}"/>
          </ac:spMkLst>
        </pc:spChg>
        <pc:grpChg chg="del">
          <ac:chgData name="BELLEMIN SANDRA" userId="5fe4e071-d3f4-40df-970f-ee8fcf898346" providerId="ADAL" clId="{2F7D08D3-CEB9-473A-8162-57EA7FC68A70}" dt="2025-03-19T11:47:16.541" v="276" actId="478"/>
          <ac:grpSpMkLst>
            <pc:docMk/>
            <pc:sldMk cId="3080937250" sldId="340"/>
            <ac:grpSpMk id="4" creationId="{9B1E9737-0EBE-4524-840B-83C09B3549E3}"/>
          </ac:grpSpMkLst>
        </pc:grpChg>
        <pc:picChg chg="del">
          <ac:chgData name="BELLEMIN SANDRA" userId="5fe4e071-d3f4-40df-970f-ee8fcf898346" providerId="ADAL" clId="{2F7D08D3-CEB9-473A-8162-57EA7FC68A70}" dt="2025-03-19T11:47:16.541" v="276" actId="478"/>
          <ac:picMkLst>
            <pc:docMk/>
            <pc:sldMk cId="3080937250" sldId="340"/>
            <ac:picMk id="9" creationId="{2B3D02E1-D24A-4B67-B927-35AD6B2C30A9}"/>
          </ac:picMkLst>
        </pc:picChg>
        <pc:picChg chg="add mod">
          <ac:chgData name="BELLEMIN SANDRA" userId="5fe4e071-d3f4-40df-970f-ee8fcf898346" providerId="ADAL" clId="{2F7D08D3-CEB9-473A-8162-57EA7FC68A70}" dt="2025-03-19T11:48:17.204" v="319" actId="27614"/>
          <ac:picMkLst>
            <pc:docMk/>
            <pc:sldMk cId="3080937250" sldId="340"/>
            <ac:picMk id="12" creationId="{5702928B-EA2A-DFCB-C50F-554923DC00C8}"/>
          </ac:picMkLst>
        </pc:picChg>
      </pc:sldChg>
      <pc:sldChg chg="addSp delSp modSp mod modClrScheme chgLayout">
        <pc:chgData name="BELLEMIN SANDRA" userId="5fe4e071-d3f4-40df-970f-ee8fcf898346" providerId="ADAL" clId="{2F7D08D3-CEB9-473A-8162-57EA7FC68A70}" dt="2025-03-19T11:48:20.902" v="324" actId="962"/>
        <pc:sldMkLst>
          <pc:docMk/>
          <pc:sldMk cId="218512313" sldId="341"/>
        </pc:sldMkLst>
        <pc:spChg chg="del">
          <ac:chgData name="BELLEMIN SANDRA" userId="5fe4e071-d3f4-40df-970f-ee8fcf898346" providerId="ADAL" clId="{2F7D08D3-CEB9-473A-8162-57EA7FC68A70}" dt="2025-03-19T11:47:19.930" v="278" actId="478"/>
          <ac:spMkLst>
            <pc:docMk/>
            <pc:sldMk cId="218512313" sldId="341"/>
            <ac:spMk id="3" creationId="{40AFD41A-CECA-474E-8A41-37E9F4EDDD8B}"/>
          </ac:spMkLst>
        </pc:spChg>
        <pc:spChg chg="del mod">
          <ac:chgData name="BELLEMIN SANDRA" userId="5fe4e071-d3f4-40df-970f-ee8fcf898346" providerId="ADAL" clId="{2F7D08D3-CEB9-473A-8162-57EA7FC68A70}" dt="2025-03-19T11:47:19.930" v="278" actId="478"/>
          <ac:spMkLst>
            <pc:docMk/>
            <pc:sldMk cId="218512313" sldId="341"/>
            <ac:spMk id="5" creationId="{1CBA975F-37E9-47F9-80F5-9796894CBE3A}"/>
          </ac:spMkLst>
        </pc:spChg>
        <pc:spChg chg="add del mod">
          <ac:chgData name="BELLEMIN SANDRA" userId="5fe4e071-d3f4-40df-970f-ee8fcf898346" providerId="ADAL" clId="{2F7D08D3-CEB9-473A-8162-57EA7FC68A70}" dt="2025-03-19T11:47:33.359" v="283" actId="700"/>
          <ac:spMkLst>
            <pc:docMk/>
            <pc:sldMk cId="218512313" sldId="341"/>
            <ac:spMk id="10" creationId="{2BE442F2-DA42-D576-3C74-494DCB785D21}"/>
          </ac:spMkLst>
        </pc:spChg>
        <pc:grpChg chg="del">
          <ac:chgData name="BELLEMIN SANDRA" userId="5fe4e071-d3f4-40df-970f-ee8fcf898346" providerId="ADAL" clId="{2F7D08D3-CEB9-473A-8162-57EA7FC68A70}" dt="2025-03-19T11:47:19.930" v="278" actId="478"/>
          <ac:grpSpMkLst>
            <pc:docMk/>
            <pc:sldMk cId="218512313" sldId="341"/>
            <ac:grpSpMk id="4" creationId="{90304744-69D9-4177-A1DB-0C25A49709A1}"/>
          </ac:grpSpMkLst>
        </pc:grpChg>
        <pc:picChg chg="del">
          <ac:chgData name="BELLEMIN SANDRA" userId="5fe4e071-d3f4-40df-970f-ee8fcf898346" providerId="ADAL" clId="{2F7D08D3-CEB9-473A-8162-57EA7FC68A70}" dt="2025-03-19T11:47:19.930" v="278" actId="478"/>
          <ac:picMkLst>
            <pc:docMk/>
            <pc:sldMk cId="218512313" sldId="341"/>
            <ac:picMk id="9" creationId="{4442ACFE-F9E4-47D3-B572-62FF3086F028}"/>
          </ac:picMkLst>
        </pc:picChg>
        <pc:picChg chg="add mod">
          <ac:chgData name="BELLEMIN SANDRA" userId="5fe4e071-d3f4-40df-970f-ee8fcf898346" providerId="ADAL" clId="{2F7D08D3-CEB9-473A-8162-57EA7FC68A70}" dt="2025-03-19T11:48:20.902" v="324" actId="962"/>
          <ac:picMkLst>
            <pc:docMk/>
            <pc:sldMk cId="218512313" sldId="341"/>
            <ac:picMk id="12" creationId="{6C909F90-5307-FDE4-8A10-63B473A9A0EA}"/>
          </ac:picMkLst>
        </pc:picChg>
      </pc:sldChg>
      <pc:sldMasterChg chg="addSldLayout modSldLayout">
        <pc:chgData name="BELLEMIN SANDRA" userId="5fe4e071-d3f4-40df-970f-ee8fcf898346" providerId="ADAL" clId="{2F7D08D3-CEB9-473A-8162-57EA7FC68A70}" dt="2025-03-19T11:46:41.537" v="257" actId="478"/>
        <pc:sldMasterMkLst>
          <pc:docMk/>
          <pc:sldMasterMk cId="1099315086" sldId="2147483660"/>
        </pc:sldMasterMkLst>
        <pc:sldLayoutChg chg="delSp add mod modTransition">
          <pc:chgData name="BELLEMIN SANDRA" userId="5fe4e071-d3f4-40df-970f-ee8fcf898346" providerId="ADAL" clId="{2F7D08D3-CEB9-473A-8162-57EA7FC68A70}" dt="2025-03-19T11:46:41.537" v="257" actId="478"/>
          <pc:sldLayoutMkLst>
            <pc:docMk/>
            <pc:sldMasterMk cId="1099315086" sldId="2147483660"/>
            <pc:sldLayoutMk cId="4206173643" sldId="2147483668"/>
          </pc:sldLayoutMkLst>
          <pc:spChg chg="del">
            <ac:chgData name="BELLEMIN SANDRA" userId="5fe4e071-d3f4-40df-970f-ee8fcf898346" providerId="ADAL" clId="{2F7D08D3-CEB9-473A-8162-57EA7FC68A70}" dt="2025-03-19T11:46:41.537" v="257" actId="478"/>
            <ac:spMkLst>
              <pc:docMk/>
              <pc:sldMasterMk cId="1099315086" sldId="2147483660"/>
              <pc:sldLayoutMk cId="4206173643" sldId="2147483668"/>
              <ac:spMk id="5" creationId="{79106579-578D-4923-BDC3-F890FE2F6D93}"/>
            </ac:spMkLst>
          </pc:spChg>
          <pc:spChg chg="del">
            <ac:chgData name="BELLEMIN SANDRA" userId="5fe4e071-d3f4-40df-970f-ee8fcf898346" providerId="ADAL" clId="{2F7D08D3-CEB9-473A-8162-57EA7FC68A70}" dt="2025-03-19T11:46:41.537" v="257" actId="478"/>
            <ac:spMkLst>
              <pc:docMk/>
              <pc:sldMasterMk cId="1099315086" sldId="2147483660"/>
              <pc:sldLayoutMk cId="4206173643" sldId="2147483668"/>
              <ac:spMk id="6" creationId="{73DFEA3C-8920-4411-917A-DD7A873189D9}"/>
            </ac:spMkLst>
          </pc:spChg>
          <pc:spChg chg="del">
            <ac:chgData name="BELLEMIN SANDRA" userId="5fe4e071-d3f4-40df-970f-ee8fcf898346" providerId="ADAL" clId="{2F7D08D3-CEB9-473A-8162-57EA7FC68A70}" dt="2025-03-19T11:46:41.537" v="257" actId="478"/>
            <ac:spMkLst>
              <pc:docMk/>
              <pc:sldMasterMk cId="1099315086" sldId="2147483660"/>
              <pc:sldLayoutMk cId="4206173643" sldId="2147483668"/>
              <ac:spMk id="7" creationId="{9408C5A3-5DBB-48BA-BA85-05B5604FF534}"/>
            </ac:spMkLst>
          </pc:spChg>
          <pc:picChg chg="del">
            <ac:chgData name="BELLEMIN SANDRA" userId="5fe4e071-d3f4-40df-970f-ee8fcf898346" providerId="ADAL" clId="{2F7D08D3-CEB9-473A-8162-57EA7FC68A70}" dt="2025-03-19T11:46:41.537" v="257" actId="478"/>
            <ac:picMkLst>
              <pc:docMk/>
              <pc:sldMasterMk cId="1099315086" sldId="2147483660"/>
              <pc:sldLayoutMk cId="4206173643" sldId="2147483668"/>
              <ac:picMk id="8" creationId="{F8000C29-DBCD-4CAC-B122-9506AD1ABB01}"/>
            </ac:picMkLst>
          </pc:picChg>
        </pc:sldLayoutChg>
      </pc:sldMasterChg>
    </pc:docChg>
  </pc:docChgLst>
  <pc:docChgLst>
    <pc:chgData name="Pauline Lion" userId="48ef9a2cfb904c2c" providerId="LiveId" clId="{9ABA7A88-068A-47DB-AD39-0C38D9B3EDE7}"/>
    <pc:docChg chg="custSel modSld">
      <pc:chgData name="Pauline Lion" userId="48ef9a2cfb904c2c" providerId="LiveId" clId="{9ABA7A88-068A-47DB-AD39-0C38D9B3EDE7}" dt="2024-10-30T14:58:56.133" v="9" actId="478"/>
      <pc:docMkLst>
        <pc:docMk/>
      </pc:docMkLst>
      <pc:sldChg chg="modSp mod">
        <pc:chgData name="Pauline Lion" userId="48ef9a2cfb904c2c" providerId="LiveId" clId="{9ABA7A88-068A-47DB-AD39-0C38D9B3EDE7}" dt="2024-10-30T14:58:45.084" v="4" actId="27636"/>
        <pc:sldMkLst>
          <pc:docMk/>
          <pc:sldMk cId="4085216455" sldId="291"/>
        </pc:sldMkLst>
      </pc:sldChg>
      <pc:sldChg chg="modSp mod">
        <pc:chgData name="Pauline Lion" userId="48ef9a2cfb904c2c" providerId="LiveId" clId="{9ABA7A88-068A-47DB-AD39-0C38D9B3EDE7}" dt="2024-10-30T14:58:45.147" v="8" actId="27636"/>
        <pc:sldMkLst>
          <pc:docMk/>
          <pc:sldMk cId="4185679427" sldId="314"/>
        </pc:sldMkLst>
      </pc:sldChg>
      <pc:sldChg chg="addSp delSp modSp mod">
        <pc:chgData name="Pauline Lion" userId="48ef9a2cfb904c2c" providerId="LiveId" clId="{9ABA7A88-068A-47DB-AD39-0C38D9B3EDE7}" dt="2024-10-30T14:58:56.133" v="9" actId="478"/>
        <pc:sldMkLst>
          <pc:docMk/>
          <pc:sldMk cId="1822022516" sldId="315"/>
        </pc:sldMkLst>
      </pc:sldChg>
      <pc:sldChg chg="modSp mod">
        <pc:chgData name="Pauline Lion" userId="48ef9a2cfb904c2c" providerId="LiveId" clId="{9ABA7A88-068A-47DB-AD39-0C38D9B3EDE7}" dt="2024-10-30T14:58:45.068" v="2" actId="27636"/>
        <pc:sldMkLst>
          <pc:docMk/>
          <pc:sldMk cId="1341113815" sldId="316"/>
        </pc:sldMkLst>
      </pc:sldChg>
      <pc:sldChg chg="modSp mod">
        <pc:chgData name="Pauline Lion" userId="48ef9a2cfb904c2c" providerId="LiveId" clId="{9ABA7A88-068A-47DB-AD39-0C38D9B3EDE7}" dt="2024-10-30T14:58:45.068" v="3" actId="27636"/>
        <pc:sldMkLst>
          <pc:docMk/>
          <pc:sldMk cId="1829961967" sldId="317"/>
        </pc:sldMkLst>
      </pc:sldChg>
      <pc:sldChg chg="modSp mod">
        <pc:chgData name="Pauline Lion" userId="48ef9a2cfb904c2c" providerId="LiveId" clId="{9ABA7A88-068A-47DB-AD39-0C38D9B3EDE7}" dt="2024-10-30T14:58:45.100" v="5" actId="27636"/>
        <pc:sldMkLst>
          <pc:docMk/>
          <pc:sldMk cId="2103661036" sldId="327"/>
        </pc:sldMkLst>
      </pc:sldChg>
      <pc:sldChg chg="modSp mod">
        <pc:chgData name="Pauline Lion" userId="48ef9a2cfb904c2c" providerId="LiveId" clId="{9ABA7A88-068A-47DB-AD39-0C38D9B3EDE7}" dt="2024-10-30T14:58:45.116" v="6" actId="27636"/>
        <pc:sldMkLst>
          <pc:docMk/>
          <pc:sldMk cId="141453034" sldId="328"/>
        </pc:sldMkLst>
      </pc:sldChg>
      <pc:sldChg chg="modSp mod">
        <pc:chgData name="Pauline Lion" userId="48ef9a2cfb904c2c" providerId="LiveId" clId="{9ABA7A88-068A-47DB-AD39-0C38D9B3EDE7}" dt="2024-10-30T14:58:45.116" v="7" actId="27636"/>
        <pc:sldMkLst>
          <pc:docMk/>
          <pc:sldMk cId="3695849062" sldId="329"/>
        </pc:sldMkLst>
      </pc:sldChg>
    </pc:docChg>
  </pc:docChgLst>
  <pc:docChgLst>
    <pc:chgData name="BELLEMIN SANDRA" userId="5fe4e071-d3f4-40df-970f-ee8fcf898346" providerId="ADAL" clId="{6EC0DB0A-9C85-482C-814A-8CE7A9D4BA43}"/>
    <pc:docChg chg="custSel modSld">
      <pc:chgData name="BELLEMIN SANDRA" userId="5fe4e071-d3f4-40df-970f-ee8fcf898346" providerId="ADAL" clId="{6EC0DB0A-9C85-482C-814A-8CE7A9D4BA43}" dt="2024-08-22T15:25:00.325" v="32" actId="1035"/>
      <pc:docMkLst>
        <pc:docMk/>
      </pc:docMkLst>
      <pc:sldChg chg="modSp mod">
        <pc:chgData name="BELLEMIN SANDRA" userId="5fe4e071-d3f4-40df-970f-ee8fcf898346" providerId="ADAL" clId="{6EC0DB0A-9C85-482C-814A-8CE7A9D4BA43}" dt="2024-08-22T15:23:16.970" v="4" actId="2711"/>
        <pc:sldMkLst>
          <pc:docMk/>
          <pc:sldMk cId="4085216455" sldId="291"/>
        </pc:sldMkLst>
      </pc:sldChg>
      <pc:sldChg chg="modSp mod">
        <pc:chgData name="BELLEMIN SANDRA" userId="5fe4e071-d3f4-40df-970f-ee8fcf898346" providerId="ADAL" clId="{6EC0DB0A-9C85-482C-814A-8CE7A9D4BA43}" dt="2024-08-22T15:20:17.054" v="0" actId="2711"/>
        <pc:sldMkLst>
          <pc:docMk/>
          <pc:sldMk cId="4185679427" sldId="314"/>
        </pc:sldMkLst>
      </pc:sldChg>
      <pc:sldChg chg="modSp mod">
        <pc:chgData name="BELLEMIN SANDRA" userId="5fe4e071-d3f4-40df-970f-ee8fcf898346" providerId="ADAL" clId="{6EC0DB0A-9C85-482C-814A-8CE7A9D4BA43}" dt="2024-08-22T15:20:22.291" v="1" actId="2711"/>
        <pc:sldMkLst>
          <pc:docMk/>
          <pc:sldMk cId="1822022516" sldId="315"/>
        </pc:sldMkLst>
      </pc:sldChg>
      <pc:sldChg chg="modSp mod">
        <pc:chgData name="BELLEMIN SANDRA" userId="5fe4e071-d3f4-40df-970f-ee8fcf898346" providerId="ADAL" clId="{6EC0DB0A-9C85-482C-814A-8CE7A9D4BA43}" dt="2024-08-22T15:20:34.848" v="2" actId="2711"/>
        <pc:sldMkLst>
          <pc:docMk/>
          <pc:sldMk cId="1341113815" sldId="316"/>
        </pc:sldMkLst>
      </pc:sldChg>
      <pc:sldChg chg="modSp mod">
        <pc:chgData name="BELLEMIN SANDRA" userId="5fe4e071-d3f4-40df-970f-ee8fcf898346" providerId="ADAL" clId="{6EC0DB0A-9C85-482C-814A-8CE7A9D4BA43}" dt="2024-08-22T15:23:12.303" v="3" actId="2711"/>
        <pc:sldMkLst>
          <pc:docMk/>
          <pc:sldMk cId="1829961967" sldId="317"/>
        </pc:sldMkLst>
      </pc:sldChg>
      <pc:sldChg chg="modSp mod">
        <pc:chgData name="BELLEMIN SANDRA" userId="5fe4e071-d3f4-40df-970f-ee8fcf898346" providerId="ADAL" clId="{6EC0DB0A-9C85-482C-814A-8CE7A9D4BA43}" dt="2024-08-22T15:23:45.568" v="8" actId="2711"/>
        <pc:sldMkLst>
          <pc:docMk/>
          <pc:sldMk cId="252655542" sldId="320"/>
        </pc:sldMkLst>
      </pc:sldChg>
      <pc:sldChg chg="modSp mod">
        <pc:chgData name="BELLEMIN SANDRA" userId="5fe4e071-d3f4-40df-970f-ee8fcf898346" providerId="ADAL" clId="{6EC0DB0A-9C85-482C-814A-8CE7A9D4BA43}" dt="2024-08-22T15:23:22.607" v="5" actId="2711"/>
        <pc:sldMkLst>
          <pc:docMk/>
          <pc:sldMk cId="2103661036" sldId="327"/>
        </pc:sldMkLst>
      </pc:sldChg>
      <pc:sldChg chg="modSp mod">
        <pc:chgData name="BELLEMIN SANDRA" userId="5fe4e071-d3f4-40df-970f-ee8fcf898346" providerId="ADAL" clId="{6EC0DB0A-9C85-482C-814A-8CE7A9D4BA43}" dt="2024-08-22T15:23:27.680" v="6" actId="2711"/>
        <pc:sldMkLst>
          <pc:docMk/>
          <pc:sldMk cId="141453034" sldId="328"/>
        </pc:sldMkLst>
      </pc:sldChg>
      <pc:sldChg chg="modSp mod">
        <pc:chgData name="BELLEMIN SANDRA" userId="5fe4e071-d3f4-40df-970f-ee8fcf898346" providerId="ADAL" clId="{6EC0DB0A-9C85-482C-814A-8CE7A9D4BA43}" dt="2024-08-22T15:23:35.963" v="7" actId="2711"/>
        <pc:sldMkLst>
          <pc:docMk/>
          <pc:sldMk cId="3695849062" sldId="329"/>
        </pc:sldMkLst>
      </pc:sldChg>
      <pc:sldChg chg="modSp mod">
        <pc:chgData name="BELLEMIN SANDRA" userId="5fe4e071-d3f4-40df-970f-ee8fcf898346" providerId="ADAL" clId="{6EC0DB0A-9C85-482C-814A-8CE7A9D4BA43}" dt="2024-08-22T15:23:55.216" v="10" actId="2711"/>
        <pc:sldMkLst>
          <pc:docMk/>
          <pc:sldMk cId="2094433878" sldId="330"/>
        </pc:sldMkLst>
      </pc:sldChg>
      <pc:sldChg chg="modSp mod">
        <pc:chgData name="BELLEMIN SANDRA" userId="5fe4e071-d3f4-40df-970f-ee8fcf898346" providerId="ADAL" clId="{6EC0DB0A-9C85-482C-814A-8CE7A9D4BA43}" dt="2024-08-22T15:24:05.959" v="12" actId="2711"/>
        <pc:sldMkLst>
          <pc:docMk/>
          <pc:sldMk cId="173561031" sldId="331"/>
        </pc:sldMkLst>
      </pc:sldChg>
      <pc:sldChg chg="modSp mod">
        <pc:chgData name="BELLEMIN SANDRA" userId="5fe4e071-d3f4-40df-970f-ee8fcf898346" providerId="ADAL" clId="{6EC0DB0A-9C85-482C-814A-8CE7A9D4BA43}" dt="2024-08-22T15:24:16.412" v="14" actId="2711"/>
        <pc:sldMkLst>
          <pc:docMk/>
          <pc:sldMk cId="3676142230" sldId="332"/>
        </pc:sldMkLst>
      </pc:sldChg>
      <pc:sldChg chg="addSp delSp modSp mod">
        <pc:chgData name="BELLEMIN SANDRA" userId="5fe4e071-d3f4-40df-970f-ee8fcf898346" providerId="ADAL" clId="{6EC0DB0A-9C85-482C-814A-8CE7A9D4BA43}" dt="2024-08-22T15:24:52.730" v="19" actId="1076"/>
        <pc:sldMkLst>
          <pc:docMk/>
          <pc:sldMk cId="2520915055" sldId="333"/>
        </pc:sldMkLst>
      </pc:sldChg>
      <pc:sldChg chg="modSp mod">
        <pc:chgData name="BELLEMIN SANDRA" userId="5fe4e071-d3f4-40df-970f-ee8fcf898346" providerId="ADAL" clId="{6EC0DB0A-9C85-482C-814A-8CE7A9D4BA43}" dt="2024-08-22T15:25:00.325" v="32" actId="1035"/>
        <pc:sldMkLst>
          <pc:docMk/>
          <pc:sldMk cId="2580748411" sldId="334"/>
        </pc:sldMkLst>
      </pc:sldChg>
      <pc:sldChg chg="modSp mod">
        <pc:chgData name="BELLEMIN SANDRA" userId="5fe4e071-d3f4-40df-970f-ee8fcf898346" providerId="ADAL" clId="{6EC0DB0A-9C85-482C-814A-8CE7A9D4BA43}" dt="2024-08-22T15:23:50.297" v="9" actId="2711"/>
        <pc:sldMkLst>
          <pc:docMk/>
          <pc:sldMk cId="2978530083" sldId="338"/>
        </pc:sldMkLst>
      </pc:sldChg>
      <pc:sldChg chg="modSp mod">
        <pc:chgData name="BELLEMIN SANDRA" userId="5fe4e071-d3f4-40df-970f-ee8fcf898346" providerId="ADAL" clId="{6EC0DB0A-9C85-482C-814A-8CE7A9D4BA43}" dt="2024-08-22T15:23:59.520" v="11" actId="2711"/>
        <pc:sldMkLst>
          <pc:docMk/>
          <pc:sldMk cId="1487575405" sldId="339"/>
        </pc:sldMkLst>
      </pc:sldChg>
      <pc:sldChg chg="modSp mod">
        <pc:chgData name="BELLEMIN SANDRA" userId="5fe4e071-d3f4-40df-970f-ee8fcf898346" providerId="ADAL" clId="{6EC0DB0A-9C85-482C-814A-8CE7A9D4BA43}" dt="2024-08-22T15:24:11.382" v="13" actId="2711"/>
        <pc:sldMkLst>
          <pc:docMk/>
          <pc:sldMk cId="3080937250" sldId="340"/>
        </pc:sldMkLst>
      </pc:sldChg>
      <pc:sldChg chg="modSp mod">
        <pc:chgData name="BELLEMIN SANDRA" userId="5fe4e071-d3f4-40df-970f-ee8fcf898346" providerId="ADAL" clId="{6EC0DB0A-9C85-482C-814A-8CE7A9D4BA43}" dt="2024-08-22T15:24:20.972" v="15" actId="2711"/>
        <pc:sldMkLst>
          <pc:docMk/>
          <pc:sldMk cId="218512313" sldId="341"/>
        </pc:sldMkLst>
      </pc:sldChg>
    </pc:docChg>
  </pc:docChgLst>
  <pc:docChgLst>
    <pc:chgData name="CARATY CORINNE" userId="8ff7d65e-e73f-48f4-8c35-2e9a1daaa9ff" providerId="ADAL" clId="{C46D8381-0BC0-4238-B5AB-B03EBE675366}"/>
    <pc:docChg chg="modSld">
      <pc:chgData name="CARATY CORINNE" userId="8ff7d65e-e73f-48f4-8c35-2e9a1daaa9ff" providerId="ADAL" clId="{C46D8381-0BC0-4238-B5AB-B03EBE675366}" dt="2022-09-06T14:19:17.982" v="1" actId="1076"/>
      <pc:docMkLst>
        <pc:docMk/>
      </pc:docMkLst>
      <pc:sldChg chg="addSp modSp mod">
        <pc:chgData name="CARATY CORINNE" userId="8ff7d65e-e73f-48f4-8c35-2e9a1daaa9ff" providerId="ADAL" clId="{C46D8381-0BC0-4238-B5AB-B03EBE675366}" dt="2022-09-06T14:19:17.982" v="1" actId="1076"/>
        <pc:sldMkLst>
          <pc:docMk/>
          <pc:sldMk cId="1167145136" sldId="276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0074845C-01D3-4A94-B358-B5EA6BB3D0B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1D5E4F85-0A44-485A-B3E7-E7F67DCD33F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D0855C-FD51-445B-A359-7C4B20F7D243}" type="datetimeFigureOut">
              <a:rPr lang="fr-FR" smtClean="0"/>
              <a:t>19/03/2025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F174665-A1D2-4C3E-9799-B49DDE1180B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00C2DCE-ED8C-41F9-8310-1B6BA664E25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4C6B46-A4C9-4C71-A8DF-EA4F4E3643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04420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470AB8-E483-4FFD-B222-30C933BD9122}" type="datetimeFigureOut">
              <a:rPr lang="fr-FR" smtClean="0"/>
              <a:t>19/03/2025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5038E3-B7CF-455E-96F4-A4DE1B14344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88655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/>
              <a:t>Lors de la dernière séance, nous avons vu comment calculer une addition à trou. </a:t>
            </a:r>
            <a:r>
              <a:rPr lang="fr-FR" b="0" i="1" dirty="0">
                <a:latin typeface="+mn-lt"/>
                <a:cs typeface="Arial" panose="020B0604020202020204" pitchFamily="34" charset="0"/>
              </a:rPr>
              <a:t>Aujourd’hui, nous allons apprendre à compléter des soustractions à trous. 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01299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dirty="0"/>
              <a:t>On peut aussi utiliser ses doigts.</a:t>
            </a:r>
          </a:p>
          <a:p>
            <a:r>
              <a:rPr lang="fr-FR" b="0" i="1" dirty="0"/>
              <a:t>On met 10 doigts </a:t>
            </a:r>
            <a:r>
              <a:rPr lang="fr-FR" b="0" i="0" dirty="0"/>
              <a:t>(afficher 10 doigts sur ses mains) </a:t>
            </a:r>
            <a:r>
              <a:rPr lang="fr-FR" b="0" i="1" dirty="0"/>
              <a:t>puis on baisse les doigts, un par un en les comptant -1, -2, -3 </a:t>
            </a:r>
            <a:r>
              <a:rPr lang="fr-FR" b="0" i="0" dirty="0"/>
              <a:t>(baisser les doigts un par un, en partant de l’auriculaire) </a:t>
            </a:r>
            <a:r>
              <a:rPr lang="fr-FR" b="0" i="1" dirty="0"/>
              <a:t>pour arriver à 7 </a:t>
            </a:r>
            <a:r>
              <a:rPr lang="fr-FR" b="0" i="0" dirty="0"/>
              <a:t>(montrer les 7 doigts restants).</a:t>
            </a:r>
          </a:p>
          <a:p>
            <a:r>
              <a:rPr lang="fr-FR" b="0" i="1" dirty="0"/>
              <a:t>On a compté qu’on a baissé 3 doigts. Attention, pour utiliser cette procédure, il faut reconnaitre par cœur les collections témoins des doigts.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="0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45935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dirty="0"/>
              <a:t>Maintenant, c’est à vous de vous entrainer sur l’ardoise. </a:t>
            </a:r>
          </a:p>
          <a:p>
            <a:r>
              <a:rPr lang="fr-FR" b="0" i="1" dirty="0"/>
              <a:t>Vous pouvez utiliser la file numérique et les jetons ou la file numérique seulement, ou encore vos mains.</a:t>
            </a:r>
          </a:p>
          <a:p>
            <a:r>
              <a:rPr lang="fr-FR" b="0" i="1" dirty="0"/>
              <a:t>Si vous n’avez pas besoin de matériel pour trouver la réponse, c’est encore mieux. 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92395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dirty="0"/>
              <a:t>Verbaliser le calcul</a:t>
            </a:r>
            <a:r>
              <a:rPr lang="fr-FR" dirty="0"/>
              <a:t> affiché </a:t>
            </a:r>
            <a:r>
              <a:rPr lang="fr-FR" b="0" dirty="0"/>
              <a:t>: </a:t>
            </a:r>
            <a:r>
              <a:rPr lang="fr-FR" b="0" i="1" dirty="0"/>
              <a:t>j’ai 9 au départ. Combien dois-je enlever pour avoir 8</a:t>
            </a:r>
            <a:r>
              <a:rPr lang="fr-FR" i="1" dirty="0"/>
              <a:t> </a:t>
            </a:r>
            <a:r>
              <a:rPr lang="fr-FR" b="0" i="1" dirty="0"/>
              <a:t>? </a:t>
            </a:r>
            <a:r>
              <a:rPr lang="fr-FR" i="1" dirty="0"/>
              <a:t> </a:t>
            </a:r>
          </a:p>
          <a:p>
            <a:r>
              <a:rPr lang="fr-FR" b="0" i="0" dirty="0"/>
              <a:t>Laisser un temps de recherche (1 minute). Valider discrètement les réponses des élèves au fur et à mesure qu’ils lèvent leur ardoise.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="0" i="1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91062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C</a:t>
            </a:r>
            <a:r>
              <a:rPr lang="fr-FR" b="0" i="0" dirty="0"/>
              <a:t>orriger en faisant expliciter par les élèves les 3 procédures.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0" dirty="0"/>
              <a:t>Utiliser des jetons aimantés ou dessiner des jetons vides pour illustrer la procédure de la file numérique avec jetons.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038695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Même démarche.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277612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043523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111383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761298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5020498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16981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dirty="0"/>
              <a:t>Verbaliser le calcul en pointant avec le doigt : </a:t>
            </a:r>
            <a:r>
              <a:rPr lang="fr-FR" b="0" i="1" dirty="0"/>
              <a:t>J’ai 10. Combien je dois enlever pour avoir 7 ?</a:t>
            </a:r>
            <a:r>
              <a:rPr lang="fr-FR" b="0" dirty="0"/>
              <a:t> 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Nous allons voir plusieurs procédures pour compléter une soustraction à trou. Dans un premier temps, comment compléter une soustraction à trou en nous aidant de la file numérique et des jetons.</a:t>
            </a:r>
            <a:endParaRPr lang="fr-FR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="0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758328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i="1" dirty="0"/>
              <a:t>Complétez ces soustractions à trous (nombres inférieurs à 20).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967698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Distribuer la leçon aux élèves et leur faire colorier la réglette rose.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83687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7393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Au début j’ai 10 jetons : je les place sous la file numérique.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="0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792417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À la fin, je veux en avoir 7. Je vais donc enlever ceux qui sont en trop.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="0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824134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0" dirty="0">
                <a:latin typeface="+mn-lt"/>
              </a:rPr>
              <a:t>Pointer un à un les jetons barrés en les dénombrant. </a:t>
            </a:r>
          </a:p>
          <a:p>
            <a:r>
              <a:rPr lang="fr-FR" sz="1200" b="0" i="1" dirty="0">
                <a:effectLst/>
                <a:latin typeface="+mn-lt"/>
                <a:ea typeface="Calibri" panose="020F0502020204030204" pitchFamily="34" charset="0"/>
              </a:rPr>
              <a:t>Au</a:t>
            </a:r>
            <a:r>
              <a:rPr lang="fr-FR" sz="1200" b="0" i="0" dirty="0"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fr-FR" sz="1200" i="1" dirty="0">
                <a:effectLst/>
                <a:latin typeface="+mn-lt"/>
                <a:ea typeface="Calibri" panose="020F0502020204030204" pitchFamily="34" charset="0"/>
              </a:rPr>
              <a:t>tableau, on va barrer, en partant de la fin, les jetons à enlever pour qu’il n’en reste que 7. </a:t>
            </a:r>
          </a:p>
          <a:p>
            <a:r>
              <a:rPr lang="fr-FR" sz="1200" i="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Pointer un à un les jetons barrés en les dénombrant.</a:t>
            </a:r>
            <a:r>
              <a:rPr lang="fr-FR" sz="1200" i="0" dirty="0">
                <a:effectLst/>
                <a:latin typeface="+mn-lt"/>
                <a:ea typeface="Calibri" panose="020F0502020204030204" pitchFamily="34" charset="0"/>
              </a:rPr>
              <a:t>​ </a:t>
            </a:r>
            <a:r>
              <a:rPr lang="fr-FR" sz="1200" i="1" dirty="0">
                <a:effectLst/>
                <a:latin typeface="+mn-lt"/>
                <a:ea typeface="Calibri" panose="020F0502020204030204" pitchFamily="34" charset="0"/>
              </a:rPr>
              <a:t>On a barré 3 jetons. Donc 10 </a:t>
            </a:r>
            <a:r>
              <a:rPr lang="fr-FR" sz="1200" b="1" i="1" dirty="0">
                <a:effectLst/>
                <a:latin typeface="+mn-lt"/>
                <a:ea typeface="Calibri" panose="020F0502020204030204" pitchFamily="34" charset="0"/>
              </a:rPr>
              <a:t>– 3</a:t>
            </a:r>
            <a:r>
              <a:rPr lang="fr-FR" sz="1200" i="1" dirty="0">
                <a:effectLst/>
                <a:latin typeface="+mn-lt"/>
                <a:ea typeface="Calibri" panose="020F0502020204030204" pitchFamily="34" charset="0"/>
              </a:rPr>
              <a:t> = 7. </a:t>
            </a:r>
            <a:endParaRPr lang="fr-FR" sz="1200" b="0" i="0" dirty="0">
              <a:latin typeface="+mn-lt"/>
            </a:endParaRPr>
          </a:p>
          <a:p>
            <a:r>
              <a:rPr lang="fr-FR" sz="1200" b="0" i="0" dirty="0">
                <a:latin typeface="+mn-lt"/>
              </a:rPr>
              <a:t>Compléter le calcul en écrivant 3 sur les pointillés : 10 </a:t>
            </a:r>
            <a:r>
              <a:rPr lang="fr-FR" sz="1200" b="0" i="0" dirty="0">
                <a:latin typeface="+mn-lt"/>
                <a:cs typeface="Calibri" panose="020F0502020204030204" pitchFamily="34" charset="0"/>
              </a:rPr>
              <a:t>─ </a:t>
            </a:r>
            <a:r>
              <a:rPr lang="fr-FR" sz="1200" b="1" i="0" dirty="0">
                <a:latin typeface="+mn-lt"/>
                <a:cs typeface="Calibri" panose="020F0502020204030204" pitchFamily="34" charset="0"/>
              </a:rPr>
              <a:t>3 </a:t>
            </a:r>
            <a:r>
              <a:rPr lang="fr-FR" sz="1200" b="0" i="0" dirty="0">
                <a:latin typeface="+mn-lt"/>
                <a:cs typeface="Calibri" panose="020F0502020204030204" pitchFamily="34" charset="0"/>
              </a:rPr>
              <a:t>= 7.</a:t>
            </a:r>
            <a:r>
              <a:rPr lang="fr-FR" sz="1200" b="0" i="0" dirty="0">
                <a:latin typeface="+mn-lt"/>
              </a:rPr>
              <a:t> </a:t>
            </a:r>
          </a:p>
          <a:p>
            <a:pPr fontAlgn="base"/>
            <a:r>
              <a:rPr lang="fr-FR" sz="1200" i="1" dirty="0">
                <a:effectLst/>
                <a:latin typeface="+mn-lt"/>
                <a:ea typeface="Times New Roman" panose="02020603050405020304" pitchFamily="18" charset="0"/>
              </a:rPr>
              <a:t>Vous, vous pourrez enlever les jetons au lieu de les barrer. Mais attention, vous devrez les l</a:t>
            </a:r>
            <a:r>
              <a:rPr lang="fr-FR" sz="1200" i="1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aisser sous la file numérique, car il va falloir les compter (on cherche combien on en enlève). </a:t>
            </a:r>
            <a:r>
              <a:rPr lang="fr-FR" sz="1200" i="1" dirty="0">
                <a:effectLst/>
                <a:latin typeface="+mn-lt"/>
                <a:ea typeface="Times New Roman" panose="02020603050405020304" pitchFamily="18" charset="0"/>
              </a:rPr>
              <a:t>​</a:t>
            </a:r>
            <a:r>
              <a:rPr lang="fr-FR" sz="12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200" dirty="0">
              <a:effectLst/>
              <a:latin typeface="+mn-lt"/>
              <a:ea typeface="Times New Roman" panose="02020603050405020304" pitchFamily="18" charset="0"/>
            </a:endParaRPr>
          </a:p>
          <a:p>
            <a:endParaRPr lang="fr-FR" sz="1200" b="0" i="0" dirty="0">
              <a:latin typeface="+mn-lt"/>
            </a:endParaRPr>
          </a:p>
          <a:p>
            <a:endParaRPr lang="fr-FR" sz="1200" b="0" i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200" b="0" i="1" dirty="0">
              <a:latin typeface="+mn-lt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28270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On peut aussi utiliser la file numérique seulement, sans les jetons. C’est plus rapide.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50469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Au début on a 10 jetons, donc on se place sur le 10.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82890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À la fin, on veut avoir 7.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="0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29222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fr-FR" b="0" i="1" dirty="0"/>
              <a:t>On va donc reculer en comptant les </a:t>
            </a:r>
            <a:r>
              <a:rPr lang="fr-FR" i="1" dirty="0"/>
              <a:t>bonds </a:t>
            </a:r>
            <a:r>
              <a:rPr lang="fr-FR" b="0" i="1" dirty="0"/>
              <a:t>que l’on fait pour arriver à 7 : un bond, deux bonds, trois bonds.</a:t>
            </a:r>
            <a:r>
              <a:rPr lang="fr-FR" i="1" dirty="0"/>
              <a:t> </a:t>
            </a:r>
            <a:endParaRPr lang="fr-FR" b="0" i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On a fait 3 bonds en arrière pour aller à 7, on enlève donc 3.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 → 10 –</a:t>
            </a:r>
            <a:r>
              <a:rPr lang="fr-FR" b="1" i="1" dirty="0"/>
              <a:t> 3 </a:t>
            </a:r>
            <a:r>
              <a:rPr lang="fr-FR" b="0" i="1" dirty="0"/>
              <a:t>= 7.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0" dirty="0"/>
              <a:t>Compléter le calcul en écrivant 3 sur les pointillés.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="0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46481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C6EF3D7-E8A4-4D38-96F8-E8FA1ADBDD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9144000" cy="70795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5769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C6EF3D7-E8A4-4D38-96F8-E8FA1ADBDD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9144000" cy="70795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9455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C5949D7-6DDB-49D5-8300-650FD14B962A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FFD333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D0F193E-E2AF-4A76-8C7D-DA6C7489E21C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27834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C6EF3D7-E8A4-4D38-96F8-E8FA1ADBDD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9144000" cy="70795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15161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A8DF7BD-4FC4-46D8-8E51-1C50A815652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61C4D1"/>
          </a:solidFill>
          <a:ln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61C4D1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6689A6C-72B0-4D31-9978-689932D59F48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75370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C6EF3D7-E8A4-4D38-96F8-E8FA1ADBDD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9144000" cy="70795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3184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F142B62-8702-46AD-A56A-699683BE7F15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9966"/>
          </a:solidFill>
          <a:ln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FF9966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DE1FD07-0DEE-4B0E-B813-DB8FC437B3D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617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-1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EBD483-4C6B-430B-85A8-CD1070D6BBB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8C7C2F7-90F8-4E65-B758-339F2EB659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2355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5715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3886200" cy="476672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45605CF-A272-4E2E-8B38-91B2478FE0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475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1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445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61736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C6EF3D7-E8A4-4D38-96F8-E8FA1ADBDD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9144000" cy="70795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9630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F1EA03B-2F57-4AA5-9C24-4EB203E6C4DC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EC527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8C7C2F7-90F8-4E65-B758-339F2EB659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E3D788D-DDD6-4F09-BBA3-1F39D88DC4A9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08457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C2A8DC0-C626-44FE-B0FA-3AC7B44F0388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EC527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3886200" cy="476672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45605CF-A272-4E2E-8B38-91B2478FE0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063D9CA-628E-4BBF-879C-92236F3E0FEC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15195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06D532-34F8-45B7-BD03-BB9137FD2C46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EC527E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511F10A-F4A0-4222-8B4E-B311B8929ED7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0522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19/03/2025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9315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7" r:id="rId4"/>
    <p:sldLayoutId id="2147483668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0917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1629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9506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6105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graphisme, garçon&#10;&#10;Le contenu généré par l’IA peut être incorrect.">
            <a:extLst>
              <a:ext uri="{FF2B5EF4-FFF2-40B4-BE49-F238E27FC236}">
                <a16:creationId xmlns:a16="http://schemas.microsoft.com/office/drawing/2014/main" id="{EA025A05-5B43-F873-7F05-D6D7AEA11C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1451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texte, capture d’écran, Police, conception&#10;&#10;Le contenu généré par l’IA peut être incorrect.">
            <a:extLst>
              <a:ext uri="{FF2B5EF4-FFF2-40B4-BE49-F238E27FC236}">
                <a16:creationId xmlns:a16="http://schemas.microsoft.com/office/drawing/2014/main" id="{871717B3-8AF2-6F06-C9B8-6E5F60121E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8490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 descr="Une image contenant texte, capture d’écran, Police, conception&#10;&#10;Le contenu généré par l’IA peut être incorrect.">
            <a:extLst>
              <a:ext uri="{FF2B5EF4-FFF2-40B4-BE49-F238E27FC236}">
                <a16:creationId xmlns:a16="http://schemas.microsoft.com/office/drawing/2014/main" id="{D1355E50-056D-8645-C9E0-31753D84B6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5485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 descr="Une image contenant texte, capture d’écran, Police, diagramme&#10;&#10;Le contenu généré par l’IA peut être incorrect.">
            <a:extLst>
              <a:ext uri="{FF2B5EF4-FFF2-40B4-BE49-F238E27FC236}">
                <a16:creationId xmlns:a16="http://schemas.microsoft.com/office/drawing/2014/main" id="{1042F4A2-4E80-7857-B90B-38C3817B75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555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BE4ADC6A-A982-30D7-5E1C-956C521D02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5300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 descr="Une image contenant texte, capture d’écran, Police, diagramme&#10;&#10;Le contenu généré par l’IA peut être incorrect.">
            <a:extLst>
              <a:ext uri="{FF2B5EF4-FFF2-40B4-BE49-F238E27FC236}">
                <a16:creationId xmlns:a16="http://schemas.microsoft.com/office/drawing/2014/main" id="{69379B3C-5748-25FA-9EC0-EA433689C8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4338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619D3D71-0E78-AE0E-FA26-E8BBF0003E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5754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 descr="Une image contenant texte, capture d’écran, Police, diagramme&#10;&#10;Le contenu généré par l’IA peut être incorrect.">
            <a:extLst>
              <a:ext uri="{FF2B5EF4-FFF2-40B4-BE49-F238E27FC236}">
                <a16:creationId xmlns:a16="http://schemas.microsoft.com/office/drawing/2014/main" id="{47F10BBC-CC0C-5F76-3BD3-0D59BA9188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610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5702928B-EA2A-DFCB-C50F-554923DC00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9372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 descr="Une image contenant texte, capture d’écran, Police, diagramme&#10;&#10;Le contenu généré par l’IA peut être incorrect.">
            <a:extLst>
              <a:ext uri="{FF2B5EF4-FFF2-40B4-BE49-F238E27FC236}">
                <a16:creationId xmlns:a16="http://schemas.microsoft.com/office/drawing/2014/main" id="{E8A1D290-4E71-D94D-78E9-74741733A0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1422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6C909F90-5307-FDE4-8A10-63B473A9A0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123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Police, conception&#10;&#10;Le contenu généré par l’IA peut être incorrect.">
            <a:extLst>
              <a:ext uri="{FF2B5EF4-FFF2-40B4-BE49-F238E27FC236}">
                <a16:creationId xmlns:a16="http://schemas.microsoft.com/office/drawing/2014/main" id="{3E6076C9-D0CE-3C51-9CBE-0EB92A969C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3777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logiciel, nombre&#10;&#10;Le contenu généré par l’IA peut être incorrect.">
            <a:extLst>
              <a:ext uri="{FF2B5EF4-FFF2-40B4-BE49-F238E27FC236}">
                <a16:creationId xmlns:a16="http://schemas.microsoft.com/office/drawing/2014/main" id="{A1064C46-F668-B523-2D6D-060071B20F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9150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6D027820-EE1D-8EEE-68F2-142BBE3FAD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7484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 descr="Une image contenant texte, capture d’écran, diagramme, Police&#10;&#10;Le contenu généré par l’IA peut être incorrect.">
            <a:extLst>
              <a:ext uri="{FF2B5EF4-FFF2-40B4-BE49-F238E27FC236}">
                <a16:creationId xmlns:a16="http://schemas.microsoft.com/office/drawing/2014/main" id="{4B406DC5-0EF8-44AE-1FB1-CCED35BF63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4123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texte, capture d’écran, diagramme, Police&#10;&#10;Le contenu généré par l’IA peut être incorrect.">
            <a:extLst>
              <a:ext uri="{FF2B5EF4-FFF2-40B4-BE49-F238E27FC236}">
                <a16:creationId xmlns:a16="http://schemas.microsoft.com/office/drawing/2014/main" id="{5F148280-D89A-D48C-C7B0-326B579789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025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texte, capture d’écran, diagramme, Police&#10;&#10;Le contenu généré par l’IA peut être incorrect.">
            <a:extLst>
              <a:ext uri="{FF2B5EF4-FFF2-40B4-BE49-F238E27FC236}">
                <a16:creationId xmlns:a16="http://schemas.microsoft.com/office/drawing/2014/main" id="{078DEFC3-9072-3333-849F-FC991F2B61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6794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texte, capture d’écran, diagramme, nombre&#10;&#10;Le contenu généré par l’IA peut être incorrect.">
            <a:extLst>
              <a:ext uri="{FF2B5EF4-FFF2-40B4-BE49-F238E27FC236}">
                <a16:creationId xmlns:a16="http://schemas.microsoft.com/office/drawing/2014/main" id="{5794A287-FB4D-0609-EC81-04A5025B0E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0225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texte, capture d’écran, diagramme, Police&#10;&#10;Le contenu généré par l’IA peut être incorrect.">
            <a:extLst>
              <a:ext uri="{FF2B5EF4-FFF2-40B4-BE49-F238E27FC236}">
                <a16:creationId xmlns:a16="http://schemas.microsoft.com/office/drawing/2014/main" id="{CD9BB40C-4B06-5BA2-BB17-D845E0EBC4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1138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texte, capture d’écran, Police, logiciel&#10;&#10;Le contenu généré par l’IA peut être incorrect.">
            <a:extLst>
              <a:ext uri="{FF2B5EF4-FFF2-40B4-BE49-F238E27FC236}">
                <a16:creationId xmlns:a16="http://schemas.microsoft.com/office/drawing/2014/main" id="{80D27157-DB13-6E54-EFE8-1E75317DD0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9619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C6930D26-D024-73D0-C809-ADF9B9A9DC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2164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92D71D5C-7C55-94F7-C00F-9A52589D43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6610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 descr="Une image contenant texte, capture d’écran, Police, diagramme&#10;&#10;Le contenu généré par l’IA peut être incorrect.">
            <a:extLst>
              <a:ext uri="{FF2B5EF4-FFF2-40B4-BE49-F238E27FC236}">
                <a16:creationId xmlns:a16="http://schemas.microsoft.com/office/drawing/2014/main" id="{6C1C6F62-0B44-3EC8-CBCA-C03E7AD5D5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5303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3cf7a0d-57af-4434-867c-c099e6f87b4a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5D1979698DF1E409B2B7EB07AB6DCB7" ma:contentTypeVersion="11" ma:contentTypeDescription="Crée un document." ma:contentTypeScope="" ma:versionID="ec0aa7ed66a7a26c77cccaf660251685">
  <xsd:schema xmlns:xsd="http://www.w3.org/2001/XMLSchema" xmlns:xs="http://www.w3.org/2001/XMLSchema" xmlns:p="http://schemas.microsoft.com/office/2006/metadata/properties" xmlns:ns2="23cf7a0d-57af-4434-867c-c099e6f87b4a" targetNamespace="http://schemas.microsoft.com/office/2006/metadata/properties" ma:root="true" ma:fieldsID="845a7ad382637897703b55a84309d506" ns2:_="">
    <xsd:import namespace="23cf7a0d-57af-4434-867c-c099e6f87b4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cf7a0d-57af-4434-867c-c099e6f87b4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24AE4C3-73E3-4681-9A1F-05DCAE7C04B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AC71FFA-E8D4-45A7-B53D-9EC090DD7389}">
  <ds:schemaRefs>
    <ds:schemaRef ds:uri="http://purl.org/dc/elements/1.1/"/>
    <ds:schemaRef ds:uri="http://schemas.microsoft.com/office/2006/metadata/properties"/>
    <ds:schemaRef ds:uri="http://purl.org/dc/terms/"/>
    <ds:schemaRef ds:uri="bfd01c09-4c2c-4413-a701-52472ac34042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05e35dcb-3e29-4319-8895-1aefbc7b9c14"/>
    <ds:schemaRef ds:uri="http://www.w3.org/XML/1998/namespace"/>
    <ds:schemaRef ds:uri="http://purl.org/dc/dcmitype/"/>
    <ds:schemaRef ds:uri="cd84cc96-e4f0-4e7f-873a-a508fb658c41"/>
    <ds:schemaRef ds:uri="27f64e36-29aa-44d5-a3e0-06242cad7d4d"/>
    <ds:schemaRef ds:uri="23cf7a0d-57af-4434-867c-c099e6f87b4a"/>
  </ds:schemaRefs>
</ds:datastoreItem>
</file>

<file path=customXml/itemProps3.xml><?xml version="1.0" encoding="utf-8"?>
<ds:datastoreItem xmlns:ds="http://schemas.openxmlformats.org/officeDocument/2006/customXml" ds:itemID="{7200E7CF-1E90-427E-8471-7E444DE8F20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3cf7a0d-57af-4434-867c-c099e6f87b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4454</TotalTime>
  <Words>592</Words>
  <Application>Microsoft Office PowerPoint</Application>
  <PresentationFormat>Affichage à l'écran (4:3)</PresentationFormat>
  <Paragraphs>53</Paragraphs>
  <Slides>23</Slides>
  <Notes>22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5</vt:i4>
      </vt:variant>
      <vt:variant>
        <vt:lpstr>Titres des diapositives</vt:lpstr>
      </vt:variant>
      <vt:variant>
        <vt:i4>23</vt:i4>
      </vt:variant>
    </vt:vector>
  </HeadingPairs>
  <TitlesOfParts>
    <vt:vector size="32" baseType="lpstr">
      <vt:lpstr>Calibri Light</vt:lpstr>
      <vt:lpstr>Verdana</vt:lpstr>
      <vt:lpstr>Calibri</vt:lpstr>
      <vt:lpstr>Arial</vt:lpstr>
      <vt:lpstr>Thème Office</vt:lpstr>
      <vt:lpstr>4_Thème Office</vt:lpstr>
      <vt:lpstr>1_Thème Office</vt:lpstr>
      <vt:lpstr>2_Thème Office</vt:lpstr>
      <vt:lpstr>3_Thème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EDITIONS HATIER</dc:creator>
  <cp:lastModifiedBy>BELLEMIN SANDRA</cp:lastModifiedBy>
  <cp:revision>33</cp:revision>
  <dcterms:created xsi:type="dcterms:W3CDTF">2022-01-07T11:15:07Z</dcterms:created>
  <dcterms:modified xsi:type="dcterms:W3CDTF">2025-03-19T11:49:12Z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0x010100B5D1979698DF1E409B2B7EB07AB6DCB7</vt:lpwstr>
  </property>
  <property fmtid="{D5CDD505-2E9C-101B-9397-08002B2CF9AE}" pid="3" name="MediaServiceImageTags">
    <vt:lpwstr/>
  </property>
</Properties>
</file>