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9" r:id="rId4"/>
    <p:sldMasterId id="2147483685" r:id="rId5"/>
    <p:sldMasterId id="2147483690" r:id="rId6"/>
    <p:sldMasterId id="2147483693" r:id="rId7"/>
    <p:sldMasterId id="2147483696" r:id="rId8"/>
  </p:sldMasterIdLst>
  <p:notesMasterIdLst>
    <p:notesMasterId r:id="rId13"/>
  </p:notesMasterIdLst>
  <p:sldIdLst>
    <p:sldId id="256" r:id="rId9"/>
    <p:sldId id="257" r:id="rId10"/>
    <p:sldId id="379" r:id="rId11"/>
    <p:sldId id="380" r:id="rId1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47C030-E687-B175-014B-7CB338CA2E3F}" name="riviere.jennifer" initials="ri" userId="S::riviere.jennifer_gmail.com#ext#@hachette.onmicrosoft.com::1d9d5009-092f-4c80-8dba-153923be29d4" providerId="AD"/>
  <p188:author id="{6E47C18F-DDAE-EA39-9B3A-D5582A6DAE9D}" name="pauline.negrellion" initials="pa" userId="S::pauline.negrellion_gmail.com#ext#@hachette.onmicrosoft.com::9fb65b54-3bbd-4994-b3cf-42d8602c7ee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5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0070C0"/>
    <a:srgbClr val="984807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97A451-FA10-4457-8C01-47B3E1751A11}" v="5" dt="2025-03-19T17:08:18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76392" autoAdjust="0"/>
  </p:normalViewPr>
  <p:slideViewPr>
    <p:cSldViewPr snapToGrid="0">
      <p:cViewPr>
        <p:scale>
          <a:sx n="60" d="100"/>
          <a:sy n="60" d="100"/>
        </p:scale>
        <p:origin x="296" y="-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font" Target="fonts/font4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54199DAD-A031-4C30-BD52-2B22092E6DAD}"/>
    <pc:docChg chg="modSld">
      <pc:chgData name="BELLEMIN SANDRA" userId="5fe4e071-d3f4-40df-970f-ee8fcf898346" providerId="ADAL" clId="{54199DAD-A031-4C30-BD52-2B22092E6DAD}" dt="2025-01-29T15:32:23.743" v="31" actId="20577"/>
      <pc:docMkLst>
        <pc:docMk/>
      </pc:docMkLst>
      <pc:sldChg chg="modSp mod modNotesTx">
        <pc:chgData name="BELLEMIN SANDRA" userId="5fe4e071-d3f4-40df-970f-ee8fcf898346" providerId="ADAL" clId="{54199DAD-A031-4C30-BD52-2B22092E6DAD}" dt="2025-01-29T15:31:54.499" v="25" actId="20577"/>
        <pc:sldMkLst>
          <pc:docMk/>
          <pc:sldMk cId="2738499449" sldId="257"/>
        </pc:sldMkLst>
      </pc:sldChg>
      <pc:sldChg chg="modSp mod modNotesTx">
        <pc:chgData name="BELLEMIN SANDRA" userId="5fe4e071-d3f4-40df-970f-ee8fcf898346" providerId="ADAL" clId="{54199DAD-A031-4C30-BD52-2B22092E6DAD}" dt="2025-01-29T15:32:23.743" v="31" actId="20577"/>
        <pc:sldMkLst>
          <pc:docMk/>
          <pc:sldMk cId="973075642" sldId="379"/>
        </pc:sldMkLst>
      </pc:sldChg>
    </pc:docChg>
  </pc:docChgLst>
  <pc:docChgLst>
    <pc:chgData name="CARATY CORINNE" userId="8ff7d65e-e73f-48f4-8c35-2e9a1daaa9ff" providerId="ADAL" clId="{B7FCA475-314E-41E8-9EC4-965A3EC74825}"/>
    <pc:docChg chg="modSld">
      <pc:chgData name="CARATY CORINNE" userId="8ff7d65e-e73f-48f4-8c35-2e9a1daaa9ff" providerId="ADAL" clId="{B7FCA475-314E-41E8-9EC4-965A3EC74825}" dt="2022-09-06T07:43:15.111" v="0"/>
      <pc:docMkLst>
        <pc:docMk/>
      </pc:docMkLst>
      <pc:sldChg chg="addSp modSp">
        <pc:chgData name="CARATY CORINNE" userId="8ff7d65e-e73f-48f4-8c35-2e9a1daaa9ff" providerId="ADAL" clId="{B7FCA475-314E-41E8-9EC4-965A3EC74825}" dt="2022-09-06T07:43:15.111" v="0"/>
        <pc:sldMkLst>
          <pc:docMk/>
          <pc:sldMk cId="838659900" sldId="256"/>
        </pc:sldMkLst>
      </pc:sldChg>
    </pc:docChg>
  </pc:docChgLst>
  <pc:docChgLst>
    <pc:chgData name="CHAUVELLIER ANNE" userId="63234966-364e-422f-8c52-45fd5239a521" providerId="ADAL" clId="{C7B17171-67F7-4D55-8337-5E025165E5D4}"/>
    <pc:docChg chg="custSel addSld delSld modSld delMainMaster modMainMaster">
      <pc:chgData name="CHAUVELLIER ANNE" userId="63234966-364e-422f-8c52-45fd5239a521" providerId="ADAL" clId="{C7B17171-67F7-4D55-8337-5E025165E5D4}" dt="2022-02-18T13:37:04.487" v="118" actId="1592"/>
      <pc:docMkLst>
        <pc:docMk/>
      </pc:docMkLst>
      <pc:sldChg chg="modSp mod delCm modNotesTx">
        <pc:chgData name="CHAUVELLIER ANNE" userId="63234966-364e-422f-8c52-45fd5239a521" providerId="ADAL" clId="{C7B17171-67F7-4D55-8337-5E025165E5D4}" dt="2022-02-18T13:35:22.804" v="96" actId="1592"/>
        <pc:sldMkLst>
          <pc:docMk/>
          <pc:sldMk cId="838659900" sldId="256"/>
        </pc:sldMkLst>
      </pc:sldChg>
      <pc:sldChg chg="modSp mod delCm">
        <pc:chgData name="CHAUVELLIER ANNE" userId="63234966-364e-422f-8c52-45fd5239a521" providerId="ADAL" clId="{C7B17171-67F7-4D55-8337-5E025165E5D4}" dt="2022-02-18T13:35:52.772" v="99" actId="20577"/>
        <pc:sldMkLst>
          <pc:docMk/>
          <pc:sldMk cId="2738499449" sldId="257"/>
        </pc:sldMkLst>
      </pc:sldChg>
      <pc:sldChg chg="modSp del">
        <pc:chgData name="CHAUVELLIER ANNE" userId="63234966-364e-422f-8c52-45fd5239a521" providerId="ADAL" clId="{C7B17171-67F7-4D55-8337-5E025165E5D4}" dt="2022-02-18T13:36:56.386" v="117" actId="2696"/>
        <pc:sldMkLst>
          <pc:docMk/>
          <pc:sldMk cId="409019988" sldId="271"/>
        </pc:sldMkLst>
      </pc:sldChg>
      <pc:sldChg chg="modSp mod delCm">
        <pc:chgData name="CHAUVELLIER ANNE" userId="63234966-364e-422f-8c52-45fd5239a521" providerId="ADAL" clId="{C7B17171-67F7-4D55-8337-5E025165E5D4}" dt="2022-02-18T13:37:04.487" v="118" actId="1592"/>
        <pc:sldMkLst>
          <pc:docMk/>
          <pc:sldMk cId="973075642" sldId="379"/>
        </pc:sldMkLst>
      </pc:sldChg>
      <pc:sldChg chg="addSp modSp new mod modNotesTx">
        <pc:chgData name="CHAUVELLIER ANNE" userId="63234966-364e-422f-8c52-45fd5239a521" providerId="ADAL" clId="{C7B17171-67F7-4D55-8337-5E025165E5D4}" dt="2022-02-18T13:36:53.398" v="116"/>
        <pc:sldMkLst>
          <pc:docMk/>
          <pc:sldMk cId="3951454509" sldId="380"/>
        </pc:sldMkLst>
      </pc:sldChg>
      <pc:sldMasterChg chg="modSldLayout">
        <pc:chgData name="CHAUVELLIER ANNE" userId="63234966-364e-422f-8c52-45fd5239a521" providerId="ADAL" clId="{C7B17171-67F7-4D55-8337-5E025165E5D4}" dt="2022-02-18T13:33:57.885" v="29" actId="2085"/>
        <pc:sldMasterMkLst>
          <pc:docMk/>
          <pc:sldMasterMk cId="1099315086" sldId="2147483660"/>
        </pc:sldMasterMkLst>
        <pc:sldLayoutChg chg="addSp modSp mod">
          <pc:chgData name="CHAUVELLIER ANNE" userId="63234966-364e-422f-8c52-45fd5239a521" providerId="ADAL" clId="{C7B17171-67F7-4D55-8337-5E025165E5D4}" dt="2022-02-18T13:33:57.885" v="29" actId="2085"/>
          <pc:sldLayoutMkLst>
            <pc:docMk/>
            <pc:sldMasterMk cId="1099315086" sldId="2147483660"/>
            <pc:sldLayoutMk cId="2245769894" sldId="2147483661"/>
          </pc:sldLayoutMkLst>
        </pc:sldLayoutChg>
        <pc:sldLayoutChg chg="addSp modSp mod">
          <pc:chgData name="CHAUVELLIER ANNE" userId="63234966-364e-422f-8c52-45fd5239a521" providerId="ADAL" clId="{C7B17171-67F7-4D55-8337-5E025165E5D4}" dt="2022-02-18T13:32:04.544" v="13" actId="1076"/>
          <pc:sldLayoutMkLst>
            <pc:docMk/>
            <pc:sldMasterMk cId="1099315086" sldId="2147483660"/>
            <pc:sldLayoutMk cId="1653235573" sldId="2147483662"/>
          </pc:sldLayoutMkLst>
        </pc:sldLayoutChg>
        <pc:sldLayoutChg chg="addSp modSp">
          <pc:chgData name="CHAUVELLIER ANNE" userId="63234966-364e-422f-8c52-45fd5239a521" providerId="ADAL" clId="{C7B17171-67F7-4D55-8337-5E025165E5D4}" dt="2022-02-18T13:32:10.570" v="14"/>
          <pc:sldLayoutMkLst>
            <pc:docMk/>
            <pc:sldMasterMk cId="1099315086" sldId="2147483660"/>
            <pc:sldLayoutMk cId="440475260" sldId="2147483664"/>
          </pc:sldLayoutMkLst>
        </pc:sldLayoutChg>
        <pc:sldLayoutChg chg="addSp modSp">
          <pc:chgData name="CHAUVELLIER ANNE" userId="63234966-364e-422f-8c52-45fd5239a521" providerId="ADAL" clId="{C7B17171-67F7-4D55-8337-5E025165E5D4}" dt="2022-02-18T13:32:14.176" v="15"/>
          <pc:sldLayoutMkLst>
            <pc:docMk/>
            <pc:sldMasterMk cId="1099315086" sldId="2147483660"/>
            <pc:sldLayoutMk cId="3928445906" sldId="2147483667"/>
          </pc:sldLayoutMkLst>
        </pc:sldLayoutChg>
      </pc:sldMasterChg>
      <pc:sldMasterChg chg="del delSldLayout">
        <pc:chgData name="CHAUVELLIER ANNE" userId="63234966-364e-422f-8c52-45fd5239a521" providerId="ADAL" clId="{C7B17171-67F7-4D55-8337-5E025165E5D4}" dt="2022-02-18T13:33:17.619" v="20" actId="2696"/>
        <pc:sldMasterMkLst>
          <pc:docMk/>
          <pc:sldMasterMk cId="202398969" sldId="2147483676"/>
        </pc:sldMasterMkLst>
        <pc:sldLayoutChg chg="del">
          <pc:chgData name="CHAUVELLIER ANNE" userId="63234966-364e-422f-8c52-45fd5239a521" providerId="ADAL" clId="{C7B17171-67F7-4D55-8337-5E025165E5D4}" dt="2022-02-18T13:33:17.619" v="17" actId="2696"/>
          <pc:sldLayoutMkLst>
            <pc:docMk/>
            <pc:sldMasterMk cId="202398969" sldId="2147483676"/>
            <pc:sldLayoutMk cId="4279609626" sldId="2147483677"/>
          </pc:sldLayoutMkLst>
        </pc:sldLayoutChg>
        <pc:sldLayoutChg chg="del">
          <pc:chgData name="CHAUVELLIER ANNE" userId="63234966-364e-422f-8c52-45fd5239a521" providerId="ADAL" clId="{C7B17171-67F7-4D55-8337-5E025165E5D4}" dt="2022-02-18T13:33:17.619" v="18" actId="2696"/>
          <pc:sldLayoutMkLst>
            <pc:docMk/>
            <pc:sldMasterMk cId="202398969" sldId="2147483676"/>
            <pc:sldLayoutMk cId="1012533490" sldId="2147483678"/>
          </pc:sldLayoutMkLst>
        </pc:sldLayoutChg>
        <pc:sldLayoutChg chg="del">
          <pc:chgData name="CHAUVELLIER ANNE" userId="63234966-364e-422f-8c52-45fd5239a521" providerId="ADAL" clId="{C7B17171-67F7-4D55-8337-5E025165E5D4}" dt="2022-02-18T13:33:17.619" v="19" actId="2696"/>
          <pc:sldLayoutMkLst>
            <pc:docMk/>
            <pc:sldMasterMk cId="202398969" sldId="2147483676"/>
            <pc:sldLayoutMk cId="2004793345" sldId="2147483680"/>
          </pc:sldLayoutMkLst>
        </pc:sldLayoutChg>
      </pc:sldMasterChg>
      <pc:sldMasterChg chg="del delSldLayout">
        <pc:chgData name="CHAUVELLIER ANNE" userId="63234966-364e-422f-8c52-45fd5239a521" providerId="ADAL" clId="{C7B17171-67F7-4D55-8337-5E025165E5D4}" dt="2022-02-18T13:33:19.977" v="24" actId="2696"/>
        <pc:sldMasterMkLst>
          <pc:docMk/>
          <pc:sldMasterMk cId="741797351" sldId="2147483681"/>
        </pc:sldMasterMkLst>
        <pc:sldLayoutChg chg="del">
          <pc:chgData name="CHAUVELLIER ANNE" userId="63234966-364e-422f-8c52-45fd5239a521" providerId="ADAL" clId="{C7B17171-67F7-4D55-8337-5E025165E5D4}" dt="2022-02-18T13:33:19.977" v="21" actId="2696"/>
          <pc:sldLayoutMkLst>
            <pc:docMk/>
            <pc:sldMasterMk cId="741797351" sldId="2147483681"/>
            <pc:sldLayoutMk cId="790468564" sldId="2147483682"/>
          </pc:sldLayoutMkLst>
        </pc:sldLayoutChg>
        <pc:sldLayoutChg chg="del">
          <pc:chgData name="CHAUVELLIER ANNE" userId="63234966-364e-422f-8c52-45fd5239a521" providerId="ADAL" clId="{C7B17171-67F7-4D55-8337-5E025165E5D4}" dt="2022-02-18T13:33:19.977" v="22" actId="2696"/>
          <pc:sldLayoutMkLst>
            <pc:docMk/>
            <pc:sldMasterMk cId="741797351" sldId="2147483681"/>
            <pc:sldLayoutMk cId="1644965260" sldId="2147483683"/>
          </pc:sldLayoutMkLst>
        </pc:sldLayoutChg>
        <pc:sldLayoutChg chg="del">
          <pc:chgData name="CHAUVELLIER ANNE" userId="63234966-364e-422f-8c52-45fd5239a521" providerId="ADAL" clId="{C7B17171-67F7-4D55-8337-5E025165E5D4}" dt="2022-02-18T13:33:19.977" v="23" actId="2696"/>
          <pc:sldLayoutMkLst>
            <pc:docMk/>
            <pc:sldMasterMk cId="741797351" sldId="2147483681"/>
            <pc:sldLayoutMk cId="2543657410" sldId="2147483684"/>
          </pc:sldLayoutMkLst>
        </pc:sldLayoutChg>
      </pc:sldMasterChg>
    </pc:docChg>
  </pc:docChgLst>
  <pc:docChgLst>
    <pc:chgData name="BELLEMIN SANDRA" userId="5fe4e071-d3f4-40df-970f-ee8fcf898346" providerId="ADAL" clId="{C597A451-FA10-4457-8C01-47B3E1751A11}"/>
    <pc:docChg chg="custSel modSld delMainMaster modMainMaster">
      <pc:chgData name="BELLEMIN SANDRA" userId="5fe4e071-d3f4-40df-970f-ee8fcf898346" providerId="ADAL" clId="{C597A451-FA10-4457-8C01-47B3E1751A11}" dt="2025-03-19T17:08:18.370" v="9"/>
      <pc:docMkLst>
        <pc:docMk/>
      </pc:docMkLst>
      <pc:sldChg chg="addSp delSp modSp mod modClrScheme chgLayout">
        <pc:chgData name="BELLEMIN SANDRA" userId="5fe4e071-d3f4-40df-970f-ee8fcf898346" providerId="ADAL" clId="{C597A451-FA10-4457-8C01-47B3E1751A11}" dt="2025-03-19T17:08:10.844" v="6"/>
        <pc:sldMkLst>
          <pc:docMk/>
          <pc:sldMk cId="838659900" sldId="256"/>
        </pc:sldMkLst>
        <pc:spChg chg="del">
          <ac:chgData name="BELLEMIN SANDRA" userId="5fe4e071-d3f4-40df-970f-ee8fcf898346" providerId="ADAL" clId="{C597A451-FA10-4457-8C01-47B3E1751A11}" dt="2025-03-19T17:07:23.192" v="0" actId="478"/>
          <ac:spMkLst>
            <pc:docMk/>
            <pc:sldMk cId="838659900" sldId="256"/>
            <ac:spMk id="2" creationId="{8151996C-ACCB-46F7-84CF-CD773B2A99A3}"/>
          </ac:spMkLst>
        </pc:spChg>
        <pc:spChg chg="del">
          <ac:chgData name="BELLEMIN SANDRA" userId="5fe4e071-d3f4-40df-970f-ee8fcf898346" providerId="ADAL" clId="{C597A451-FA10-4457-8C01-47B3E1751A11}" dt="2025-03-19T17:07:23.192" v="0" actId="478"/>
          <ac:spMkLst>
            <pc:docMk/>
            <pc:sldMk cId="838659900" sldId="256"/>
            <ac:spMk id="3" creationId="{D593ABA4-CBD9-44AB-879D-56735A11FF2C}"/>
          </ac:spMkLst>
        </pc:spChg>
        <pc:spChg chg="add del mod">
          <ac:chgData name="BELLEMIN SANDRA" userId="5fe4e071-d3f4-40df-970f-ee8fcf898346" providerId="ADAL" clId="{C597A451-FA10-4457-8C01-47B3E1751A11}" dt="2025-03-19T17:08:01.918" v="5" actId="700"/>
          <ac:spMkLst>
            <pc:docMk/>
            <pc:sldMk cId="838659900" sldId="256"/>
            <ac:spMk id="5" creationId="{50E355C5-DCD5-CC5B-10E8-61884DB79BE3}"/>
          </ac:spMkLst>
        </pc:spChg>
        <pc:picChg chg="add mod">
          <ac:chgData name="BELLEMIN SANDRA" userId="5fe4e071-d3f4-40df-970f-ee8fcf898346" providerId="ADAL" clId="{C597A451-FA10-4457-8C01-47B3E1751A11}" dt="2025-03-19T17:08:10.844" v="6"/>
          <ac:picMkLst>
            <pc:docMk/>
            <pc:sldMk cId="838659900" sldId="256"/>
            <ac:picMk id="7" creationId="{ACC85D1F-737C-9C49-0111-CC00007E7FAB}"/>
          </ac:picMkLst>
        </pc:picChg>
      </pc:sldChg>
      <pc:sldChg chg="addSp delSp modSp mod modClrScheme chgLayout">
        <pc:chgData name="BELLEMIN SANDRA" userId="5fe4e071-d3f4-40df-970f-ee8fcf898346" providerId="ADAL" clId="{C597A451-FA10-4457-8C01-47B3E1751A11}" dt="2025-03-19T17:08:13.631" v="7"/>
        <pc:sldMkLst>
          <pc:docMk/>
          <pc:sldMk cId="2738499449" sldId="257"/>
        </pc:sldMkLst>
        <pc:spChg chg="del">
          <ac:chgData name="BELLEMIN SANDRA" userId="5fe4e071-d3f4-40df-970f-ee8fcf898346" providerId="ADAL" clId="{C597A451-FA10-4457-8C01-47B3E1751A11}" dt="2025-03-19T17:07:24.613" v="1" actId="478"/>
          <ac:spMkLst>
            <pc:docMk/>
            <pc:sldMk cId="2738499449" sldId="257"/>
            <ac:spMk id="2" creationId="{85F7834C-7202-4AE9-86F0-C7803D5691D2}"/>
          </ac:spMkLst>
        </pc:spChg>
        <pc:spChg chg="add del mod">
          <ac:chgData name="BELLEMIN SANDRA" userId="5fe4e071-d3f4-40df-970f-ee8fcf898346" providerId="ADAL" clId="{C597A451-FA10-4457-8C01-47B3E1751A11}" dt="2025-03-19T17:08:01.918" v="5" actId="700"/>
          <ac:spMkLst>
            <pc:docMk/>
            <pc:sldMk cId="2738499449" sldId="257"/>
            <ac:spMk id="5" creationId="{DC1B44E9-5265-FC1E-794D-0B8DF3806667}"/>
          </ac:spMkLst>
        </pc:spChg>
        <pc:picChg chg="del">
          <ac:chgData name="BELLEMIN SANDRA" userId="5fe4e071-d3f4-40df-970f-ee8fcf898346" providerId="ADAL" clId="{C597A451-FA10-4457-8C01-47B3E1751A11}" dt="2025-03-19T17:07:24.613" v="1" actId="478"/>
          <ac:picMkLst>
            <pc:docMk/>
            <pc:sldMk cId="2738499449" sldId="257"/>
            <ac:picMk id="3" creationId="{00000000-0000-0000-0000-000000000000}"/>
          </ac:picMkLst>
        </pc:picChg>
        <pc:picChg chg="add mod">
          <ac:chgData name="BELLEMIN SANDRA" userId="5fe4e071-d3f4-40df-970f-ee8fcf898346" providerId="ADAL" clId="{C597A451-FA10-4457-8C01-47B3E1751A11}" dt="2025-03-19T17:08:13.631" v="7"/>
          <ac:picMkLst>
            <pc:docMk/>
            <pc:sldMk cId="2738499449" sldId="257"/>
            <ac:picMk id="7" creationId="{E5EC89BD-7218-9F92-8757-D9672C7100A8}"/>
          </ac:picMkLst>
        </pc:picChg>
      </pc:sldChg>
      <pc:sldChg chg="addSp delSp modSp mod modClrScheme chgLayout">
        <pc:chgData name="BELLEMIN SANDRA" userId="5fe4e071-d3f4-40df-970f-ee8fcf898346" providerId="ADAL" clId="{C597A451-FA10-4457-8C01-47B3E1751A11}" dt="2025-03-19T17:08:15.652" v="8"/>
        <pc:sldMkLst>
          <pc:docMk/>
          <pc:sldMk cId="973075642" sldId="379"/>
        </pc:sldMkLst>
        <pc:spChg chg="del">
          <ac:chgData name="BELLEMIN SANDRA" userId="5fe4e071-d3f4-40df-970f-ee8fcf898346" providerId="ADAL" clId="{C597A451-FA10-4457-8C01-47B3E1751A11}" dt="2025-03-19T17:07:25.793" v="2" actId="478"/>
          <ac:spMkLst>
            <pc:docMk/>
            <pc:sldMk cId="973075642" sldId="379"/>
            <ac:spMk id="2" creationId="{85F7834C-7202-4AE9-86F0-C7803D5691D2}"/>
          </ac:spMkLst>
        </pc:spChg>
        <pc:spChg chg="add del mod">
          <ac:chgData name="BELLEMIN SANDRA" userId="5fe4e071-d3f4-40df-970f-ee8fcf898346" providerId="ADAL" clId="{C597A451-FA10-4457-8C01-47B3E1751A11}" dt="2025-03-19T17:08:01.918" v="5" actId="700"/>
          <ac:spMkLst>
            <pc:docMk/>
            <pc:sldMk cId="973075642" sldId="379"/>
            <ac:spMk id="5" creationId="{A372868C-BE1F-809A-663E-7D06EBC2F560}"/>
          </ac:spMkLst>
        </pc:spChg>
        <pc:picChg chg="del">
          <ac:chgData name="BELLEMIN SANDRA" userId="5fe4e071-d3f4-40df-970f-ee8fcf898346" providerId="ADAL" clId="{C597A451-FA10-4457-8C01-47B3E1751A11}" dt="2025-03-19T17:07:25.793" v="2" actId="478"/>
          <ac:picMkLst>
            <pc:docMk/>
            <pc:sldMk cId="973075642" sldId="379"/>
            <ac:picMk id="4" creationId="{00000000-0000-0000-0000-000000000000}"/>
          </ac:picMkLst>
        </pc:picChg>
        <pc:picChg chg="add mod">
          <ac:chgData name="BELLEMIN SANDRA" userId="5fe4e071-d3f4-40df-970f-ee8fcf898346" providerId="ADAL" clId="{C597A451-FA10-4457-8C01-47B3E1751A11}" dt="2025-03-19T17:08:15.652" v="8"/>
          <ac:picMkLst>
            <pc:docMk/>
            <pc:sldMk cId="973075642" sldId="379"/>
            <ac:picMk id="7" creationId="{1115B31D-41F8-B28A-9C4E-E256FA6A5CD6}"/>
          </ac:picMkLst>
        </pc:picChg>
      </pc:sldChg>
      <pc:sldChg chg="addSp delSp modSp mod modClrScheme chgLayout">
        <pc:chgData name="BELLEMIN SANDRA" userId="5fe4e071-d3f4-40df-970f-ee8fcf898346" providerId="ADAL" clId="{C597A451-FA10-4457-8C01-47B3E1751A11}" dt="2025-03-19T17:08:18.370" v="9"/>
        <pc:sldMkLst>
          <pc:docMk/>
          <pc:sldMk cId="3951454509" sldId="380"/>
        </pc:sldMkLst>
        <pc:spChg chg="del">
          <ac:chgData name="BELLEMIN SANDRA" userId="5fe4e071-d3f4-40df-970f-ee8fcf898346" providerId="ADAL" clId="{C597A451-FA10-4457-8C01-47B3E1751A11}" dt="2025-03-19T17:07:26.987" v="3" actId="478"/>
          <ac:spMkLst>
            <pc:docMk/>
            <pc:sldMk cId="3951454509" sldId="380"/>
            <ac:spMk id="2" creationId="{0282C33D-89E9-4823-8D67-2451F9D16DE0}"/>
          </ac:spMkLst>
        </pc:spChg>
        <pc:spChg chg="add del mod">
          <ac:chgData name="BELLEMIN SANDRA" userId="5fe4e071-d3f4-40df-970f-ee8fcf898346" providerId="ADAL" clId="{C597A451-FA10-4457-8C01-47B3E1751A11}" dt="2025-03-19T17:08:01.918" v="5" actId="700"/>
          <ac:spMkLst>
            <pc:docMk/>
            <pc:sldMk cId="3951454509" sldId="380"/>
            <ac:spMk id="5" creationId="{6F33FEB4-CE9F-DC68-D691-76B5859AE5DF}"/>
          </ac:spMkLst>
        </pc:spChg>
        <pc:picChg chg="del">
          <ac:chgData name="BELLEMIN SANDRA" userId="5fe4e071-d3f4-40df-970f-ee8fcf898346" providerId="ADAL" clId="{C597A451-FA10-4457-8C01-47B3E1751A11}" dt="2025-03-19T17:07:26.987" v="3" actId="478"/>
          <ac:picMkLst>
            <pc:docMk/>
            <pc:sldMk cId="3951454509" sldId="380"/>
            <ac:picMk id="3" creationId="{423B801D-8BEB-4C6B-A000-2CAA8442CDAC}"/>
          </ac:picMkLst>
        </pc:picChg>
        <pc:picChg chg="add mod">
          <ac:chgData name="BELLEMIN SANDRA" userId="5fe4e071-d3f4-40df-970f-ee8fcf898346" providerId="ADAL" clId="{C597A451-FA10-4457-8C01-47B3E1751A11}" dt="2025-03-19T17:08:18.370" v="9"/>
          <ac:picMkLst>
            <pc:docMk/>
            <pc:sldMk cId="3951454509" sldId="380"/>
            <ac:picMk id="7" creationId="{3F162343-BB30-E942-BA6E-B1F3ADC78523}"/>
          </ac:picMkLst>
        </pc:picChg>
      </pc:sldChg>
      <pc:sldMasterChg chg="del delSldLayout">
        <pc:chgData name="BELLEMIN SANDRA" userId="5fe4e071-d3f4-40df-970f-ee8fcf898346" providerId="ADAL" clId="{C597A451-FA10-4457-8C01-47B3E1751A11}" dt="2025-03-19T17:08:01.918" v="5" actId="700"/>
        <pc:sldMasterMkLst>
          <pc:docMk/>
          <pc:sldMasterMk cId="1099315086" sldId="2147483660"/>
        </pc:sldMasterMkLst>
        <pc:sldLayoutChg chg="del">
          <pc:chgData name="BELLEMIN SANDRA" userId="5fe4e071-d3f4-40df-970f-ee8fcf898346" providerId="ADAL" clId="{C597A451-FA10-4457-8C01-47B3E1751A11}" dt="2025-03-19T17:08:01.918" v="5" actId="700"/>
          <pc:sldLayoutMkLst>
            <pc:docMk/>
            <pc:sldMasterMk cId="1099315086" sldId="2147483660"/>
            <pc:sldLayoutMk cId="2245769894" sldId="2147483661"/>
          </pc:sldLayoutMkLst>
        </pc:sldLayoutChg>
        <pc:sldLayoutChg chg="del">
          <pc:chgData name="BELLEMIN SANDRA" userId="5fe4e071-d3f4-40df-970f-ee8fcf898346" providerId="ADAL" clId="{C597A451-FA10-4457-8C01-47B3E1751A11}" dt="2025-03-19T17:08:01.918" v="5" actId="700"/>
          <pc:sldLayoutMkLst>
            <pc:docMk/>
            <pc:sldMasterMk cId="1099315086" sldId="2147483660"/>
            <pc:sldLayoutMk cId="1653235573" sldId="2147483662"/>
          </pc:sldLayoutMkLst>
        </pc:sldLayoutChg>
        <pc:sldLayoutChg chg="del">
          <pc:chgData name="BELLEMIN SANDRA" userId="5fe4e071-d3f4-40df-970f-ee8fcf898346" providerId="ADAL" clId="{C597A451-FA10-4457-8C01-47B3E1751A11}" dt="2025-03-19T17:08:01.918" v="5" actId="700"/>
          <pc:sldLayoutMkLst>
            <pc:docMk/>
            <pc:sldMasterMk cId="1099315086" sldId="2147483660"/>
            <pc:sldLayoutMk cId="440475260" sldId="2147483664"/>
          </pc:sldLayoutMkLst>
        </pc:sldLayoutChg>
        <pc:sldLayoutChg chg="del">
          <pc:chgData name="BELLEMIN SANDRA" userId="5fe4e071-d3f4-40df-970f-ee8fcf898346" providerId="ADAL" clId="{C597A451-FA10-4457-8C01-47B3E1751A11}" dt="2025-03-19T17:08:01.918" v="5" actId="700"/>
          <pc:sldLayoutMkLst>
            <pc:docMk/>
            <pc:sldMasterMk cId="1099315086" sldId="2147483660"/>
            <pc:sldLayoutMk cId="3928445906" sldId="2147483667"/>
          </pc:sldLayoutMkLst>
        </pc:sldLayoutChg>
      </pc:sldMasterChg>
      <pc:sldMasterChg chg="modSldLayout">
        <pc:chgData name="BELLEMIN SANDRA" userId="5fe4e071-d3f4-40df-970f-ee8fcf898346" providerId="ADAL" clId="{C597A451-FA10-4457-8C01-47B3E1751A11}" dt="2025-03-19T17:07:52.345" v="4" actId="478"/>
        <pc:sldMasterMkLst>
          <pc:docMk/>
          <pc:sldMasterMk cId="4090702504" sldId="2147483699"/>
        </pc:sldMasterMkLst>
        <pc:sldLayoutChg chg="delSp mod">
          <pc:chgData name="BELLEMIN SANDRA" userId="5fe4e071-d3f4-40df-970f-ee8fcf898346" providerId="ADAL" clId="{C597A451-FA10-4457-8C01-47B3E1751A11}" dt="2025-03-19T17:07:52.345" v="4" actId="478"/>
          <pc:sldLayoutMkLst>
            <pc:docMk/>
            <pc:sldMasterMk cId="4090702504" sldId="2147483699"/>
            <pc:sldLayoutMk cId="69876916" sldId="2147483700"/>
          </pc:sldLayoutMkLst>
          <pc:spChg chg="del">
            <ac:chgData name="BELLEMIN SANDRA" userId="5fe4e071-d3f4-40df-970f-ee8fcf898346" providerId="ADAL" clId="{C597A451-FA10-4457-8C01-47B3E1751A11}" dt="2025-03-19T17:07:52.345" v="4" actId="478"/>
            <ac:spMkLst>
              <pc:docMk/>
              <pc:sldMasterMk cId="4090702504" sldId="2147483699"/>
              <pc:sldLayoutMk cId="69876916" sldId="2147483700"/>
              <ac:spMk id="2" creationId="{00000000-0000-0000-0000-000000000000}"/>
            </ac:spMkLst>
          </pc:spChg>
          <pc:spChg chg="del">
            <ac:chgData name="BELLEMIN SANDRA" userId="5fe4e071-d3f4-40df-970f-ee8fcf898346" providerId="ADAL" clId="{C597A451-FA10-4457-8C01-47B3E1751A11}" dt="2025-03-19T17:07:52.345" v="4" actId="478"/>
            <ac:spMkLst>
              <pc:docMk/>
              <pc:sldMasterMk cId="4090702504" sldId="2147483699"/>
              <pc:sldLayoutMk cId="69876916" sldId="2147483700"/>
              <ac:spMk id="3" creationId="{00000000-0000-0000-0000-000000000000}"/>
            </ac:spMkLst>
          </pc:spChg>
          <pc:spChg chg="del">
            <ac:chgData name="BELLEMIN SANDRA" userId="5fe4e071-d3f4-40df-970f-ee8fcf898346" providerId="ADAL" clId="{C597A451-FA10-4457-8C01-47B3E1751A11}" dt="2025-03-19T17:07:52.345" v="4" actId="478"/>
            <ac:spMkLst>
              <pc:docMk/>
              <pc:sldMasterMk cId="4090702504" sldId="2147483699"/>
              <pc:sldLayoutMk cId="69876916" sldId="2147483700"/>
              <ac:spMk id="7" creationId="{13EBD483-4C6B-430B-85A8-CD1070D6BBB9}"/>
            </ac:spMkLst>
          </pc:spChg>
          <pc:spChg chg="del">
            <ac:chgData name="BELLEMIN SANDRA" userId="5fe4e071-d3f4-40df-970f-ee8fcf898346" providerId="ADAL" clId="{C597A451-FA10-4457-8C01-47B3E1751A11}" dt="2025-03-19T17:07:52.345" v="4" actId="478"/>
            <ac:spMkLst>
              <pc:docMk/>
              <pc:sldMasterMk cId="4090702504" sldId="2147483699"/>
              <pc:sldLayoutMk cId="69876916" sldId="2147483700"/>
              <ac:spMk id="8" creationId="{330930D1-A9DC-4F99-A7B9-82CE7717810F}"/>
            </ac:spMkLst>
          </pc:spChg>
          <pc:picChg chg="del">
            <ac:chgData name="BELLEMIN SANDRA" userId="5fe4e071-d3f4-40df-970f-ee8fcf898346" providerId="ADAL" clId="{C597A451-FA10-4457-8C01-47B3E1751A11}" dt="2025-03-19T17:07:52.345" v="4" actId="478"/>
            <ac:picMkLst>
              <pc:docMk/>
              <pc:sldMasterMk cId="4090702504" sldId="2147483699"/>
              <pc:sldLayoutMk cId="69876916" sldId="2147483700"/>
              <ac:picMk id="5" creationId="{3AFF5973-5D04-4463-8A58-47B19AA898AE}"/>
            </ac:picMkLst>
          </pc:picChg>
        </pc:sldLayoutChg>
      </pc:sldMasterChg>
    </pc:docChg>
  </pc:docChgLst>
  <pc:docChgLst>
    <pc:chgData name="BELLEMIN SANDRA" userId="5fe4e071-d3f4-40df-970f-ee8fcf898346" providerId="ADAL" clId="{0B7D3913-72FE-4260-8637-AABF1A24C425}"/>
    <pc:docChg chg="modSld">
      <pc:chgData name="BELLEMIN SANDRA" userId="5fe4e071-d3f4-40df-970f-ee8fcf898346" providerId="ADAL" clId="{0B7D3913-72FE-4260-8637-AABF1A24C425}" dt="2024-08-23T08:48:30.234" v="5" actId="20577"/>
      <pc:docMkLst>
        <pc:docMk/>
      </pc:docMkLst>
      <pc:sldChg chg="modNotesTx">
        <pc:chgData name="BELLEMIN SANDRA" userId="5fe4e071-d3f4-40df-970f-ee8fcf898346" providerId="ADAL" clId="{0B7D3913-72FE-4260-8637-AABF1A24C425}" dt="2024-08-23T08:48:30.234" v="5" actId="20577"/>
        <pc:sldMkLst>
          <pc:docMk/>
          <pc:sldMk cId="973075642" sldId="3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cs typeface="Calibri"/>
              </a:rPr>
              <a:t>Aujourd'hui, nous allons travailler sur un problème dans lequel il n’y a pas de nombres.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Voici une maison. Que voyez-vous sur cette image ?</a:t>
            </a:r>
          </a:p>
          <a:p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Poser des questions sur les couleurs, faire émerger que le toit et la porte sont blancs. </a:t>
            </a:r>
          </a:p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 allez colorier la porte et le toit, mais pas n’importe comment : en respectant certaines contraintes.</a:t>
            </a:r>
            <a:endParaRPr lang="fr-FR" sz="12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564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 pourrez utiliser le rouge ou le gris pour le toit, comme c’est indiqué par les flèches. Quelles couleurs pouvez-vous prendre pour la porte ?</a:t>
            </a:r>
          </a:p>
          <a:p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 jaune, le vert et le bleu.</a:t>
            </a:r>
          </a:p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 a-t-il un seul dessin possible ? Combien y en a-t-il à </a:t>
            </a:r>
            <a:r>
              <a:rPr lang="fr-FR" sz="1200" b="0" i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 avis ?</a:t>
            </a: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vais vous demander de trouver le plus de dessins possibles en coloriant le toit et la porte. Bien sûr, vos maisons doivent toutes être différentes. </a:t>
            </a:r>
          </a:p>
          <a:p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va se servir du matériel détachable du fichier pour faire des essais et trouver un maximum de possibilités avant de colorier.</a:t>
            </a:r>
          </a:p>
          <a:p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Vérifier que chaque élève dispose de tous les toits et de toutes les portes (il y a plus de toits et de portes que nécessaire).</a:t>
            </a: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613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/>
              <a:t>Prenez </a:t>
            </a:r>
            <a:r>
              <a:rPr lang="fr-FR" b="0" i="1" baseline="0" dirty="0"/>
              <a:t>votre cahier de problèmes, page 10.</a:t>
            </a:r>
          </a:p>
          <a:p>
            <a:r>
              <a:rPr lang="fr-FR" b="0" i="1" baseline="0" dirty="0"/>
              <a:t>Une première maison est déjà coloriée. De quelle couleur est son toit ? De quelle couleur est sa porte ?</a:t>
            </a:r>
          </a:p>
          <a:p>
            <a:pPr>
              <a:defRPr/>
            </a:pPr>
            <a:r>
              <a:rPr lang="fr-FR" b="0" i="1" baseline="0" dirty="0"/>
              <a:t>C’est à vous de trouver d’autres possibilités. </a:t>
            </a:r>
            <a:r>
              <a:rPr lang="fr-FR" i="1" dirty="0"/>
              <a:t>Quand vous avez trouvé une solution avec votre matériel, vérifiez bien, avant de colorier, qu'elle est différente de celles que vous avez déjà trouvées. </a:t>
            </a:r>
            <a:endParaRPr lang="fr-FR" b="0" i="1" baseline="0" dirty="0">
              <a:cs typeface="Calibri"/>
            </a:endParaRPr>
          </a:p>
          <a:p>
            <a:pPr>
              <a:defRPr/>
            </a:pPr>
            <a:r>
              <a:rPr lang="fr-FR" b="0" i="0" baseline="0" dirty="0"/>
              <a:t>Vérifier que chaque élève a compris la consigne en faisant reformuler par un élève</a:t>
            </a:r>
            <a:r>
              <a:rPr lang="fr-FR" dirty="0"/>
              <a:t>. </a:t>
            </a:r>
          </a:p>
          <a:p>
            <a:pPr>
              <a:defRPr/>
            </a:pPr>
            <a:r>
              <a:rPr lang="fr-FR" dirty="0"/>
              <a:t>Ensuite, les</a:t>
            </a:r>
            <a:r>
              <a:rPr lang="fr-FR" b="0" i="0" baseline="0" dirty="0"/>
              <a:t> élèves travaillent individuellement.</a:t>
            </a:r>
            <a:r>
              <a:rPr lang="fr-FR" dirty="0"/>
              <a:t> </a:t>
            </a:r>
            <a:endParaRPr lang="fr-FR" b="0" i="0" dirty="0"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40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7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9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911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90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39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90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883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3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74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8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96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7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570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82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89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72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ACC85D1F-737C-9C49-0111-CC00007E7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5EC89BD-7218-9F92-8757-D9672C7100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9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115B31D-41F8-B28A-9C4E-E256FA6A5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7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F162343-BB30-E942-BA6E-B1F3ADC78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5450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27f64e36-29aa-44d5-a3e0-06242cad7d4d"/>
    <ds:schemaRef ds:uri="cd84cc96-e4f0-4e7f-873a-a508fb658c41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05e35dcb-3e29-4319-8895-1aefbc7b9c14"/>
    <ds:schemaRef ds:uri="bfd01c09-4c2c-4413-a701-52472ac34042"/>
    <ds:schemaRef ds:uri="23cf7a0d-57af-4434-867c-c099e6f87b4a"/>
  </ds:schemaRefs>
</ds:datastoreItem>
</file>

<file path=customXml/itemProps2.xml><?xml version="1.0" encoding="utf-8"?>
<ds:datastoreItem xmlns:ds="http://schemas.openxmlformats.org/officeDocument/2006/customXml" ds:itemID="{E13EF633-7584-4810-92B3-9E97F94D45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4426</TotalTime>
  <Words>287</Words>
  <Application>Microsoft Office PowerPoint</Application>
  <PresentationFormat>Affichage à l'écran (4:3)</PresentationFormat>
  <Paragraphs>19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4</vt:i4>
      </vt:variant>
    </vt:vector>
  </HeadingPairs>
  <TitlesOfParts>
    <vt:vector size="13" baseType="lpstr">
      <vt:lpstr>Calibri Light</vt:lpstr>
      <vt:lpstr>Verdana</vt:lpstr>
      <vt:lpstr>Calibri</vt:lpstr>
      <vt:lpstr>Arial</vt:lpstr>
      <vt:lpstr>1_Thème Office</vt:lpstr>
      <vt:lpstr>4_Thème Office</vt:lpstr>
      <vt:lpstr>5_Thème Office</vt:lpstr>
      <vt:lpstr>6_Thème Office</vt:lpstr>
      <vt:lpstr>7_Thème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HATIER</dc:creator>
  <cp:lastModifiedBy>BELLEMIN SANDRA</cp:lastModifiedBy>
  <cp:revision>76</cp:revision>
  <dcterms:created xsi:type="dcterms:W3CDTF">2022-01-07T11:15:07Z</dcterms:created>
  <dcterms:modified xsi:type="dcterms:W3CDTF">2025-03-19T17:08:20Z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