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93" r:id="rId5"/>
    <p:sldMasterId id="2147483698" r:id="rId6"/>
    <p:sldMasterId id="2147483703" r:id="rId7"/>
    <p:sldMasterId id="2147483708" r:id="rId8"/>
  </p:sldMasterIdLst>
  <p:notesMasterIdLst>
    <p:notesMasterId r:id="rId35"/>
  </p:notesMasterIdLst>
  <p:handoutMasterIdLst>
    <p:handoutMasterId r:id="rId36"/>
  </p:handoutMasterIdLst>
  <p:sldIdLst>
    <p:sldId id="276" r:id="rId9"/>
    <p:sldId id="277" r:id="rId10"/>
    <p:sldId id="278" r:id="rId11"/>
    <p:sldId id="280" r:id="rId12"/>
    <p:sldId id="281" r:id="rId13"/>
    <p:sldId id="286" r:id="rId14"/>
    <p:sldId id="282" r:id="rId15"/>
    <p:sldId id="284" r:id="rId16"/>
    <p:sldId id="288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1" r:id="rId26"/>
    <p:sldId id="300" r:id="rId27"/>
    <p:sldId id="308" r:id="rId28"/>
    <p:sldId id="302" r:id="rId29"/>
    <p:sldId id="304" r:id="rId30"/>
    <p:sldId id="305" r:id="rId31"/>
    <p:sldId id="306" r:id="rId32"/>
    <p:sldId id="307" r:id="rId33"/>
    <p:sldId id="309" r:id="rId34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C2CF67-9BF0-36C3-EEE1-09B84C3469D6}" name="BELLEMIN SANDRA" initials="SB" userId="S::SBELLEMIN@editions-hatier.fr::5fe4e071-d3f4-40df-970f-ee8fcf898346" providerId="AD"/>
  <p188:author id="{CB410498-00AA-A716-1E6C-E42B11846246}" name="jennifer riviere" initials="jr" userId="77148290420568c5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333"/>
    <a:srgbClr val="FF9966"/>
    <a:srgbClr val="61C4D1"/>
    <a:srgbClr val="EC527E"/>
    <a:srgbClr val="A39491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FB428D-AE22-43E2-B0C0-DD8F95BE8D25}" v="29" dt="2025-03-19T09:52:46.0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4" autoAdjust="0"/>
    <p:restoredTop sz="54843" autoAdjust="0"/>
  </p:normalViewPr>
  <p:slideViewPr>
    <p:cSldViewPr snapToGrid="0">
      <p:cViewPr varScale="1">
        <p:scale>
          <a:sx n="60" d="100"/>
          <a:sy n="60" d="100"/>
        </p:scale>
        <p:origin x="29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141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notesMaster" Target="notesMasters/notesMaster1.xml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UVELLIER ANNE" userId="63234966-364e-422f-8c52-45fd5239a521" providerId="ADAL" clId="{B8008FDF-B9C3-4940-83A6-36FB9C072F75}"/>
    <pc:docChg chg="custSel modSld">
      <pc:chgData name="CHAUVELLIER ANNE" userId="63234966-364e-422f-8c52-45fd5239a521" providerId="ADAL" clId="{B8008FDF-B9C3-4940-83A6-36FB9C072F75}" dt="2022-04-13T15:28:36.862" v="9"/>
      <pc:docMkLst>
        <pc:docMk/>
      </pc:docMkLst>
      <pc:sldChg chg="modNotesTx">
        <pc:chgData name="CHAUVELLIER ANNE" userId="63234966-364e-422f-8c52-45fd5239a521" providerId="ADAL" clId="{B8008FDF-B9C3-4940-83A6-36FB9C072F75}" dt="2022-04-11T14:08:04.801" v="0"/>
        <pc:sldMkLst>
          <pc:docMk/>
          <pc:sldMk cId="2902005202" sldId="286"/>
        </pc:sldMkLst>
      </pc:sldChg>
      <pc:sldChg chg="addSp delSp modSp mod">
        <pc:chgData name="CHAUVELLIER ANNE" userId="63234966-364e-422f-8c52-45fd5239a521" providerId="ADAL" clId="{B8008FDF-B9C3-4940-83A6-36FB9C072F75}" dt="2022-04-13T15:26:55.535" v="2"/>
        <pc:sldMkLst>
          <pc:docMk/>
          <pc:sldMk cId="2389986224" sldId="297"/>
        </pc:sldMkLst>
      </pc:sldChg>
      <pc:sldChg chg="addSp delSp modSp mod">
        <pc:chgData name="CHAUVELLIER ANNE" userId="63234966-364e-422f-8c52-45fd5239a521" providerId="ADAL" clId="{B8008FDF-B9C3-4940-83A6-36FB9C072F75}" dt="2022-04-13T15:27:09.209" v="4"/>
        <pc:sldMkLst>
          <pc:docMk/>
          <pc:sldMk cId="3010050670" sldId="298"/>
        </pc:sldMkLst>
      </pc:sldChg>
      <pc:sldChg chg="addSp delSp modSp mod">
        <pc:chgData name="CHAUVELLIER ANNE" userId="63234966-364e-422f-8c52-45fd5239a521" providerId="ADAL" clId="{B8008FDF-B9C3-4940-83A6-36FB9C072F75}" dt="2022-04-13T15:28:36.862" v="9"/>
        <pc:sldMkLst>
          <pc:docMk/>
          <pc:sldMk cId="675406324" sldId="299"/>
        </pc:sldMkLst>
      </pc:sldChg>
    </pc:docChg>
  </pc:docChgLst>
  <pc:docChgLst>
    <pc:chgData name="BELLEMIN SANDRA" userId="5fe4e071-d3f4-40df-970f-ee8fcf898346" providerId="ADAL" clId="{5CFB428D-AE22-43E2-B0C0-DD8F95BE8D25}"/>
    <pc:docChg chg="undo custSel modSld modMainMaster">
      <pc:chgData name="BELLEMIN SANDRA" userId="5fe4e071-d3f4-40df-970f-ee8fcf898346" providerId="ADAL" clId="{5CFB428D-AE22-43E2-B0C0-DD8F95BE8D25}" dt="2025-03-19T09:53:59.774" v="130" actId="2711"/>
      <pc:docMkLst>
        <pc:docMk/>
      </pc:docMkLst>
      <pc:sldChg chg="addSp delSp modSp mod modClrScheme chgLayout modNotesTx">
        <pc:chgData name="BELLEMIN SANDRA" userId="5fe4e071-d3f4-40df-970f-ee8fcf898346" providerId="ADAL" clId="{5CFB428D-AE22-43E2-B0C0-DD8F95BE8D25}" dt="2025-03-19T09:53:59.774" v="130" actId="2711"/>
        <pc:sldMkLst>
          <pc:docMk/>
          <pc:sldMk cId="1167145136" sldId="276"/>
        </pc:sldMkLst>
        <pc:spChg chg="del">
          <ac:chgData name="BELLEMIN SANDRA" userId="5fe4e071-d3f4-40df-970f-ee8fcf898346" providerId="ADAL" clId="{5CFB428D-AE22-43E2-B0C0-DD8F95BE8D25}" dt="2025-03-19T09:50:21.218" v="30" actId="478"/>
          <ac:spMkLst>
            <pc:docMk/>
            <pc:sldMk cId="1167145136" sldId="276"/>
            <ac:spMk id="2" creationId="{713776E6-FDAB-4DC4-9050-5852F249B93E}"/>
          </ac:spMkLst>
        </pc:spChg>
        <pc:spChg chg="del">
          <ac:chgData name="BELLEMIN SANDRA" userId="5fe4e071-d3f4-40df-970f-ee8fcf898346" providerId="ADAL" clId="{5CFB428D-AE22-43E2-B0C0-DD8F95BE8D25}" dt="2025-03-19T09:50:21.218" v="30" actId="478"/>
          <ac:spMkLst>
            <pc:docMk/>
            <pc:sldMk cId="1167145136" sldId="276"/>
            <ac:spMk id="3" creationId="{013A2E0A-CD12-462B-B4A8-9DB595DB6E28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1167145136" sldId="276"/>
            <ac:spMk id="5" creationId="{F9E614DC-5317-95CD-500A-81C461801A8B}"/>
          </ac:spMkLst>
        </pc:spChg>
        <pc:picChg chg="add mod">
          <ac:chgData name="BELLEMIN SANDRA" userId="5fe4e071-d3f4-40df-970f-ee8fcf898346" providerId="ADAL" clId="{5CFB428D-AE22-43E2-B0C0-DD8F95BE8D25}" dt="2025-03-19T09:51:51.855" v="64" actId="962"/>
          <ac:picMkLst>
            <pc:docMk/>
            <pc:sldMk cId="1167145136" sldId="276"/>
            <ac:picMk id="7" creationId="{B339C9B0-328A-770E-7889-03581E736BF4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1:57.754" v="67" actId="962"/>
        <pc:sldMkLst>
          <pc:docMk/>
          <pc:sldMk cId="3444602804" sldId="277"/>
        </pc:sldMkLst>
        <pc:spChg chg="del">
          <ac:chgData name="BELLEMIN SANDRA" userId="5fe4e071-d3f4-40df-970f-ee8fcf898346" providerId="ADAL" clId="{5CFB428D-AE22-43E2-B0C0-DD8F95BE8D25}" dt="2025-03-19T09:50:22.924" v="31" actId="478"/>
          <ac:spMkLst>
            <pc:docMk/>
            <pc:sldMk cId="3444602804" sldId="277"/>
            <ac:spMk id="3" creationId="{119C0B72-F82A-43F2-9ED9-28ED07AE4B02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3444602804" sldId="277"/>
            <ac:spMk id="4" creationId="{D8B82DD2-F1C1-F7A4-7847-6D182B788ED8}"/>
          </ac:spMkLst>
        </pc:spChg>
        <pc:spChg chg="del">
          <ac:chgData name="BELLEMIN SANDRA" userId="5fe4e071-d3f4-40df-970f-ee8fcf898346" providerId="ADAL" clId="{5CFB428D-AE22-43E2-B0C0-DD8F95BE8D25}" dt="2025-03-19T09:50:22.924" v="31" actId="478"/>
          <ac:spMkLst>
            <pc:docMk/>
            <pc:sldMk cId="3444602804" sldId="277"/>
            <ac:spMk id="6" creationId="{A4CCF41F-8E8D-4D10-B5AC-F260461C770E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3444602804" sldId="277"/>
            <ac:spMk id="8" creationId="{6E28FDC6-D484-3841-D7EA-CDE75BF425CE}"/>
          </ac:spMkLst>
        </pc:spChg>
        <pc:picChg chg="del">
          <ac:chgData name="BELLEMIN SANDRA" userId="5fe4e071-d3f4-40df-970f-ee8fcf898346" providerId="ADAL" clId="{5CFB428D-AE22-43E2-B0C0-DD8F95BE8D25}" dt="2025-03-19T09:50:22.924" v="31" actId="478"/>
          <ac:picMkLst>
            <pc:docMk/>
            <pc:sldMk cId="3444602804" sldId="277"/>
            <ac:picMk id="5" creationId="{C1788988-CB19-4133-9B30-7A843C65E88A}"/>
          </ac:picMkLst>
        </pc:picChg>
        <pc:picChg chg="add mod">
          <ac:chgData name="BELLEMIN SANDRA" userId="5fe4e071-d3f4-40df-970f-ee8fcf898346" providerId="ADAL" clId="{5CFB428D-AE22-43E2-B0C0-DD8F95BE8D25}" dt="2025-03-19T09:51:57.754" v="67" actId="962"/>
          <ac:picMkLst>
            <pc:docMk/>
            <pc:sldMk cId="3444602804" sldId="277"/>
            <ac:picMk id="10" creationId="{07CA9804-2872-4CC6-4F3C-783228926581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1:59.503" v="70" actId="962"/>
        <pc:sldMkLst>
          <pc:docMk/>
          <pc:sldMk cId="3195028190" sldId="278"/>
        </pc:sldMkLst>
        <pc:spChg chg="del">
          <ac:chgData name="BELLEMIN SANDRA" userId="5fe4e071-d3f4-40df-970f-ee8fcf898346" providerId="ADAL" clId="{5CFB428D-AE22-43E2-B0C0-DD8F95BE8D25}" dt="2025-03-19T09:50:24.774" v="32" actId="478"/>
          <ac:spMkLst>
            <pc:docMk/>
            <pc:sldMk cId="3195028190" sldId="278"/>
            <ac:spMk id="2" creationId="{BC96B161-343C-4FCF-AE95-4A43411935A3}"/>
          </ac:spMkLst>
        </pc:spChg>
        <pc:spChg chg="del">
          <ac:chgData name="BELLEMIN SANDRA" userId="5fe4e071-d3f4-40df-970f-ee8fcf898346" providerId="ADAL" clId="{5CFB428D-AE22-43E2-B0C0-DD8F95BE8D25}" dt="2025-03-19T09:50:24.774" v="32" actId="478"/>
          <ac:spMkLst>
            <pc:docMk/>
            <pc:sldMk cId="3195028190" sldId="278"/>
            <ac:spMk id="3" creationId="{119C0B72-F82A-43F2-9ED9-28ED07AE4B02}"/>
          </ac:spMkLst>
        </pc:spChg>
        <pc:spChg chg="add del mod ord">
          <ac:chgData name="BELLEMIN SANDRA" userId="5fe4e071-d3f4-40df-970f-ee8fcf898346" providerId="ADAL" clId="{5CFB428D-AE22-43E2-B0C0-DD8F95BE8D25}" dt="2025-03-19T09:50:24.774" v="32" actId="478"/>
          <ac:spMkLst>
            <pc:docMk/>
            <pc:sldMk cId="3195028190" sldId="278"/>
            <ac:spMk id="4" creationId="{5236775F-51B9-50AB-4288-287832A4A028}"/>
          </ac:spMkLst>
        </pc:spChg>
        <pc:spChg chg="add del mod">
          <ac:chgData name="BELLEMIN SANDRA" userId="5fe4e071-d3f4-40df-970f-ee8fcf898346" providerId="ADAL" clId="{5CFB428D-AE22-43E2-B0C0-DD8F95BE8D25}" dt="2025-03-19T09:50:24.774" v="32" actId="478"/>
          <ac:spMkLst>
            <pc:docMk/>
            <pc:sldMk cId="3195028190" sldId="278"/>
            <ac:spMk id="6" creationId="{286A16F5-A1F5-9534-4813-49D64BD35585}"/>
          </ac:spMkLst>
        </pc:spChg>
        <pc:spChg chg="add del mod">
          <ac:chgData name="BELLEMIN SANDRA" userId="5fe4e071-d3f4-40df-970f-ee8fcf898346" providerId="ADAL" clId="{5CFB428D-AE22-43E2-B0C0-DD8F95BE8D25}" dt="2025-03-19T09:50:24.774" v="32" actId="478"/>
          <ac:spMkLst>
            <pc:docMk/>
            <pc:sldMk cId="3195028190" sldId="278"/>
            <ac:spMk id="7" creationId="{2DB62EEA-E31F-25F2-E4F0-82CB4A736472}"/>
          </ac:spMkLst>
        </pc:spChg>
        <pc:spChg chg="add del mod">
          <ac:chgData name="BELLEMIN SANDRA" userId="5fe4e071-d3f4-40df-970f-ee8fcf898346" providerId="ADAL" clId="{5CFB428D-AE22-43E2-B0C0-DD8F95BE8D25}" dt="2025-03-19T09:50:24.774" v="32" actId="478"/>
          <ac:spMkLst>
            <pc:docMk/>
            <pc:sldMk cId="3195028190" sldId="278"/>
            <ac:spMk id="8" creationId="{815B5C3F-3938-ACDC-7B88-1043A2CE330A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3195028190" sldId="278"/>
            <ac:spMk id="10" creationId="{5204A3F3-2778-EA34-B390-9F891F0CCA5F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3195028190" sldId="278"/>
            <ac:spMk id="12" creationId="{B07AAE3E-1875-C3D8-9715-904C6A401BAE}"/>
          </ac:spMkLst>
        </pc:spChg>
        <pc:picChg chg="del mod">
          <ac:chgData name="BELLEMIN SANDRA" userId="5fe4e071-d3f4-40df-970f-ee8fcf898346" providerId="ADAL" clId="{5CFB428D-AE22-43E2-B0C0-DD8F95BE8D25}" dt="2025-03-19T09:50:24.774" v="32" actId="478"/>
          <ac:picMkLst>
            <pc:docMk/>
            <pc:sldMk cId="3195028190" sldId="278"/>
            <ac:picMk id="5" creationId="{C1788988-CB19-4133-9B30-7A843C65E88A}"/>
          </ac:picMkLst>
        </pc:picChg>
        <pc:picChg chg="add mod">
          <ac:chgData name="BELLEMIN SANDRA" userId="5fe4e071-d3f4-40df-970f-ee8fcf898346" providerId="ADAL" clId="{5CFB428D-AE22-43E2-B0C0-DD8F95BE8D25}" dt="2025-03-19T09:51:59.503" v="70" actId="962"/>
          <ac:picMkLst>
            <pc:docMk/>
            <pc:sldMk cId="3195028190" sldId="278"/>
            <ac:picMk id="14" creationId="{88795B87-9778-C6D7-7728-F456865EF409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2:01.561" v="72" actId="27614"/>
        <pc:sldMkLst>
          <pc:docMk/>
          <pc:sldMk cId="956169784" sldId="280"/>
        </pc:sldMkLst>
        <pc:spChg chg="del">
          <ac:chgData name="BELLEMIN SANDRA" userId="5fe4e071-d3f4-40df-970f-ee8fcf898346" providerId="ADAL" clId="{5CFB428D-AE22-43E2-B0C0-DD8F95BE8D25}" dt="2025-03-19T09:50:27.228" v="33" actId="478"/>
          <ac:spMkLst>
            <pc:docMk/>
            <pc:sldMk cId="956169784" sldId="280"/>
            <ac:spMk id="2" creationId="{2B838AB6-B488-46EF-803B-57DBE1012AE1}"/>
          </ac:spMkLst>
        </pc:spChg>
        <pc:spChg chg="del">
          <ac:chgData name="BELLEMIN SANDRA" userId="5fe4e071-d3f4-40df-970f-ee8fcf898346" providerId="ADAL" clId="{5CFB428D-AE22-43E2-B0C0-DD8F95BE8D25}" dt="2025-03-19T09:50:27.228" v="33" actId="478"/>
          <ac:spMkLst>
            <pc:docMk/>
            <pc:sldMk cId="956169784" sldId="280"/>
            <ac:spMk id="3" creationId="{EE2A7E33-B3E5-43AD-AC76-0FC11A1FE8EF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956169784" sldId="280"/>
            <ac:spMk id="5" creationId="{70F592CB-E78A-B7F9-4631-64979FFDFAF2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956169784" sldId="280"/>
            <ac:spMk id="7" creationId="{54571C85-C119-B81A-9F05-7BD4648AB6AC}"/>
          </ac:spMkLst>
        </pc:spChg>
        <pc:picChg chg="add mod">
          <ac:chgData name="BELLEMIN SANDRA" userId="5fe4e071-d3f4-40df-970f-ee8fcf898346" providerId="ADAL" clId="{5CFB428D-AE22-43E2-B0C0-DD8F95BE8D25}" dt="2025-03-19T09:52:01.561" v="72" actId="27614"/>
          <ac:picMkLst>
            <pc:docMk/>
            <pc:sldMk cId="956169784" sldId="280"/>
            <ac:picMk id="9" creationId="{A86DC06D-EA0A-B6A8-0676-786174B41164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2:02.923" v="75" actId="962"/>
        <pc:sldMkLst>
          <pc:docMk/>
          <pc:sldMk cId="620791625" sldId="281"/>
        </pc:sldMkLst>
        <pc:spChg chg="del">
          <ac:chgData name="BELLEMIN SANDRA" userId="5fe4e071-d3f4-40df-970f-ee8fcf898346" providerId="ADAL" clId="{5CFB428D-AE22-43E2-B0C0-DD8F95BE8D25}" dt="2025-03-19T09:50:29.649" v="34" actId="478"/>
          <ac:spMkLst>
            <pc:docMk/>
            <pc:sldMk cId="620791625" sldId="281"/>
            <ac:spMk id="3" creationId="{308D8506-9678-4B97-950E-E2F8AC153C4C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620791625" sldId="281"/>
            <ac:spMk id="4" creationId="{904D3F41-717A-38BA-1625-987579B34B84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620791625" sldId="281"/>
            <ac:spMk id="6" creationId="{768F97FE-1881-ECF9-BE2D-D2568CD0FCCE}"/>
          </ac:spMkLst>
        </pc:spChg>
        <pc:spChg chg="del">
          <ac:chgData name="BELLEMIN SANDRA" userId="5fe4e071-d3f4-40df-970f-ee8fcf898346" providerId="ADAL" clId="{5CFB428D-AE22-43E2-B0C0-DD8F95BE8D25}" dt="2025-03-19T09:50:29.649" v="34" actId="478"/>
          <ac:spMkLst>
            <pc:docMk/>
            <pc:sldMk cId="620791625" sldId="281"/>
            <ac:spMk id="9" creationId="{5E664193-0338-4D1A-9EC4-8C953C77C1C9}"/>
          </ac:spMkLst>
        </pc:spChg>
        <pc:picChg chg="add mod">
          <ac:chgData name="BELLEMIN SANDRA" userId="5fe4e071-d3f4-40df-970f-ee8fcf898346" providerId="ADAL" clId="{5CFB428D-AE22-43E2-B0C0-DD8F95BE8D25}" dt="2025-03-19T09:52:02.923" v="75" actId="962"/>
          <ac:picMkLst>
            <pc:docMk/>
            <pc:sldMk cId="620791625" sldId="281"/>
            <ac:picMk id="8" creationId="{AE940031-436F-7BF1-924A-A3ACE45EDF0A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2:06.564" v="79" actId="27614"/>
        <pc:sldMkLst>
          <pc:docMk/>
          <pc:sldMk cId="1836327475" sldId="282"/>
        </pc:sldMkLst>
        <pc:spChg chg="del">
          <ac:chgData name="BELLEMIN SANDRA" userId="5fe4e071-d3f4-40df-970f-ee8fcf898346" providerId="ADAL" clId="{5CFB428D-AE22-43E2-B0C0-DD8F95BE8D25}" dt="2025-03-19T09:50:34.147" v="36" actId="478"/>
          <ac:spMkLst>
            <pc:docMk/>
            <pc:sldMk cId="1836327475" sldId="282"/>
            <ac:spMk id="3" creationId="{308D8506-9678-4B97-950E-E2F8AC153C4C}"/>
          </ac:spMkLst>
        </pc:spChg>
        <pc:spChg chg="add del mod">
          <ac:chgData name="BELLEMIN SANDRA" userId="5fe4e071-d3f4-40df-970f-ee8fcf898346" providerId="ADAL" clId="{5CFB428D-AE22-43E2-B0C0-DD8F95BE8D25}" dt="2025-03-19T09:50:35.590" v="37" actId="478"/>
          <ac:spMkLst>
            <pc:docMk/>
            <pc:sldMk cId="1836327475" sldId="282"/>
            <ac:spMk id="4" creationId="{A6E94E54-8D05-8B07-57EE-22D1D092E075}"/>
          </ac:spMkLst>
        </pc:spChg>
        <pc:spChg chg="add del mod">
          <ac:chgData name="BELLEMIN SANDRA" userId="5fe4e071-d3f4-40df-970f-ee8fcf898346" providerId="ADAL" clId="{5CFB428D-AE22-43E2-B0C0-DD8F95BE8D25}" dt="2025-03-19T09:50:35.590" v="37" actId="478"/>
          <ac:spMkLst>
            <pc:docMk/>
            <pc:sldMk cId="1836327475" sldId="282"/>
            <ac:spMk id="6" creationId="{9358930A-A1F9-E2B8-72C5-41247CF94840}"/>
          </ac:spMkLst>
        </pc:spChg>
        <pc:spChg chg="del">
          <ac:chgData name="BELLEMIN SANDRA" userId="5fe4e071-d3f4-40df-970f-ee8fcf898346" providerId="ADAL" clId="{5CFB428D-AE22-43E2-B0C0-DD8F95BE8D25}" dt="2025-03-19T09:50:34.147" v="36" actId="478"/>
          <ac:spMkLst>
            <pc:docMk/>
            <pc:sldMk cId="1836327475" sldId="282"/>
            <ac:spMk id="14" creationId="{3DB16624-E1E4-413E-AAE0-0F8C9343C48A}"/>
          </ac:spMkLst>
        </pc:spChg>
        <pc:picChg chg="add mod">
          <ac:chgData name="BELLEMIN SANDRA" userId="5fe4e071-d3f4-40df-970f-ee8fcf898346" providerId="ADAL" clId="{5CFB428D-AE22-43E2-B0C0-DD8F95BE8D25}" dt="2025-03-19T09:52:06.564" v="79" actId="27614"/>
          <ac:picMkLst>
            <pc:docMk/>
            <pc:sldMk cId="1836327475" sldId="282"/>
            <ac:picMk id="8" creationId="{AE1CCC0D-39C2-195F-E7E0-E21BC0472535}"/>
          </ac:picMkLst>
        </pc:picChg>
      </pc:sldChg>
      <pc:sldChg chg="addSp delSp modSp mod chgLayout modNotesTx">
        <pc:chgData name="BELLEMIN SANDRA" userId="5fe4e071-d3f4-40df-970f-ee8fcf898346" providerId="ADAL" clId="{5CFB428D-AE22-43E2-B0C0-DD8F95BE8D25}" dt="2025-03-19T09:53:41.473" v="128" actId="255"/>
        <pc:sldMkLst>
          <pc:docMk/>
          <pc:sldMk cId="1583620198" sldId="284"/>
        </pc:sldMkLst>
        <pc:spChg chg="del">
          <ac:chgData name="BELLEMIN SANDRA" userId="5fe4e071-d3f4-40df-970f-ee8fcf898346" providerId="ADAL" clId="{5CFB428D-AE22-43E2-B0C0-DD8F95BE8D25}" dt="2025-03-19T09:50:37.191" v="38" actId="478"/>
          <ac:spMkLst>
            <pc:docMk/>
            <pc:sldMk cId="1583620198" sldId="284"/>
            <ac:spMk id="5" creationId="{B08ED8C2-CC0F-474F-8DD5-1BD356523AD0}"/>
          </ac:spMkLst>
        </pc:spChg>
        <pc:picChg chg="add mod">
          <ac:chgData name="BELLEMIN SANDRA" userId="5fe4e071-d3f4-40df-970f-ee8fcf898346" providerId="ADAL" clId="{5CFB428D-AE22-43E2-B0C0-DD8F95BE8D25}" dt="2025-03-19T09:52:12.955" v="81" actId="27614"/>
          <ac:picMkLst>
            <pc:docMk/>
            <pc:sldMk cId="1583620198" sldId="284"/>
            <ac:picMk id="3" creationId="{AE712C99-E0F4-A8E6-F898-83ED25E4A1F9}"/>
          </ac:picMkLst>
        </pc:picChg>
        <pc:picChg chg="del">
          <ac:chgData name="BELLEMIN SANDRA" userId="5fe4e071-d3f4-40df-970f-ee8fcf898346" providerId="ADAL" clId="{5CFB428D-AE22-43E2-B0C0-DD8F95BE8D25}" dt="2025-03-19T09:50:37.191" v="38" actId="478"/>
          <ac:picMkLst>
            <pc:docMk/>
            <pc:sldMk cId="1583620198" sldId="284"/>
            <ac:picMk id="4" creationId="{AB2BA7B0-20F9-4644-9A5D-3DEA9E9D9966}"/>
          </ac:picMkLst>
        </pc:picChg>
      </pc:sldChg>
      <pc:sldChg chg="addSp delSp modSp mod chgLayout modNotesTx">
        <pc:chgData name="BELLEMIN SANDRA" userId="5fe4e071-d3f4-40df-970f-ee8fcf898346" providerId="ADAL" clId="{5CFB428D-AE22-43E2-B0C0-DD8F95BE8D25}" dt="2025-03-19T09:53:46.814" v="129" actId="2711"/>
        <pc:sldMkLst>
          <pc:docMk/>
          <pc:sldMk cId="2902005202" sldId="286"/>
        </pc:sldMkLst>
        <pc:spChg chg="del">
          <ac:chgData name="BELLEMIN SANDRA" userId="5fe4e071-d3f4-40df-970f-ee8fcf898346" providerId="ADAL" clId="{5CFB428D-AE22-43E2-B0C0-DD8F95BE8D25}" dt="2025-03-19T09:50:32.183" v="35" actId="478"/>
          <ac:spMkLst>
            <pc:docMk/>
            <pc:sldMk cId="2902005202" sldId="286"/>
            <ac:spMk id="8" creationId="{E838E4AB-BFA7-486B-A759-791155DAD465}"/>
          </ac:spMkLst>
        </pc:spChg>
        <pc:picChg chg="del">
          <ac:chgData name="BELLEMIN SANDRA" userId="5fe4e071-d3f4-40df-970f-ee8fcf898346" providerId="ADAL" clId="{5CFB428D-AE22-43E2-B0C0-DD8F95BE8D25}" dt="2025-03-19T09:50:32.183" v="35" actId="478"/>
          <ac:picMkLst>
            <pc:docMk/>
            <pc:sldMk cId="2902005202" sldId="286"/>
            <ac:picMk id="3" creationId="{8E55808C-2CA8-42C9-9472-236415E048B1}"/>
          </ac:picMkLst>
        </pc:picChg>
        <pc:picChg chg="add mod">
          <ac:chgData name="BELLEMIN SANDRA" userId="5fe4e071-d3f4-40df-970f-ee8fcf898346" providerId="ADAL" clId="{5CFB428D-AE22-43E2-B0C0-DD8F95BE8D25}" dt="2025-03-19T09:52:04.783" v="77" actId="27614"/>
          <ac:picMkLst>
            <pc:docMk/>
            <pc:sldMk cId="2902005202" sldId="286"/>
            <ac:picMk id="4" creationId="{FEA49A35-2E0A-02FD-3B28-595E7FD5DB1F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2:14.680" v="83" actId="27614"/>
        <pc:sldMkLst>
          <pc:docMk/>
          <pc:sldMk cId="239032206" sldId="288"/>
        </pc:sldMkLst>
        <pc:spChg chg="del">
          <ac:chgData name="BELLEMIN SANDRA" userId="5fe4e071-d3f4-40df-970f-ee8fcf898346" providerId="ADAL" clId="{5CFB428D-AE22-43E2-B0C0-DD8F95BE8D25}" dt="2025-03-19T09:50:38.748" v="39" actId="478"/>
          <ac:spMkLst>
            <pc:docMk/>
            <pc:sldMk cId="239032206" sldId="288"/>
            <ac:spMk id="3" creationId="{308D8506-9678-4B97-950E-E2F8AC153C4C}"/>
          </ac:spMkLst>
        </pc:spChg>
        <pc:spChg chg="del">
          <ac:chgData name="BELLEMIN SANDRA" userId="5fe4e071-d3f4-40df-970f-ee8fcf898346" providerId="ADAL" clId="{5CFB428D-AE22-43E2-B0C0-DD8F95BE8D25}" dt="2025-03-19T09:50:38.748" v="39" actId="478"/>
          <ac:spMkLst>
            <pc:docMk/>
            <pc:sldMk cId="239032206" sldId="288"/>
            <ac:spMk id="4" creationId="{21B43E37-B8B5-4DE4-84D6-8405D0CD2907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239032206" sldId="288"/>
            <ac:spMk id="5" creationId="{1BB06285-925E-0E20-489C-7EE75FD75DEE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239032206" sldId="288"/>
            <ac:spMk id="7" creationId="{9CAA9539-56E0-2635-76AC-ACF48B652332}"/>
          </ac:spMkLst>
        </pc:spChg>
        <pc:picChg chg="add mod">
          <ac:chgData name="BELLEMIN SANDRA" userId="5fe4e071-d3f4-40df-970f-ee8fcf898346" providerId="ADAL" clId="{5CFB428D-AE22-43E2-B0C0-DD8F95BE8D25}" dt="2025-03-19T09:52:14.680" v="83" actId="27614"/>
          <ac:picMkLst>
            <pc:docMk/>
            <pc:sldMk cId="239032206" sldId="288"/>
            <ac:picMk id="9" creationId="{6CD5D241-C8A1-B80E-75F9-DC65A3F890B9}"/>
          </ac:picMkLst>
        </pc:picChg>
      </pc:sldChg>
      <pc:sldChg chg="addSp delSp modSp mod chgLayout modNotesTx">
        <pc:chgData name="BELLEMIN SANDRA" userId="5fe4e071-d3f4-40df-970f-ee8fcf898346" providerId="ADAL" clId="{5CFB428D-AE22-43E2-B0C0-DD8F95BE8D25}" dt="2025-03-19T09:53:31.920" v="125" actId="255"/>
        <pc:sldMkLst>
          <pc:docMk/>
          <pc:sldMk cId="1932324359" sldId="292"/>
        </pc:sldMkLst>
        <pc:spChg chg="del">
          <ac:chgData name="BELLEMIN SANDRA" userId="5fe4e071-d3f4-40df-970f-ee8fcf898346" providerId="ADAL" clId="{5CFB428D-AE22-43E2-B0C0-DD8F95BE8D25}" dt="2025-03-19T09:50:40.198" v="40" actId="478"/>
          <ac:spMkLst>
            <pc:docMk/>
            <pc:sldMk cId="1932324359" sldId="292"/>
            <ac:spMk id="3" creationId="{D9325B26-A918-446C-B68D-A45963EA30A2}"/>
          </ac:spMkLst>
        </pc:spChg>
        <pc:picChg chg="del">
          <ac:chgData name="BELLEMIN SANDRA" userId="5fe4e071-d3f4-40df-970f-ee8fcf898346" providerId="ADAL" clId="{5CFB428D-AE22-43E2-B0C0-DD8F95BE8D25}" dt="2025-03-19T09:50:40.198" v="40" actId="478"/>
          <ac:picMkLst>
            <pc:docMk/>
            <pc:sldMk cId="1932324359" sldId="292"/>
            <ac:picMk id="4" creationId="{C196C65E-645A-43A7-8CB4-4493E9CAB4FC}"/>
          </ac:picMkLst>
        </pc:picChg>
        <pc:picChg chg="add mod">
          <ac:chgData name="BELLEMIN SANDRA" userId="5fe4e071-d3f4-40df-970f-ee8fcf898346" providerId="ADAL" clId="{5CFB428D-AE22-43E2-B0C0-DD8F95BE8D25}" dt="2025-03-19T09:52:16.221" v="85" actId="27614"/>
          <ac:picMkLst>
            <pc:docMk/>
            <pc:sldMk cId="1932324359" sldId="292"/>
            <ac:picMk id="5" creationId="{BF06B4AA-C9F5-E664-C3D5-131001FCCF8E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2:17.611" v="87" actId="27614"/>
        <pc:sldMkLst>
          <pc:docMk/>
          <pc:sldMk cId="3126565784" sldId="293"/>
        </pc:sldMkLst>
        <pc:spChg chg="del">
          <ac:chgData name="BELLEMIN SANDRA" userId="5fe4e071-d3f4-40df-970f-ee8fcf898346" providerId="ADAL" clId="{5CFB428D-AE22-43E2-B0C0-DD8F95BE8D25}" dt="2025-03-19T09:50:42.034" v="41" actId="478"/>
          <ac:spMkLst>
            <pc:docMk/>
            <pc:sldMk cId="3126565784" sldId="293"/>
            <ac:spMk id="3" creationId="{A381A5E3-87B6-4293-A877-180F596B4A14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3126565784" sldId="293"/>
            <ac:spMk id="4" creationId="{C3375C5F-6D9A-C106-3B9D-CE7205EBE870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3126565784" sldId="293"/>
            <ac:spMk id="6" creationId="{A6A0F211-79A1-AD70-3553-EED1BDB7458A}"/>
          </ac:spMkLst>
        </pc:spChg>
        <pc:spChg chg="del">
          <ac:chgData name="BELLEMIN SANDRA" userId="5fe4e071-d3f4-40df-970f-ee8fcf898346" providerId="ADAL" clId="{5CFB428D-AE22-43E2-B0C0-DD8F95BE8D25}" dt="2025-03-19T09:50:42.034" v="41" actId="478"/>
          <ac:spMkLst>
            <pc:docMk/>
            <pc:sldMk cId="3126565784" sldId="293"/>
            <ac:spMk id="7" creationId="{7C8A0231-31D5-425D-BC01-D14103C9FE62}"/>
          </ac:spMkLst>
        </pc:spChg>
        <pc:picChg chg="add mod">
          <ac:chgData name="BELLEMIN SANDRA" userId="5fe4e071-d3f4-40df-970f-ee8fcf898346" providerId="ADAL" clId="{5CFB428D-AE22-43E2-B0C0-DD8F95BE8D25}" dt="2025-03-19T09:52:17.611" v="87" actId="27614"/>
          <ac:picMkLst>
            <pc:docMk/>
            <pc:sldMk cId="3126565784" sldId="293"/>
            <ac:picMk id="9" creationId="{F7427A46-96ED-5107-5249-C884D226825B}"/>
          </ac:picMkLst>
        </pc:picChg>
      </pc:sldChg>
      <pc:sldChg chg="addSp delSp modSp mod chgLayout modNotesTx">
        <pc:chgData name="BELLEMIN SANDRA" userId="5fe4e071-d3f4-40df-970f-ee8fcf898346" providerId="ADAL" clId="{5CFB428D-AE22-43E2-B0C0-DD8F95BE8D25}" dt="2025-03-19T09:53:21.035" v="123" actId="255"/>
        <pc:sldMkLst>
          <pc:docMk/>
          <pc:sldMk cId="1273658255" sldId="294"/>
        </pc:sldMkLst>
        <pc:spChg chg="del">
          <ac:chgData name="BELLEMIN SANDRA" userId="5fe4e071-d3f4-40df-970f-ee8fcf898346" providerId="ADAL" clId="{5CFB428D-AE22-43E2-B0C0-DD8F95BE8D25}" dt="2025-03-19T09:50:43.734" v="42" actId="478"/>
          <ac:spMkLst>
            <pc:docMk/>
            <pc:sldMk cId="1273658255" sldId="294"/>
            <ac:spMk id="3" creationId="{D9325B26-A918-446C-B68D-A45963EA30A2}"/>
          </ac:spMkLst>
        </pc:spChg>
        <pc:picChg chg="del">
          <ac:chgData name="BELLEMIN SANDRA" userId="5fe4e071-d3f4-40df-970f-ee8fcf898346" providerId="ADAL" clId="{5CFB428D-AE22-43E2-B0C0-DD8F95BE8D25}" dt="2025-03-19T09:50:43.734" v="42" actId="478"/>
          <ac:picMkLst>
            <pc:docMk/>
            <pc:sldMk cId="1273658255" sldId="294"/>
            <ac:picMk id="4" creationId="{C196C65E-645A-43A7-8CB4-4493E9CAB4FC}"/>
          </ac:picMkLst>
        </pc:picChg>
        <pc:picChg chg="add mod">
          <ac:chgData name="BELLEMIN SANDRA" userId="5fe4e071-d3f4-40df-970f-ee8fcf898346" providerId="ADAL" clId="{5CFB428D-AE22-43E2-B0C0-DD8F95BE8D25}" dt="2025-03-19T09:52:18.995" v="89" actId="27614"/>
          <ac:picMkLst>
            <pc:docMk/>
            <pc:sldMk cId="1273658255" sldId="294"/>
            <ac:picMk id="5" creationId="{3F821EAB-B09D-77C1-7CB0-1A2126A941AF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2:20.454" v="91" actId="27614"/>
        <pc:sldMkLst>
          <pc:docMk/>
          <pc:sldMk cId="1922898151" sldId="295"/>
        </pc:sldMkLst>
        <pc:spChg chg="del">
          <ac:chgData name="BELLEMIN SANDRA" userId="5fe4e071-d3f4-40df-970f-ee8fcf898346" providerId="ADAL" clId="{5CFB428D-AE22-43E2-B0C0-DD8F95BE8D25}" dt="2025-03-19T09:50:45.355" v="43" actId="478"/>
          <ac:spMkLst>
            <pc:docMk/>
            <pc:sldMk cId="1922898151" sldId="295"/>
            <ac:spMk id="2" creationId="{117E9881-0139-453B-9429-67A84D85A5E4}"/>
          </ac:spMkLst>
        </pc:spChg>
        <pc:spChg chg="del">
          <ac:chgData name="BELLEMIN SANDRA" userId="5fe4e071-d3f4-40df-970f-ee8fcf898346" providerId="ADAL" clId="{5CFB428D-AE22-43E2-B0C0-DD8F95BE8D25}" dt="2025-03-19T09:50:45.355" v="43" actId="478"/>
          <ac:spMkLst>
            <pc:docMk/>
            <pc:sldMk cId="1922898151" sldId="295"/>
            <ac:spMk id="3" creationId="{DC44CFD3-B5BF-47C6-991C-A9A1061E14F5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1922898151" sldId="295"/>
            <ac:spMk id="5" creationId="{A2F92ACC-E187-D271-AC16-C22956649576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1922898151" sldId="295"/>
            <ac:spMk id="7" creationId="{4B50D243-2948-BDA3-733C-53365E41BF10}"/>
          </ac:spMkLst>
        </pc:spChg>
        <pc:picChg chg="add mod">
          <ac:chgData name="BELLEMIN SANDRA" userId="5fe4e071-d3f4-40df-970f-ee8fcf898346" providerId="ADAL" clId="{5CFB428D-AE22-43E2-B0C0-DD8F95BE8D25}" dt="2025-03-19T09:52:20.454" v="91" actId="27614"/>
          <ac:picMkLst>
            <pc:docMk/>
            <pc:sldMk cId="1922898151" sldId="295"/>
            <ac:picMk id="9" creationId="{1471CE19-03D9-25E8-3A44-2091F3BAAFD3}"/>
          </ac:picMkLst>
        </pc:picChg>
      </pc:sldChg>
      <pc:sldChg chg="addSp delSp modSp mod chgLayout modNotesTx">
        <pc:chgData name="BELLEMIN SANDRA" userId="5fe4e071-d3f4-40df-970f-ee8fcf898346" providerId="ADAL" clId="{5CFB428D-AE22-43E2-B0C0-DD8F95BE8D25}" dt="2025-03-19T09:52:22.351" v="93" actId="27614"/>
        <pc:sldMkLst>
          <pc:docMk/>
          <pc:sldMk cId="3744365439" sldId="296"/>
        </pc:sldMkLst>
        <pc:spChg chg="del">
          <ac:chgData name="BELLEMIN SANDRA" userId="5fe4e071-d3f4-40df-970f-ee8fcf898346" providerId="ADAL" clId="{5CFB428D-AE22-43E2-B0C0-DD8F95BE8D25}" dt="2025-03-19T09:50:47.622" v="44" actId="478"/>
          <ac:spMkLst>
            <pc:docMk/>
            <pc:sldMk cId="3744365439" sldId="296"/>
            <ac:spMk id="3" creationId="{D7F48D12-4E59-4B98-8AA2-77E3AFAA0E26}"/>
          </ac:spMkLst>
        </pc:spChg>
        <pc:grpChg chg="del">
          <ac:chgData name="BELLEMIN SANDRA" userId="5fe4e071-d3f4-40df-970f-ee8fcf898346" providerId="ADAL" clId="{5CFB428D-AE22-43E2-B0C0-DD8F95BE8D25}" dt="2025-03-19T09:50:47.622" v="44" actId="478"/>
          <ac:grpSpMkLst>
            <pc:docMk/>
            <pc:sldMk cId="3744365439" sldId="296"/>
            <ac:grpSpMk id="9" creationId="{7DD4A07D-0678-4B16-8A88-C41CC2BFEC13}"/>
          </ac:grpSpMkLst>
        </pc:grpChg>
        <pc:picChg chg="add mod">
          <ac:chgData name="BELLEMIN SANDRA" userId="5fe4e071-d3f4-40df-970f-ee8fcf898346" providerId="ADAL" clId="{5CFB428D-AE22-43E2-B0C0-DD8F95BE8D25}" dt="2025-03-19T09:52:22.351" v="93" actId="27614"/>
          <ac:picMkLst>
            <pc:docMk/>
            <pc:sldMk cId="3744365439" sldId="296"/>
            <ac:picMk id="4" creationId="{7A8933A1-06A0-1052-3900-29F74207CF1C}"/>
          </ac:picMkLst>
        </pc:picChg>
        <pc:picChg chg="del">
          <ac:chgData name="BELLEMIN SANDRA" userId="5fe4e071-d3f4-40df-970f-ee8fcf898346" providerId="ADAL" clId="{5CFB428D-AE22-43E2-B0C0-DD8F95BE8D25}" dt="2025-03-19T09:50:47.622" v="44" actId="478"/>
          <ac:picMkLst>
            <pc:docMk/>
            <pc:sldMk cId="3744365439" sldId="296"/>
            <ac:picMk id="5" creationId="{3B2AA219-F636-471D-9832-2E110EE4D3B4}"/>
          </ac:picMkLst>
        </pc:picChg>
        <pc:picChg chg="del">
          <ac:chgData name="BELLEMIN SANDRA" userId="5fe4e071-d3f4-40df-970f-ee8fcf898346" providerId="ADAL" clId="{5CFB428D-AE22-43E2-B0C0-DD8F95BE8D25}" dt="2025-03-19T09:50:47.622" v="44" actId="478"/>
          <ac:picMkLst>
            <pc:docMk/>
            <pc:sldMk cId="3744365439" sldId="296"/>
            <ac:picMk id="6" creationId="{CA777292-7E41-44B6-8FF8-0D36F706A2BC}"/>
          </ac:picMkLst>
        </pc:picChg>
        <pc:picChg chg="del">
          <ac:chgData name="BELLEMIN SANDRA" userId="5fe4e071-d3f4-40df-970f-ee8fcf898346" providerId="ADAL" clId="{5CFB428D-AE22-43E2-B0C0-DD8F95BE8D25}" dt="2025-03-19T09:50:47.622" v="44" actId="478"/>
          <ac:picMkLst>
            <pc:docMk/>
            <pc:sldMk cId="3744365439" sldId="296"/>
            <ac:picMk id="7" creationId="{554AAD1F-835E-4BBE-802A-DB9F41B5C997}"/>
          </ac:picMkLst>
        </pc:picChg>
        <pc:picChg chg="del">
          <ac:chgData name="BELLEMIN SANDRA" userId="5fe4e071-d3f4-40df-970f-ee8fcf898346" providerId="ADAL" clId="{5CFB428D-AE22-43E2-B0C0-DD8F95BE8D25}" dt="2025-03-19T09:50:47.622" v="44" actId="478"/>
          <ac:picMkLst>
            <pc:docMk/>
            <pc:sldMk cId="3744365439" sldId="296"/>
            <ac:picMk id="8" creationId="{492092DF-7BA5-4F84-9024-1CFAFE67E769}"/>
          </ac:picMkLst>
        </pc:picChg>
      </pc:sldChg>
      <pc:sldChg chg="addSp delSp modSp mod chgLayout">
        <pc:chgData name="BELLEMIN SANDRA" userId="5fe4e071-d3f4-40df-970f-ee8fcf898346" providerId="ADAL" clId="{5CFB428D-AE22-43E2-B0C0-DD8F95BE8D25}" dt="2025-03-19T09:52:24.069" v="95" actId="27614"/>
        <pc:sldMkLst>
          <pc:docMk/>
          <pc:sldMk cId="2389986224" sldId="297"/>
        </pc:sldMkLst>
        <pc:spChg chg="del">
          <ac:chgData name="BELLEMIN SANDRA" userId="5fe4e071-d3f4-40df-970f-ee8fcf898346" providerId="ADAL" clId="{5CFB428D-AE22-43E2-B0C0-DD8F95BE8D25}" dt="2025-03-19T09:51:01.880" v="45" actId="478"/>
          <ac:spMkLst>
            <pc:docMk/>
            <pc:sldMk cId="2389986224" sldId="297"/>
            <ac:spMk id="9" creationId="{A4CD0979-ADF2-4078-B06B-977F9793B45F}"/>
          </ac:spMkLst>
        </pc:spChg>
        <pc:grpChg chg="del">
          <ac:chgData name="BELLEMIN SANDRA" userId="5fe4e071-d3f4-40df-970f-ee8fcf898346" providerId="ADAL" clId="{5CFB428D-AE22-43E2-B0C0-DD8F95BE8D25}" dt="2025-03-19T09:51:01.880" v="45" actId="478"/>
          <ac:grpSpMkLst>
            <pc:docMk/>
            <pc:sldMk cId="2389986224" sldId="297"/>
            <ac:grpSpMk id="5" creationId="{F813D3E5-ED3A-48BF-A22C-B824DCBCC1B9}"/>
          </ac:grpSpMkLst>
        </pc:grpChg>
        <pc:picChg chg="add mod">
          <ac:chgData name="BELLEMIN SANDRA" userId="5fe4e071-d3f4-40df-970f-ee8fcf898346" providerId="ADAL" clId="{5CFB428D-AE22-43E2-B0C0-DD8F95BE8D25}" dt="2025-03-19T09:52:24.069" v="95" actId="27614"/>
          <ac:picMkLst>
            <pc:docMk/>
            <pc:sldMk cId="2389986224" sldId="297"/>
            <ac:picMk id="3" creationId="{10A2D505-7F7C-48C7-4512-14AB69E7A5BB}"/>
          </ac:picMkLst>
        </pc:picChg>
        <pc:picChg chg="del">
          <ac:chgData name="BELLEMIN SANDRA" userId="5fe4e071-d3f4-40df-970f-ee8fcf898346" providerId="ADAL" clId="{5CFB428D-AE22-43E2-B0C0-DD8F95BE8D25}" dt="2025-03-19T09:51:01.880" v="45" actId="478"/>
          <ac:picMkLst>
            <pc:docMk/>
            <pc:sldMk cId="2389986224" sldId="297"/>
            <ac:picMk id="4" creationId="{C196C65E-645A-43A7-8CB4-4493E9CAB4FC}"/>
          </ac:picMkLst>
        </pc:picChg>
      </pc:sldChg>
      <pc:sldChg chg="addSp delSp modSp mod chgLayout">
        <pc:chgData name="BELLEMIN SANDRA" userId="5fe4e071-d3f4-40df-970f-ee8fcf898346" providerId="ADAL" clId="{5CFB428D-AE22-43E2-B0C0-DD8F95BE8D25}" dt="2025-03-19T09:52:27.292" v="97" actId="27614"/>
        <pc:sldMkLst>
          <pc:docMk/>
          <pc:sldMk cId="3010050670" sldId="298"/>
        </pc:sldMkLst>
        <pc:spChg chg="del">
          <ac:chgData name="BELLEMIN SANDRA" userId="5fe4e071-d3f4-40df-970f-ee8fcf898346" providerId="ADAL" clId="{5CFB428D-AE22-43E2-B0C0-DD8F95BE8D25}" dt="2025-03-19T09:51:03.760" v="46" actId="478"/>
          <ac:spMkLst>
            <pc:docMk/>
            <pc:sldMk cId="3010050670" sldId="298"/>
            <ac:spMk id="9" creationId="{BB84E5DC-FF9E-4C7C-9521-D2E932DAA1BC}"/>
          </ac:spMkLst>
        </pc:spChg>
        <pc:grpChg chg="del">
          <ac:chgData name="BELLEMIN SANDRA" userId="5fe4e071-d3f4-40df-970f-ee8fcf898346" providerId="ADAL" clId="{5CFB428D-AE22-43E2-B0C0-DD8F95BE8D25}" dt="2025-03-19T09:51:03.760" v="46" actId="478"/>
          <ac:grpSpMkLst>
            <pc:docMk/>
            <pc:sldMk cId="3010050670" sldId="298"/>
            <ac:grpSpMk id="5" creationId="{F813D3E5-ED3A-48BF-A22C-B824DCBCC1B9}"/>
          </ac:grpSpMkLst>
        </pc:grpChg>
        <pc:picChg chg="add mod">
          <ac:chgData name="BELLEMIN SANDRA" userId="5fe4e071-d3f4-40df-970f-ee8fcf898346" providerId="ADAL" clId="{5CFB428D-AE22-43E2-B0C0-DD8F95BE8D25}" dt="2025-03-19T09:52:27.292" v="97" actId="27614"/>
          <ac:picMkLst>
            <pc:docMk/>
            <pc:sldMk cId="3010050670" sldId="298"/>
            <ac:picMk id="3" creationId="{067C3DA0-92A9-DB7C-49F5-4B238907C1CD}"/>
          </ac:picMkLst>
        </pc:picChg>
        <pc:picChg chg="del">
          <ac:chgData name="BELLEMIN SANDRA" userId="5fe4e071-d3f4-40df-970f-ee8fcf898346" providerId="ADAL" clId="{5CFB428D-AE22-43E2-B0C0-DD8F95BE8D25}" dt="2025-03-19T09:51:03.760" v="46" actId="478"/>
          <ac:picMkLst>
            <pc:docMk/>
            <pc:sldMk cId="3010050670" sldId="298"/>
            <ac:picMk id="8" creationId="{8958B6B0-1E0E-4F8F-A7FF-B485E60DBBD1}"/>
          </ac:picMkLst>
        </pc:picChg>
      </pc:sldChg>
      <pc:sldChg chg="addSp delSp modSp mod chgLayout">
        <pc:chgData name="BELLEMIN SANDRA" userId="5fe4e071-d3f4-40df-970f-ee8fcf898346" providerId="ADAL" clId="{5CFB428D-AE22-43E2-B0C0-DD8F95BE8D25}" dt="2025-03-19T09:52:29.215" v="99" actId="27614"/>
        <pc:sldMkLst>
          <pc:docMk/>
          <pc:sldMk cId="675406324" sldId="299"/>
        </pc:sldMkLst>
        <pc:spChg chg="del">
          <ac:chgData name="BELLEMIN SANDRA" userId="5fe4e071-d3f4-40df-970f-ee8fcf898346" providerId="ADAL" clId="{5CFB428D-AE22-43E2-B0C0-DD8F95BE8D25}" dt="2025-03-19T09:51:05.600" v="47" actId="478"/>
          <ac:spMkLst>
            <pc:docMk/>
            <pc:sldMk cId="675406324" sldId="299"/>
            <ac:spMk id="10" creationId="{353B29DD-5D5C-45D4-8480-DEB5C0C8EB64}"/>
          </ac:spMkLst>
        </pc:spChg>
        <pc:grpChg chg="del">
          <ac:chgData name="BELLEMIN SANDRA" userId="5fe4e071-d3f4-40df-970f-ee8fcf898346" providerId="ADAL" clId="{5CFB428D-AE22-43E2-B0C0-DD8F95BE8D25}" dt="2025-03-19T09:51:05.600" v="47" actId="478"/>
          <ac:grpSpMkLst>
            <pc:docMk/>
            <pc:sldMk cId="675406324" sldId="299"/>
            <ac:grpSpMk id="5" creationId="{F813D3E5-ED3A-48BF-A22C-B824DCBCC1B9}"/>
          </ac:grpSpMkLst>
        </pc:grpChg>
        <pc:picChg chg="add mod">
          <ac:chgData name="BELLEMIN SANDRA" userId="5fe4e071-d3f4-40df-970f-ee8fcf898346" providerId="ADAL" clId="{5CFB428D-AE22-43E2-B0C0-DD8F95BE8D25}" dt="2025-03-19T09:52:29.215" v="99" actId="27614"/>
          <ac:picMkLst>
            <pc:docMk/>
            <pc:sldMk cId="675406324" sldId="299"/>
            <ac:picMk id="3" creationId="{0D510EED-0C98-3933-B39E-E934D5D1B3CF}"/>
          </ac:picMkLst>
        </pc:picChg>
        <pc:picChg chg="del">
          <ac:chgData name="BELLEMIN SANDRA" userId="5fe4e071-d3f4-40df-970f-ee8fcf898346" providerId="ADAL" clId="{5CFB428D-AE22-43E2-B0C0-DD8F95BE8D25}" dt="2025-03-19T09:51:05.600" v="47" actId="478"/>
          <ac:picMkLst>
            <pc:docMk/>
            <pc:sldMk cId="675406324" sldId="299"/>
            <ac:picMk id="4" creationId="{C196C65E-645A-43A7-8CB4-4493E9CAB4FC}"/>
          </ac:picMkLst>
        </pc:picChg>
      </pc:sldChg>
      <pc:sldChg chg="addSp delSp modSp mod chgLayout">
        <pc:chgData name="BELLEMIN SANDRA" userId="5fe4e071-d3f4-40df-970f-ee8fcf898346" providerId="ADAL" clId="{5CFB428D-AE22-43E2-B0C0-DD8F95BE8D25}" dt="2025-03-19T09:52:32.543" v="104" actId="962"/>
        <pc:sldMkLst>
          <pc:docMk/>
          <pc:sldMk cId="176537255" sldId="300"/>
        </pc:sldMkLst>
        <pc:spChg chg="del">
          <ac:chgData name="BELLEMIN SANDRA" userId="5fe4e071-d3f4-40df-970f-ee8fcf898346" providerId="ADAL" clId="{5CFB428D-AE22-43E2-B0C0-DD8F95BE8D25}" dt="2025-03-19T09:51:09.383" v="49" actId="478"/>
          <ac:spMkLst>
            <pc:docMk/>
            <pc:sldMk cId="176537255" sldId="300"/>
            <ac:spMk id="3" creationId="{D7F48D12-4E59-4B98-8AA2-77E3AFAA0E26}"/>
          </ac:spMkLst>
        </pc:spChg>
        <pc:grpChg chg="del">
          <ac:chgData name="BELLEMIN SANDRA" userId="5fe4e071-d3f4-40df-970f-ee8fcf898346" providerId="ADAL" clId="{5CFB428D-AE22-43E2-B0C0-DD8F95BE8D25}" dt="2025-03-19T09:51:09.383" v="49" actId="478"/>
          <ac:grpSpMkLst>
            <pc:docMk/>
            <pc:sldMk cId="176537255" sldId="300"/>
            <ac:grpSpMk id="9" creationId="{7DD4A07D-0678-4B16-8A88-C41CC2BFEC13}"/>
          </ac:grpSpMkLst>
        </pc:grpChg>
        <pc:picChg chg="add mod">
          <ac:chgData name="BELLEMIN SANDRA" userId="5fe4e071-d3f4-40df-970f-ee8fcf898346" providerId="ADAL" clId="{5CFB428D-AE22-43E2-B0C0-DD8F95BE8D25}" dt="2025-03-19T09:52:32.543" v="104" actId="962"/>
          <ac:picMkLst>
            <pc:docMk/>
            <pc:sldMk cId="176537255" sldId="300"/>
            <ac:picMk id="4" creationId="{6E5B79A7-55B0-DDB9-0C27-48EC858F8DEE}"/>
          </ac:picMkLst>
        </pc:picChg>
        <pc:picChg chg="del">
          <ac:chgData name="BELLEMIN SANDRA" userId="5fe4e071-d3f4-40df-970f-ee8fcf898346" providerId="ADAL" clId="{5CFB428D-AE22-43E2-B0C0-DD8F95BE8D25}" dt="2025-03-19T09:51:09.383" v="49" actId="478"/>
          <ac:picMkLst>
            <pc:docMk/>
            <pc:sldMk cId="176537255" sldId="300"/>
            <ac:picMk id="5" creationId="{3B2AA219-F636-471D-9832-2E110EE4D3B4}"/>
          </ac:picMkLst>
        </pc:picChg>
        <pc:picChg chg="del">
          <ac:chgData name="BELLEMIN SANDRA" userId="5fe4e071-d3f4-40df-970f-ee8fcf898346" providerId="ADAL" clId="{5CFB428D-AE22-43E2-B0C0-DD8F95BE8D25}" dt="2025-03-19T09:51:09.383" v="49" actId="478"/>
          <ac:picMkLst>
            <pc:docMk/>
            <pc:sldMk cId="176537255" sldId="300"/>
            <ac:picMk id="6" creationId="{CA777292-7E41-44B6-8FF8-0D36F706A2BC}"/>
          </ac:picMkLst>
        </pc:picChg>
        <pc:picChg chg="del">
          <ac:chgData name="BELLEMIN SANDRA" userId="5fe4e071-d3f4-40df-970f-ee8fcf898346" providerId="ADAL" clId="{5CFB428D-AE22-43E2-B0C0-DD8F95BE8D25}" dt="2025-03-19T09:51:09.383" v="49" actId="478"/>
          <ac:picMkLst>
            <pc:docMk/>
            <pc:sldMk cId="176537255" sldId="300"/>
            <ac:picMk id="7" creationId="{554AAD1F-835E-4BBE-802A-DB9F41B5C997}"/>
          </ac:picMkLst>
        </pc:picChg>
        <pc:picChg chg="del">
          <ac:chgData name="BELLEMIN SANDRA" userId="5fe4e071-d3f4-40df-970f-ee8fcf898346" providerId="ADAL" clId="{5CFB428D-AE22-43E2-B0C0-DD8F95BE8D25}" dt="2025-03-19T09:51:09.383" v="49" actId="478"/>
          <ac:picMkLst>
            <pc:docMk/>
            <pc:sldMk cId="176537255" sldId="300"/>
            <ac:picMk id="8" creationId="{492092DF-7BA5-4F84-9024-1CFAFE67E769}"/>
          </ac:picMkLst>
        </pc:picChg>
        <pc:picChg chg="del">
          <ac:chgData name="BELLEMIN SANDRA" userId="5fe4e071-d3f4-40df-970f-ee8fcf898346" providerId="ADAL" clId="{5CFB428D-AE22-43E2-B0C0-DD8F95BE8D25}" dt="2025-03-19T09:51:09.383" v="49" actId="478"/>
          <ac:picMkLst>
            <pc:docMk/>
            <pc:sldMk cId="176537255" sldId="300"/>
            <ac:picMk id="12" creationId="{1E2E41B4-A72A-48BF-8BFB-DEDF1A1C1839}"/>
          </ac:picMkLst>
        </pc:picChg>
        <pc:picChg chg="del">
          <ac:chgData name="BELLEMIN SANDRA" userId="5fe4e071-d3f4-40df-970f-ee8fcf898346" providerId="ADAL" clId="{5CFB428D-AE22-43E2-B0C0-DD8F95BE8D25}" dt="2025-03-19T09:51:09.383" v="49" actId="478"/>
          <ac:picMkLst>
            <pc:docMk/>
            <pc:sldMk cId="176537255" sldId="300"/>
            <ac:picMk id="13" creationId="{CFA78BE9-5648-4830-9B7C-10A53C4A5D86}"/>
          </ac:picMkLst>
        </pc:picChg>
        <pc:picChg chg="del">
          <ac:chgData name="BELLEMIN SANDRA" userId="5fe4e071-d3f4-40df-970f-ee8fcf898346" providerId="ADAL" clId="{5CFB428D-AE22-43E2-B0C0-DD8F95BE8D25}" dt="2025-03-19T09:51:09.383" v="49" actId="478"/>
          <ac:picMkLst>
            <pc:docMk/>
            <pc:sldMk cId="176537255" sldId="300"/>
            <ac:picMk id="14" creationId="{4D21E562-94A8-419F-B17D-E69196A0B437}"/>
          </ac:picMkLst>
        </pc:picChg>
        <pc:picChg chg="del">
          <ac:chgData name="BELLEMIN SANDRA" userId="5fe4e071-d3f4-40df-970f-ee8fcf898346" providerId="ADAL" clId="{5CFB428D-AE22-43E2-B0C0-DD8F95BE8D25}" dt="2025-03-19T09:51:09.383" v="49" actId="478"/>
          <ac:picMkLst>
            <pc:docMk/>
            <pc:sldMk cId="176537255" sldId="300"/>
            <ac:picMk id="15" creationId="{0C428215-C673-494E-A1A4-3DF91DC26DED}"/>
          </ac:picMkLst>
        </pc:picChg>
      </pc:sldChg>
      <pc:sldChg chg="addSp delSp modSp mod chgLayout">
        <pc:chgData name="BELLEMIN SANDRA" userId="5fe4e071-d3f4-40df-970f-ee8fcf898346" providerId="ADAL" clId="{5CFB428D-AE22-43E2-B0C0-DD8F95BE8D25}" dt="2025-03-19T09:52:30.892" v="101" actId="27614"/>
        <pc:sldMkLst>
          <pc:docMk/>
          <pc:sldMk cId="173447655" sldId="301"/>
        </pc:sldMkLst>
        <pc:spChg chg="del">
          <ac:chgData name="BELLEMIN SANDRA" userId="5fe4e071-d3f4-40df-970f-ee8fcf898346" providerId="ADAL" clId="{5CFB428D-AE22-43E2-B0C0-DD8F95BE8D25}" dt="2025-03-19T09:51:07.427" v="48" actId="478"/>
          <ac:spMkLst>
            <pc:docMk/>
            <pc:sldMk cId="173447655" sldId="301"/>
            <ac:spMk id="3" creationId="{D7F48D12-4E59-4B98-8AA2-77E3AFAA0E26}"/>
          </ac:spMkLst>
        </pc:spChg>
        <pc:spChg chg="del">
          <ac:chgData name="BELLEMIN SANDRA" userId="5fe4e071-d3f4-40df-970f-ee8fcf898346" providerId="ADAL" clId="{5CFB428D-AE22-43E2-B0C0-DD8F95BE8D25}" dt="2025-03-19T09:51:07.427" v="48" actId="478"/>
          <ac:spMkLst>
            <pc:docMk/>
            <pc:sldMk cId="173447655" sldId="301"/>
            <ac:spMk id="16" creationId="{F0B3EF4E-2E22-4F44-BC80-4BB6DB66F6AF}"/>
          </ac:spMkLst>
        </pc:spChg>
        <pc:spChg chg="del">
          <ac:chgData name="BELLEMIN SANDRA" userId="5fe4e071-d3f4-40df-970f-ee8fcf898346" providerId="ADAL" clId="{5CFB428D-AE22-43E2-B0C0-DD8F95BE8D25}" dt="2025-03-19T09:51:07.427" v="48" actId="478"/>
          <ac:spMkLst>
            <pc:docMk/>
            <pc:sldMk cId="173447655" sldId="301"/>
            <ac:spMk id="17" creationId="{CC98BD95-51AF-4532-BCF5-5170672110ED}"/>
          </ac:spMkLst>
        </pc:spChg>
        <pc:spChg chg="del">
          <ac:chgData name="BELLEMIN SANDRA" userId="5fe4e071-d3f4-40df-970f-ee8fcf898346" providerId="ADAL" clId="{5CFB428D-AE22-43E2-B0C0-DD8F95BE8D25}" dt="2025-03-19T09:51:07.427" v="48" actId="478"/>
          <ac:spMkLst>
            <pc:docMk/>
            <pc:sldMk cId="173447655" sldId="301"/>
            <ac:spMk id="18" creationId="{3315B5F8-D623-450D-AD08-1809069B1F09}"/>
          </ac:spMkLst>
        </pc:spChg>
        <pc:spChg chg="del">
          <ac:chgData name="BELLEMIN SANDRA" userId="5fe4e071-d3f4-40df-970f-ee8fcf898346" providerId="ADAL" clId="{5CFB428D-AE22-43E2-B0C0-DD8F95BE8D25}" dt="2025-03-19T09:51:07.427" v="48" actId="478"/>
          <ac:spMkLst>
            <pc:docMk/>
            <pc:sldMk cId="173447655" sldId="301"/>
            <ac:spMk id="19" creationId="{91290A6B-3B60-4E11-9678-FD6ED1BDA8E8}"/>
          </ac:spMkLst>
        </pc:spChg>
        <pc:spChg chg="del">
          <ac:chgData name="BELLEMIN SANDRA" userId="5fe4e071-d3f4-40df-970f-ee8fcf898346" providerId="ADAL" clId="{5CFB428D-AE22-43E2-B0C0-DD8F95BE8D25}" dt="2025-03-19T09:51:07.427" v="48" actId="478"/>
          <ac:spMkLst>
            <pc:docMk/>
            <pc:sldMk cId="173447655" sldId="301"/>
            <ac:spMk id="20" creationId="{0A28C83E-CB7D-4DCA-8E4E-5AF0AF0670CA}"/>
          </ac:spMkLst>
        </pc:spChg>
        <pc:spChg chg="del">
          <ac:chgData name="BELLEMIN SANDRA" userId="5fe4e071-d3f4-40df-970f-ee8fcf898346" providerId="ADAL" clId="{5CFB428D-AE22-43E2-B0C0-DD8F95BE8D25}" dt="2025-03-19T09:51:07.427" v="48" actId="478"/>
          <ac:spMkLst>
            <pc:docMk/>
            <pc:sldMk cId="173447655" sldId="301"/>
            <ac:spMk id="21" creationId="{F946EA21-4A1B-4C5D-895A-7C14BF74EE2A}"/>
          </ac:spMkLst>
        </pc:spChg>
        <pc:spChg chg="del">
          <ac:chgData name="BELLEMIN SANDRA" userId="5fe4e071-d3f4-40df-970f-ee8fcf898346" providerId="ADAL" clId="{5CFB428D-AE22-43E2-B0C0-DD8F95BE8D25}" dt="2025-03-19T09:51:07.427" v="48" actId="478"/>
          <ac:spMkLst>
            <pc:docMk/>
            <pc:sldMk cId="173447655" sldId="301"/>
            <ac:spMk id="22" creationId="{0C7E50BC-1C6C-4E7D-9576-9BA48EF1E427}"/>
          </ac:spMkLst>
        </pc:spChg>
        <pc:spChg chg="del">
          <ac:chgData name="BELLEMIN SANDRA" userId="5fe4e071-d3f4-40df-970f-ee8fcf898346" providerId="ADAL" clId="{5CFB428D-AE22-43E2-B0C0-DD8F95BE8D25}" dt="2025-03-19T09:51:07.427" v="48" actId="478"/>
          <ac:spMkLst>
            <pc:docMk/>
            <pc:sldMk cId="173447655" sldId="301"/>
            <ac:spMk id="23" creationId="{C848BCF2-630E-49FF-AF04-D00EA4DE17F5}"/>
          </ac:spMkLst>
        </pc:spChg>
        <pc:spChg chg="del">
          <ac:chgData name="BELLEMIN SANDRA" userId="5fe4e071-d3f4-40df-970f-ee8fcf898346" providerId="ADAL" clId="{5CFB428D-AE22-43E2-B0C0-DD8F95BE8D25}" dt="2025-03-19T09:51:07.427" v="48" actId="478"/>
          <ac:spMkLst>
            <pc:docMk/>
            <pc:sldMk cId="173447655" sldId="301"/>
            <ac:spMk id="24" creationId="{94210A91-A692-4B23-8A9F-520978C49908}"/>
          </ac:spMkLst>
        </pc:spChg>
        <pc:picChg chg="add mod">
          <ac:chgData name="BELLEMIN SANDRA" userId="5fe4e071-d3f4-40df-970f-ee8fcf898346" providerId="ADAL" clId="{5CFB428D-AE22-43E2-B0C0-DD8F95BE8D25}" dt="2025-03-19T09:52:30.892" v="101" actId="27614"/>
          <ac:picMkLst>
            <pc:docMk/>
            <pc:sldMk cId="173447655" sldId="301"/>
            <ac:picMk id="4" creationId="{50F2DA32-CEE1-3729-59E6-4FB83D35E908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2:36.986" v="109" actId="962"/>
        <pc:sldMkLst>
          <pc:docMk/>
          <pc:sldMk cId="3457547540" sldId="302"/>
        </pc:sldMkLst>
        <pc:spChg chg="del">
          <ac:chgData name="BELLEMIN SANDRA" userId="5fe4e071-d3f4-40df-970f-ee8fcf898346" providerId="ADAL" clId="{5CFB428D-AE22-43E2-B0C0-DD8F95BE8D25}" dt="2025-03-19T09:51:13.674" v="51" actId="478"/>
          <ac:spMkLst>
            <pc:docMk/>
            <pc:sldMk cId="3457547540" sldId="302"/>
            <ac:spMk id="2" creationId="{704FAC42-4453-4C86-A90F-B5C530B831A7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3457547540" sldId="302"/>
            <ac:spMk id="5" creationId="{4C71686C-D3AC-E11A-5B30-89D66F7E8A5A}"/>
          </ac:spMkLst>
        </pc:spChg>
        <pc:picChg chg="del">
          <ac:chgData name="BELLEMIN SANDRA" userId="5fe4e071-d3f4-40df-970f-ee8fcf898346" providerId="ADAL" clId="{5CFB428D-AE22-43E2-B0C0-DD8F95BE8D25}" dt="2025-03-19T09:51:13.674" v="51" actId="478"/>
          <ac:picMkLst>
            <pc:docMk/>
            <pc:sldMk cId="3457547540" sldId="302"/>
            <ac:picMk id="4" creationId="{365FFD23-0465-4BAE-AB10-31786B98C313}"/>
          </ac:picMkLst>
        </pc:picChg>
        <pc:picChg chg="add mod">
          <ac:chgData name="BELLEMIN SANDRA" userId="5fe4e071-d3f4-40df-970f-ee8fcf898346" providerId="ADAL" clId="{5CFB428D-AE22-43E2-B0C0-DD8F95BE8D25}" dt="2025-03-19T09:52:36.986" v="109" actId="962"/>
          <ac:picMkLst>
            <pc:docMk/>
            <pc:sldMk cId="3457547540" sldId="302"/>
            <ac:picMk id="7" creationId="{16853DF2-B4D2-E6FE-6D42-39875D939F10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2:40.046" v="111" actId="27614"/>
        <pc:sldMkLst>
          <pc:docMk/>
          <pc:sldMk cId="1081331501" sldId="304"/>
        </pc:sldMkLst>
        <pc:spChg chg="del">
          <ac:chgData name="BELLEMIN SANDRA" userId="5fe4e071-d3f4-40df-970f-ee8fcf898346" providerId="ADAL" clId="{5CFB428D-AE22-43E2-B0C0-DD8F95BE8D25}" dt="2025-03-19T09:51:15.320" v="52" actId="478"/>
          <ac:spMkLst>
            <pc:docMk/>
            <pc:sldMk cId="1081331501" sldId="304"/>
            <ac:spMk id="2" creationId="{704FAC42-4453-4C86-A90F-B5C530B831A7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1081331501" sldId="304"/>
            <ac:spMk id="5" creationId="{E50AF65D-722B-F6B9-02E1-C06B74E98E49}"/>
          </ac:spMkLst>
        </pc:spChg>
        <pc:picChg chg="del">
          <ac:chgData name="BELLEMIN SANDRA" userId="5fe4e071-d3f4-40df-970f-ee8fcf898346" providerId="ADAL" clId="{5CFB428D-AE22-43E2-B0C0-DD8F95BE8D25}" dt="2025-03-19T09:51:15.320" v="52" actId="478"/>
          <ac:picMkLst>
            <pc:docMk/>
            <pc:sldMk cId="1081331501" sldId="304"/>
            <ac:picMk id="4" creationId="{365FFD23-0465-4BAE-AB10-31786B98C313}"/>
          </ac:picMkLst>
        </pc:picChg>
        <pc:picChg chg="add mod">
          <ac:chgData name="BELLEMIN SANDRA" userId="5fe4e071-d3f4-40df-970f-ee8fcf898346" providerId="ADAL" clId="{5CFB428D-AE22-43E2-B0C0-DD8F95BE8D25}" dt="2025-03-19T09:52:40.046" v="111" actId="27614"/>
          <ac:picMkLst>
            <pc:docMk/>
            <pc:sldMk cId="1081331501" sldId="304"/>
            <ac:picMk id="7" creationId="{3531A3E0-21C8-020C-075B-55FEDF6C33FC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2:41.387" v="113" actId="27614"/>
        <pc:sldMkLst>
          <pc:docMk/>
          <pc:sldMk cId="1052486947" sldId="305"/>
        </pc:sldMkLst>
        <pc:spChg chg="del">
          <ac:chgData name="BELLEMIN SANDRA" userId="5fe4e071-d3f4-40df-970f-ee8fcf898346" providerId="ADAL" clId="{5CFB428D-AE22-43E2-B0C0-DD8F95BE8D25}" dt="2025-03-19T09:51:17.194" v="53" actId="478"/>
          <ac:spMkLst>
            <pc:docMk/>
            <pc:sldMk cId="1052486947" sldId="305"/>
            <ac:spMk id="2" creationId="{704FAC42-4453-4C86-A90F-B5C530B831A7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1052486947" sldId="305"/>
            <ac:spMk id="4" creationId="{4F67C03F-F5E4-51A2-277D-70CF2C467231}"/>
          </ac:spMkLst>
        </pc:spChg>
        <pc:picChg chg="del">
          <ac:chgData name="BELLEMIN SANDRA" userId="5fe4e071-d3f4-40df-970f-ee8fcf898346" providerId="ADAL" clId="{5CFB428D-AE22-43E2-B0C0-DD8F95BE8D25}" dt="2025-03-19T09:51:17.194" v="53" actId="478"/>
          <ac:picMkLst>
            <pc:docMk/>
            <pc:sldMk cId="1052486947" sldId="305"/>
            <ac:picMk id="5" creationId="{3E48DD0A-2BE4-4667-95C3-D8FFB32DCCB8}"/>
          </ac:picMkLst>
        </pc:picChg>
        <pc:picChg chg="add mod">
          <ac:chgData name="BELLEMIN SANDRA" userId="5fe4e071-d3f4-40df-970f-ee8fcf898346" providerId="ADAL" clId="{5CFB428D-AE22-43E2-B0C0-DD8F95BE8D25}" dt="2025-03-19T09:52:41.387" v="113" actId="27614"/>
          <ac:picMkLst>
            <pc:docMk/>
            <pc:sldMk cId="1052486947" sldId="305"/>
            <ac:picMk id="7" creationId="{1B3192EB-CCF9-49C3-F154-DBC3A649938E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2:42.941" v="116" actId="962"/>
        <pc:sldMkLst>
          <pc:docMk/>
          <pc:sldMk cId="173306966" sldId="306"/>
        </pc:sldMkLst>
        <pc:spChg chg="del">
          <ac:chgData name="BELLEMIN SANDRA" userId="5fe4e071-d3f4-40df-970f-ee8fcf898346" providerId="ADAL" clId="{5CFB428D-AE22-43E2-B0C0-DD8F95BE8D25}" dt="2025-03-19T09:51:19.181" v="54" actId="478"/>
          <ac:spMkLst>
            <pc:docMk/>
            <pc:sldMk cId="173306966" sldId="306"/>
            <ac:spMk id="2" creationId="{704FAC42-4453-4C86-A90F-B5C530B831A7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173306966" sldId="306"/>
            <ac:spMk id="5" creationId="{CC83986C-1FE0-6BCF-CF49-F41AECB73A45}"/>
          </ac:spMkLst>
        </pc:spChg>
        <pc:picChg chg="del">
          <ac:chgData name="BELLEMIN SANDRA" userId="5fe4e071-d3f4-40df-970f-ee8fcf898346" providerId="ADAL" clId="{5CFB428D-AE22-43E2-B0C0-DD8F95BE8D25}" dt="2025-03-19T09:51:19.181" v="54" actId="478"/>
          <ac:picMkLst>
            <pc:docMk/>
            <pc:sldMk cId="173306966" sldId="306"/>
            <ac:picMk id="4" creationId="{630B0698-0D1C-4410-95BD-79E1779328A8}"/>
          </ac:picMkLst>
        </pc:picChg>
        <pc:picChg chg="add mod">
          <ac:chgData name="BELLEMIN SANDRA" userId="5fe4e071-d3f4-40df-970f-ee8fcf898346" providerId="ADAL" clId="{5CFB428D-AE22-43E2-B0C0-DD8F95BE8D25}" dt="2025-03-19T09:52:42.941" v="116" actId="962"/>
          <ac:picMkLst>
            <pc:docMk/>
            <pc:sldMk cId="173306966" sldId="306"/>
            <ac:picMk id="7" creationId="{0B32FCE9-BD6D-4E98-0392-6B418AED6C99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2:44.991" v="118" actId="27614"/>
        <pc:sldMkLst>
          <pc:docMk/>
          <pc:sldMk cId="74837983" sldId="307"/>
        </pc:sldMkLst>
        <pc:spChg chg="del">
          <ac:chgData name="BELLEMIN SANDRA" userId="5fe4e071-d3f4-40df-970f-ee8fcf898346" providerId="ADAL" clId="{5CFB428D-AE22-43E2-B0C0-DD8F95BE8D25}" dt="2025-03-19T09:51:21.081" v="55" actId="478"/>
          <ac:spMkLst>
            <pc:docMk/>
            <pc:sldMk cId="74837983" sldId="307"/>
            <ac:spMk id="2" creationId="{A7ABA4E7-44E1-4D39-A505-FC5B58073AA2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74837983" sldId="307"/>
            <ac:spMk id="5" creationId="{D8415252-6214-0CD5-5AD8-ADF27195D1EF}"/>
          </ac:spMkLst>
        </pc:spChg>
        <pc:picChg chg="del">
          <ac:chgData name="BELLEMIN SANDRA" userId="5fe4e071-d3f4-40df-970f-ee8fcf898346" providerId="ADAL" clId="{5CFB428D-AE22-43E2-B0C0-DD8F95BE8D25}" dt="2025-03-19T09:51:21.081" v="55" actId="478"/>
          <ac:picMkLst>
            <pc:docMk/>
            <pc:sldMk cId="74837983" sldId="307"/>
            <ac:picMk id="4" creationId="{D3942D90-2817-40AA-95E7-4E4BB8F2A01B}"/>
          </ac:picMkLst>
        </pc:picChg>
        <pc:picChg chg="del">
          <ac:chgData name="BELLEMIN SANDRA" userId="5fe4e071-d3f4-40df-970f-ee8fcf898346" providerId="ADAL" clId="{5CFB428D-AE22-43E2-B0C0-DD8F95BE8D25}" dt="2025-03-19T09:51:21.081" v="55" actId="478"/>
          <ac:picMkLst>
            <pc:docMk/>
            <pc:sldMk cId="74837983" sldId="307"/>
            <ac:picMk id="6" creationId="{576BB2BC-9D93-488F-BF37-FA95F5F1AB11}"/>
          </ac:picMkLst>
        </pc:picChg>
        <pc:picChg chg="add mod">
          <ac:chgData name="BELLEMIN SANDRA" userId="5fe4e071-d3f4-40df-970f-ee8fcf898346" providerId="ADAL" clId="{5CFB428D-AE22-43E2-B0C0-DD8F95BE8D25}" dt="2025-03-19T09:52:44.991" v="118" actId="27614"/>
          <ac:picMkLst>
            <pc:docMk/>
            <pc:sldMk cId="74837983" sldId="307"/>
            <ac:picMk id="8" creationId="{5E6CBFE1-5E02-C0B5-428D-02A3F533E0C3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2:34.663" v="106" actId="27614"/>
        <pc:sldMkLst>
          <pc:docMk/>
          <pc:sldMk cId="3519802061" sldId="308"/>
        </pc:sldMkLst>
        <pc:spChg chg="del">
          <ac:chgData name="BELLEMIN SANDRA" userId="5fe4e071-d3f4-40df-970f-ee8fcf898346" providerId="ADAL" clId="{5CFB428D-AE22-43E2-B0C0-DD8F95BE8D25}" dt="2025-03-19T09:51:11.370" v="50" actId="478"/>
          <ac:spMkLst>
            <pc:docMk/>
            <pc:sldMk cId="3519802061" sldId="308"/>
            <ac:spMk id="2" creationId="{F225A4EA-7383-43E7-8CF7-2C30A1D752EF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3519802061" sldId="308"/>
            <ac:spMk id="4" creationId="{DC2F610D-6C21-C605-8CDF-D3DA14BD4260}"/>
          </ac:spMkLst>
        </pc:spChg>
        <pc:picChg chg="del">
          <ac:chgData name="BELLEMIN SANDRA" userId="5fe4e071-d3f4-40df-970f-ee8fcf898346" providerId="ADAL" clId="{5CFB428D-AE22-43E2-B0C0-DD8F95BE8D25}" dt="2025-03-19T09:51:11.370" v="50" actId="478"/>
          <ac:picMkLst>
            <pc:docMk/>
            <pc:sldMk cId="3519802061" sldId="308"/>
            <ac:picMk id="5" creationId="{D7DCD45E-AF6D-9162-D1E0-822D668A9DBA}"/>
          </ac:picMkLst>
        </pc:picChg>
        <pc:picChg chg="add mod">
          <ac:chgData name="BELLEMIN SANDRA" userId="5fe4e071-d3f4-40df-970f-ee8fcf898346" providerId="ADAL" clId="{5CFB428D-AE22-43E2-B0C0-DD8F95BE8D25}" dt="2025-03-19T09:52:34.663" v="106" actId="27614"/>
          <ac:picMkLst>
            <pc:docMk/>
            <pc:sldMk cId="3519802061" sldId="308"/>
            <ac:picMk id="7" creationId="{6DE73B88-E6E0-311C-69CE-6B69D532458C}"/>
          </ac:picMkLst>
        </pc:picChg>
      </pc:sldChg>
      <pc:sldChg chg="addSp delSp modSp mod modClrScheme chgLayout">
        <pc:chgData name="BELLEMIN SANDRA" userId="5fe4e071-d3f4-40df-970f-ee8fcf898346" providerId="ADAL" clId="{5CFB428D-AE22-43E2-B0C0-DD8F95BE8D25}" dt="2025-03-19T09:52:46.318" v="121" actId="962"/>
        <pc:sldMkLst>
          <pc:docMk/>
          <pc:sldMk cId="2369873139" sldId="309"/>
        </pc:sldMkLst>
        <pc:spChg chg="del">
          <ac:chgData name="BELLEMIN SANDRA" userId="5fe4e071-d3f4-40df-970f-ee8fcf898346" providerId="ADAL" clId="{5CFB428D-AE22-43E2-B0C0-DD8F95BE8D25}" dt="2025-03-19T09:51:23.633" v="56" actId="478"/>
          <ac:spMkLst>
            <pc:docMk/>
            <pc:sldMk cId="2369873139" sldId="309"/>
            <ac:spMk id="2" creationId="{9F41775D-937F-4296-A379-9F118A52BD68}"/>
          </ac:spMkLst>
        </pc:spChg>
        <pc:spChg chg="add del mod">
          <ac:chgData name="BELLEMIN SANDRA" userId="5fe4e071-d3f4-40df-970f-ee8fcf898346" providerId="ADAL" clId="{5CFB428D-AE22-43E2-B0C0-DD8F95BE8D25}" dt="2025-03-19T09:51:29.891" v="57" actId="700"/>
          <ac:spMkLst>
            <pc:docMk/>
            <pc:sldMk cId="2369873139" sldId="309"/>
            <ac:spMk id="5" creationId="{CE6E0A97-4AF3-10C0-FCFA-9E406DDCF504}"/>
          </ac:spMkLst>
        </pc:spChg>
        <pc:picChg chg="del">
          <ac:chgData name="BELLEMIN SANDRA" userId="5fe4e071-d3f4-40df-970f-ee8fcf898346" providerId="ADAL" clId="{5CFB428D-AE22-43E2-B0C0-DD8F95BE8D25}" dt="2025-03-19T09:51:23.633" v="56" actId="478"/>
          <ac:picMkLst>
            <pc:docMk/>
            <pc:sldMk cId="2369873139" sldId="309"/>
            <ac:picMk id="4" creationId="{4FE2A7D4-D2AB-413D-B373-9C49A741CDC7}"/>
          </ac:picMkLst>
        </pc:picChg>
        <pc:picChg chg="add del mod">
          <ac:chgData name="BELLEMIN SANDRA" userId="5fe4e071-d3f4-40df-970f-ee8fcf898346" providerId="ADAL" clId="{5CFB428D-AE22-43E2-B0C0-DD8F95BE8D25}" dt="2025-03-19T09:51:46.032" v="61" actId="478"/>
          <ac:picMkLst>
            <pc:docMk/>
            <pc:sldMk cId="2369873139" sldId="309"/>
            <ac:picMk id="7" creationId="{74A94B24-19E8-E5A1-56B3-2D132D46C687}"/>
          </ac:picMkLst>
        </pc:picChg>
        <pc:picChg chg="add mod">
          <ac:chgData name="BELLEMIN SANDRA" userId="5fe4e071-d3f4-40df-970f-ee8fcf898346" providerId="ADAL" clId="{5CFB428D-AE22-43E2-B0C0-DD8F95BE8D25}" dt="2025-03-19T09:52:46.318" v="121" actId="962"/>
          <ac:picMkLst>
            <pc:docMk/>
            <pc:sldMk cId="2369873139" sldId="309"/>
            <ac:picMk id="9" creationId="{1F7E0CDE-58ED-A53B-0D33-080F09080BB4}"/>
          </ac:picMkLst>
        </pc:picChg>
      </pc:sldChg>
      <pc:sldMasterChg chg="modSldLayout">
        <pc:chgData name="BELLEMIN SANDRA" userId="5fe4e071-d3f4-40df-970f-ee8fcf898346" providerId="ADAL" clId="{5CFB428D-AE22-43E2-B0C0-DD8F95BE8D25}" dt="2025-03-19T09:50:16.191" v="29" actId="478"/>
        <pc:sldMasterMkLst>
          <pc:docMk/>
          <pc:sldMasterMk cId="1099315086" sldId="2147483660"/>
        </pc:sldMasterMkLst>
        <pc:sldLayoutChg chg="delSp mod">
          <pc:chgData name="BELLEMIN SANDRA" userId="5fe4e071-d3f4-40df-970f-ee8fcf898346" providerId="ADAL" clId="{5CFB428D-AE22-43E2-B0C0-DD8F95BE8D25}" dt="2025-03-19T09:50:16.191" v="29" actId="478"/>
          <pc:sldLayoutMkLst>
            <pc:docMk/>
            <pc:sldMasterMk cId="1099315086" sldId="2147483660"/>
            <pc:sldLayoutMk cId="3928445906" sldId="2147483667"/>
          </pc:sldLayoutMkLst>
          <pc:spChg chg="del">
            <ac:chgData name="BELLEMIN SANDRA" userId="5fe4e071-d3f4-40df-970f-ee8fcf898346" providerId="ADAL" clId="{5CFB428D-AE22-43E2-B0C0-DD8F95BE8D25}" dt="2025-03-19T09:50:16.191" v="29" actId="478"/>
            <ac:spMkLst>
              <pc:docMk/>
              <pc:sldMasterMk cId="1099315086" sldId="2147483660"/>
              <pc:sldLayoutMk cId="3928445906" sldId="2147483667"/>
              <ac:spMk id="5" creationId="{79106579-578D-4923-BDC3-F890FE2F6D93}"/>
            </ac:spMkLst>
          </pc:spChg>
          <pc:spChg chg="del">
            <ac:chgData name="BELLEMIN SANDRA" userId="5fe4e071-d3f4-40df-970f-ee8fcf898346" providerId="ADAL" clId="{5CFB428D-AE22-43E2-B0C0-DD8F95BE8D25}" dt="2025-03-19T09:50:16.191" v="29" actId="478"/>
            <ac:spMkLst>
              <pc:docMk/>
              <pc:sldMasterMk cId="1099315086" sldId="2147483660"/>
              <pc:sldLayoutMk cId="3928445906" sldId="2147483667"/>
              <ac:spMk id="6" creationId="{73DFEA3C-8920-4411-917A-DD7A873189D9}"/>
            </ac:spMkLst>
          </pc:spChg>
          <pc:spChg chg="del">
            <ac:chgData name="BELLEMIN SANDRA" userId="5fe4e071-d3f4-40df-970f-ee8fcf898346" providerId="ADAL" clId="{5CFB428D-AE22-43E2-B0C0-DD8F95BE8D25}" dt="2025-03-19T09:50:16.191" v="29" actId="478"/>
            <ac:spMkLst>
              <pc:docMk/>
              <pc:sldMasterMk cId="1099315086" sldId="2147483660"/>
              <pc:sldLayoutMk cId="3928445906" sldId="2147483667"/>
              <ac:spMk id="7" creationId="{9408C5A3-5DBB-48BA-BA85-05B5604FF534}"/>
            </ac:spMkLst>
          </pc:spChg>
          <pc:picChg chg="del">
            <ac:chgData name="BELLEMIN SANDRA" userId="5fe4e071-d3f4-40df-970f-ee8fcf898346" providerId="ADAL" clId="{5CFB428D-AE22-43E2-B0C0-DD8F95BE8D25}" dt="2025-03-19T09:50:16.191" v="29" actId="478"/>
            <ac:picMkLst>
              <pc:docMk/>
              <pc:sldMasterMk cId="1099315086" sldId="2147483660"/>
              <pc:sldLayoutMk cId="3928445906" sldId="2147483667"/>
              <ac:picMk id="8" creationId="{F8000C29-DBCD-4CAC-B122-9506AD1ABB01}"/>
            </ac:picMkLst>
          </pc:picChg>
        </pc:sldLayoutChg>
      </pc:sldMasterChg>
    </pc:docChg>
  </pc:docChgLst>
  <pc:docChgLst>
    <pc:chgData name="ANNE CHAUVELLIER" userId="63234966-364e-422f-8c52-45fd5239a521" providerId="ADAL" clId="{B8008FDF-B9C3-4940-83A6-36FB9C072F75}"/>
    <pc:docChg chg="modSld">
      <pc:chgData name="ANNE CHAUVELLIER" userId="63234966-364e-422f-8c52-45fd5239a521" providerId="ADAL" clId="{B8008FDF-B9C3-4940-83A6-36FB9C072F75}" dt="2022-04-14T11:46:18.474" v="6" actId="14100"/>
      <pc:docMkLst>
        <pc:docMk/>
      </pc:docMkLst>
      <pc:sldChg chg="modSp mod">
        <pc:chgData name="ANNE CHAUVELLIER" userId="63234966-364e-422f-8c52-45fd5239a521" providerId="ADAL" clId="{B8008FDF-B9C3-4940-83A6-36FB9C072F75}" dt="2022-04-14T11:46:18.474" v="6" actId="14100"/>
        <pc:sldMkLst>
          <pc:docMk/>
          <pc:sldMk cId="2369873139" sldId="309"/>
        </pc:sldMkLst>
      </pc:sldChg>
    </pc:docChg>
  </pc:docChgLst>
  <pc:docChgLst>
    <pc:chgData name="BELLEMIN SANDRA" userId="5fe4e071-d3f4-40df-970f-ee8fcf898346" providerId="ADAL" clId="{AE8231DE-1FEC-41C3-84CD-49661577A6B9}"/>
    <pc:docChg chg="custSel modSld">
      <pc:chgData name="BELLEMIN SANDRA" userId="5fe4e071-d3f4-40df-970f-ee8fcf898346" providerId="ADAL" clId="{AE8231DE-1FEC-41C3-84CD-49661577A6B9}" dt="2024-08-22T13:50:18.326" v="20" actId="1076"/>
      <pc:docMkLst>
        <pc:docMk/>
      </pc:docMkLst>
      <pc:sldChg chg="modSp mod">
        <pc:chgData name="BELLEMIN SANDRA" userId="5fe4e071-d3f4-40df-970f-ee8fcf898346" providerId="ADAL" clId="{AE8231DE-1FEC-41C3-84CD-49661577A6B9}" dt="2024-08-22T13:50:18.326" v="20" actId="1076"/>
        <pc:sldMkLst>
          <pc:docMk/>
          <pc:sldMk cId="74837983" sldId="307"/>
        </pc:sldMkLst>
      </pc:sldChg>
      <pc:sldChg chg="addSp delSp modSp mod">
        <pc:chgData name="BELLEMIN SANDRA" userId="5fe4e071-d3f4-40df-970f-ee8fcf898346" providerId="ADAL" clId="{AE8231DE-1FEC-41C3-84CD-49661577A6B9}" dt="2024-08-22T13:49:18.056" v="19" actId="1036"/>
        <pc:sldMkLst>
          <pc:docMk/>
          <pc:sldMk cId="3519802061" sldId="308"/>
        </pc:sldMkLst>
      </pc:sldChg>
    </pc:docChg>
  </pc:docChgLst>
  <pc:docChgLst>
    <pc:chgData name="BELLEMIN SANDRA" userId="5fe4e071-d3f4-40df-970f-ee8fcf898346" providerId="ADAL" clId="{C7F3592A-ADC7-4D05-B48C-411253702481}"/>
    <pc:docChg chg="modSld">
      <pc:chgData name="BELLEMIN SANDRA" userId="5fe4e071-d3f4-40df-970f-ee8fcf898346" providerId="ADAL" clId="{C7F3592A-ADC7-4D05-B48C-411253702481}" dt="2025-02-25T10:09:18.022" v="9" actId="400"/>
      <pc:docMkLst>
        <pc:docMk/>
      </pc:docMkLst>
      <pc:sldChg chg="modNotesTx">
        <pc:chgData name="BELLEMIN SANDRA" userId="5fe4e071-d3f4-40df-970f-ee8fcf898346" providerId="ADAL" clId="{C7F3592A-ADC7-4D05-B48C-411253702481}" dt="2025-02-21T16:12:52.136" v="0" actId="6549"/>
        <pc:sldMkLst>
          <pc:docMk/>
          <pc:sldMk cId="956169784" sldId="280"/>
        </pc:sldMkLst>
      </pc:sldChg>
      <pc:sldChg chg="modNotesTx">
        <pc:chgData name="BELLEMIN SANDRA" userId="5fe4e071-d3f4-40df-970f-ee8fcf898346" providerId="ADAL" clId="{C7F3592A-ADC7-4D05-B48C-411253702481}" dt="2025-02-21T16:13:24.712" v="3" actId="114"/>
        <pc:sldMkLst>
          <pc:docMk/>
          <pc:sldMk cId="1583620198" sldId="284"/>
        </pc:sldMkLst>
      </pc:sldChg>
      <pc:sldChg chg="modNotesTx">
        <pc:chgData name="BELLEMIN SANDRA" userId="5fe4e071-d3f4-40df-970f-ee8fcf898346" providerId="ADAL" clId="{C7F3592A-ADC7-4D05-B48C-411253702481}" dt="2025-02-21T16:13:47.199" v="5" actId="114"/>
        <pc:sldMkLst>
          <pc:docMk/>
          <pc:sldMk cId="1932324359" sldId="292"/>
        </pc:sldMkLst>
      </pc:sldChg>
      <pc:sldChg chg="modNotesTx">
        <pc:chgData name="BELLEMIN SANDRA" userId="5fe4e071-d3f4-40df-970f-ee8fcf898346" providerId="ADAL" clId="{C7F3592A-ADC7-4D05-B48C-411253702481}" dt="2025-02-21T16:14:04.843" v="8" actId="114"/>
        <pc:sldMkLst>
          <pc:docMk/>
          <pc:sldMk cId="1273658255" sldId="294"/>
        </pc:sldMkLst>
      </pc:sldChg>
      <pc:sldChg chg="modNotesTx">
        <pc:chgData name="BELLEMIN SANDRA" userId="5fe4e071-d3f4-40df-970f-ee8fcf898346" providerId="ADAL" clId="{C7F3592A-ADC7-4D05-B48C-411253702481}" dt="2025-02-25T10:09:18.022" v="9" actId="400"/>
        <pc:sldMkLst>
          <pc:docMk/>
          <pc:sldMk cId="3744365439" sldId="296"/>
        </pc:sldMkLst>
      </pc:sldChg>
    </pc:docChg>
  </pc:docChgLst>
  <pc:docChgLst>
    <pc:chgData name="jennifer riviere" userId="77148290420568c5" providerId="LiveId" clId="{40ADA899-41C4-40A1-8377-A1ABD3693BE5}"/>
    <pc:docChg chg="modSld sldOrd">
      <pc:chgData name="jennifer riviere" userId="77148290420568c5" providerId="LiveId" clId="{40ADA899-41C4-40A1-8377-A1ABD3693BE5}" dt="2025-02-17T20:58:24.583" v="41"/>
      <pc:docMkLst>
        <pc:docMk/>
      </pc:docMkLst>
      <pc:sldChg chg="modNotesTx">
        <pc:chgData name="jennifer riviere" userId="77148290420568c5" providerId="LiveId" clId="{40ADA899-41C4-40A1-8377-A1ABD3693BE5}" dt="2025-02-17T20:57:31.903" v="15" actId="20577"/>
        <pc:sldMkLst>
          <pc:docMk/>
          <pc:sldMk cId="2389986224" sldId="297"/>
        </pc:sldMkLst>
      </pc:sldChg>
      <pc:sldChg chg="modNotesTx">
        <pc:chgData name="jennifer riviere" userId="77148290420568c5" providerId="LiveId" clId="{40ADA899-41C4-40A1-8377-A1ABD3693BE5}" dt="2025-02-17T20:58:07.694" v="39" actId="20577"/>
        <pc:sldMkLst>
          <pc:docMk/>
          <pc:sldMk cId="176537255" sldId="300"/>
        </pc:sldMkLst>
      </pc:sldChg>
      <pc:sldChg chg="ord modNotesTx">
        <pc:chgData name="jennifer riviere" userId="77148290420568c5" providerId="LiveId" clId="{40ADA899-41C4-40A1-8377-A1ABD3693BE5}" dt="2025-02-17T20:58:24.583" v="41"/>
        <pc:sldMkLst>
          <pc:docMk/>
          <pc:sldMk cId="173447655" sldId="301"/>
        </pc:sldMkLst>
      </pc:sldChg>
    </pc:docChg>
  </pc:docChgLst>
  <pc:docChgLst>
    <pc:chgData name="CARATY CORINNE" userId="8ff7d65e-e73f-48f4-8c35-2e9a1daaa9ff" providerId="ADAL" clId="{7D1C6E71-C690-4B53-8B2A-3CF817B2B380}"/>
    <pc:docChg chg="modSld">
      <pc:chgData name="CARATY CORINNE" userId="8ff7d65e-e73f-48f4-8c35-2e9a1daaa9ff" providerId="ADAL" clId="{7D1C6E71-C690-4B53-8B2A-3CF817B2B380}" dt="2022-09-06T11:47:52.747" v="1" actId="1076"/>
      <pc:docMkLst>
        <pc:docMk/>
      </pc:docMkLst>
      <pc:sldChg chg="addSp modSp mod">
        <pc:chgData name="CARATY CORINNE" userId="8ff7d65e-e73f-48f4-8c35-2e9a1daaa9ff" providerId="ADAL" clId="{7D1C6E71-C690-4B53-8B2A-3CF817B2B380}" dt="2022-09-06T11:47:52.747" v="1" actId="1076"/>
        <pc:sldMkLst>
          <pc:docMk/>
          <pc:sldMk cId="1167145136" sldId="276"/>
        </pc:sldMkLst>
      </pc:sldChg>
    </pc:docChg>
  </pc:docChgLst>
  <pc:docChgLst>
    <pc:chgData name="CHAUVELLIER ANNE" userId="63234966-364e-422f-8c52-45fd5239a521" providerId="ADAL" clId="{F0A06B1C-72AE-4E0A-820B-F5799C17E0C4}"/>
    <pc:docChg chg="undo custSel addSld delSld modSld sldOrd modMainMaster">
      <pc:chgData name="CHAUVELLIER ANNE" userId="63234966-364e-422f-8c52-45fd5239a521" providerId="ADAL" clId="{F0A06B1C-72AE-4E0A-820B-F5799C17E0C4}" dt="2022-03-21T17:19:47.754" v="1146" actId="1076"/>
      <pc:docMkLst>
        <pc:docMk/>
      </pc:docMkLst>
      <pc:sldChg chg="modSp mod modNotesTx">
        <pc:chgData name="CHAUVELLIER ANNE" userId="63234966-364e-422f-8c52-45fd5239a521" providerId="ADAL" clId="{F0A06B1C-72AE-4E0A-820B-F5799C17E0C4}" dt="2022-03-11T10:00:20.738" v="1084" actId="20577"/>
        <pc:sldMkLst>
          <pc:docMk/>
          <pc:sldMk cId="1167145136" sldId="276"/>
        </pc:sldMkLst>
      </pc:sldChg>
      <pc:sldChg chg="addSp delSp modSp new mod modNotesTx">
        <pc:chgData name="CHAUVELLIER ANNE" userId="63234966-364e-422f-8c52-45fd5239a521" providerId="ADAL" clId="{F0A06B1C-72AE-4E0A-820B-F5799C17E0C4}" dt="2022-03-11T10:00:52.933" v="1100" actId="20577"/>
        <pc:sldMkLst>
          <pc:docMk/>
          <pc:sldMk cId="3444602804" sldId="277"/>
        </pc:sldMkLst>
      </pc:sldChg>
      <pc:sldChg chg="modSp add mod modNotesTx">
        <pc:chgData name="CHAUVELLIER ANNE" userId="63234966-364e-422f-8c52-45fd5239a521" providerId="ADAL" clId="{F0A06B1C-72AE-4E0A-820B-F5799C17E0C4}" dt="2022-03-04T14:35:01.895" v="761" actId="20577"/>
        <pc:sldMkLst>
          <pc:docMk/>
          <pc:sldMk cId="3195028190" sldId="278"/>
        </pc:sldMkLst>
      </pc:sldChg>
      <pc:sldChg chg="addSp delSp modSp new del mod">
        <pc:chgData name="CHAUVELLIER ANNE" userId="63234966-364e-422f-8c52-45fd5239a521" providerId="ADAL" clId="{F0A06B1C-72AE-4E0A-820B-F5799C17E0C4}" dt="2022-03-04T14:18:34.744" v="589" actId="2696"/>
        <pc:sldMkLst>
          <pc:docMk/>
          <pc:sldMk cId="335450988" sldId="279"/>
        </pc:sldMkLst>
      </pc:sldChg>
      <pc:sldChg chg="modSp new mod modNotesTx">
        <pc:chgData name="CHAUVELLIER ANNE" userId="63234966-364e-422f-8c52-45fd5239a521" providerId="ADAL" clId="{F0A06B1C-72AE-4E0A-820B-F5799C17E0C4}" dt="2022-03-04T14:35:13.141" v="763" actId="114"/>
        <pc:sldMkLst>
          <pc:docMk/>
          <pc:sldMk cId="956169784" sldId="280"/>
        </pc:sldMkLst>
      </pc:sldChg>
      <pc:sldChg chg="addSp delSp modSp new mod">
        <pc:chgData name="CHAUVELLIER ANNE" userId="63234966-364e-422f-8c52-45fd5239a521" providerId="ADAL" clId="{F0A06B1C-72AE-4E0A-820B-F5799C17E0C4}" dt="2022-03-04T14:13:23.812" v="553" actId="14100"/>
        <pc:sldMkLst>
          <pc:docMk/>
          <pc:sldMk cId="620791625" sldId="281"/>
        </pc:sldMkLst>
      </pc:sldChg>
      <pc:sldChg chg="addSp delSp modSp add mod ord">
        <pc:chgData name="CHAUVELLIER ANNE" userId="63234966-364e-422f-8c52-45fd5239a521" providerId="ADAL" clId="{F0A06B1C-72AE-4E0A-820B-F5799C17E0C4}" dt="2022-03-04T14:15:22.569" v="571"/>
        <pc:sldMkLst>
          <pc:docMk/>
          <pc:sldMk cId="1836327475" sldId="282"/>
        </pc:sldMkLst>
      </pc:sldChg>
      <pc:sldChg chg="addSp delSp modSp new del mod">
        <pc:chgData name="CHAUVELLIER ANNE" userId="63234966-364e-422f-8c52-45fd5239a521" providerId="ADAL" clId="{F0A06B1C-72AE-4E0A-820B-F5799C17E0C4}" dt="2022-03-04T14:07:14.439" v="478" actId="2696"/>
        <pc:sldMkLst>
          <pc:docMk/>
          <pc:sldMk cId="1775483899" sldId="283"/>
        </pc:sldMkLst>
      </pc:sldChg>
      <pc:sldChg chg="addSp delSp modSp new mod ord">
        <pc:chgData name="CHAUVELLIER ANNE" userId="63234966-364e-422f-8c52-45fd5239a521" providerId="ADAL" clId="{F0A06B1C-72AE-4E0A-820B-F5799C17E0C4}" dt="2022-03-04T14:15:32.260" v="572"/>
        <pc:sldMkLst>
          <pc:docMk/>
          <pc:sldMk cId="1583620198" sldId="284"/>
        </pc:sldMkLst>
      </pc:sldChg>
      <pc:sldChg chg="add del ord">
        <pc:chgData name="CHAUVELLIER ANNE" userId="63234966-364e-422f-8c52-45fd5239a521" providerId="ADAL" clId="{F0A06B1C-72AE-4E0A-820B-F5799C17E0C4}" dt="2022-03-04T14:07:12.264" v="477" actId="2696"/>
        <pc:sldMkLst>
          <pc:docMk/>
          <pc:sldMk cId="542953890" sldId="285"/>
        </pc:sldMkLst>
      </pc:sldChg>
      <pc:sldChg chg="addSp delSp modSp new mod">
        <pc:chgData name="CHAUVELLIER ANNE" userId="63234966-364e-422f-8c52-45fd5239a521" providerId="ADAL" clId="{F0A06B1C-72AE-4E0A-820B-F5799C17E0C4}" dt="2022-03-04T14:14:18.585" v="560"/>
        <pc:sldMkLst>
          <pc:docMk/>
          <pc:sldMk cId="2902005202" sldId="286"/>
        </pc:sldMkLst>
      </pc:sldChg>
      <pc:sldChg chg="modSp add del mod ord">
        <pc:chgData name="CHAUVELLIER ANNE" userId="63234966-364e-422f-8c52-45fd5239a521" providerId="ADAL" clId="{F0A06B1C-72AE-4E0A-820B-F5799C17E0C4}" dt="2022-03-04T14:18:30.678" v="588" actId="2696"/>
        <pc:sldMkLst>
          <pc:docMk/>
          <pc:sldMk cId="2819049932" sldId="287"/>
        </pc:sldMkLst>
      </pc:sldChg>
      <pc:sldChg chg="addSp delSp modSp add mod">
        <pc:chgData name="CHAUVELLIER ANNE" userId="63234966-364e-422f-8c52-45fd5239a521" providerId="ADAL" clId="{F0A06B1C-72AE-4E0A-820B-F5799C17E0C4}" dt="2022-03-11T10:01:47.757" v="1101" actId="14100"/>
        <pc:sldMkLst>
          <pc:docMk/>
          <pc:sldMk cId="239032206" sldId="288"/>
        </pc:sldMkLst>
      </pc:sldChg>
      <pc:sldChg chg="modSp add del replId">
        <pc:chgData name="CHAUVELLIER ANNE" userId="63234966-364e-422f-8c52-45fd5239a521" providerId="ADAL" clId="{F0A06B1C-72AE-4E0A-820B-F5799C17E0C4}" dt="2022-03-04T14:17:04.305" v="578" actId="2696"/>
        <pc:sldMkLst>
          <pc:docMk/>
          <pc:sldMk cId="22870436" sldId="289"/>
        </pc:sldMkLst>
      </pc:sldChg>
      <pc:sldChg chg="modSp add del mod">
        <pc:chgData name="CHAUVELLIER ANNE" userId="63234966-364e-422f-8c52-45fd5239a521" providerId="ADAL" clId="{F0A06B1C-72AE-4E0A-820B-F5799C17E0C4}" dt="2022-03-04T14:17:59.674" v="585" actId="2696"/>
        <pc:sldMkLst>
          <pc:docMk/>
          <pc:sldMk cId="2215667954" sldId="290"/>
        </pc:sldMkLst>
      </pc:sldChg>
      <pc:sldChg chg="addSp delSp modSp add del replId">
        <pc:chgData name="CHAUVELLIER ANNE" userId="63234966-364e-422f-8c52-45fd5239a521" providerId="ADAL" clId="{F0A06B1C-72AE-4E0A-820B-F5799C17E0C4}" dt="2022-03-04T14:18:28.394" v="587" actId="2696"/>
        <pc:sldMkLst>
          <pc:docMk/>
          <pc:sldMk cId="4212270712" sldId="291"/>
        </pc:sldMkLst>
      </pc:sldChg>
      <pc:sldChg chg="addSp delSp modSp new">
        <pc:chgData name="CHAUVELLIER ANNE" userId="63234966-364e-422f-8c52-45fd5239a521" providerId="ADAL" clId="{F0A06B1C-72AE-4E0A-820B-F5799C17E0C4}" dt="2022-03-04T14:16:57.207" v="577"/>
        <pc:sldMkLst>
          <pc:docMk/>
          <pc:sldMk cId="1932324359" sldId="292"/>
        </pc:sldMkLst>
      </pc:sldChg>
      <pc:sldChg chg="addSp delSp modSp new mod">
        <pc:chgData name="CHAUVELLIER ANNE" userId="63234966-364e-422f-8c52-45fd5239a521" providerId="ADAL" clId="{F0A06B1C-72AE-4E0A-820B-F5799C17E0C4}" dt="2022-03-04T14:17:54.782" v="584"/>
        <pc:sldMkLst>
          <pc:docMk/>
          <pc:sldMk cId="3126565784" sldId="293"/>
        </pc:sldMkLst>
      </pc:sldChg>
      <pc:sldChg chg="modSp add ord">
        <pc:chgData name="CHAUVELLIER ANNE" userId="63234966-364e-422f-8c52-45fd5239a521" providerId="ADAL" clId="{F0A06B1C-72AE-4E0A-820B-F5799C17E0C4}" dt="2022-03-04T14:18:54.811" v="593" actId="14826"/>
        <pc:sldMkLst>
          <pc:docMk/>
          <pc:sldMk cId="1273658255" sldId="294"/>
        </pc:sldMkLst>
      </pc:sldChg>
      <pc:sldChg chg="modSp new mod modNotesTx">
        <pc:chgData name="CHAUVELLIER ANNE" userId="63234966-364e-422f-8c52-45fd5239a521" providerId="ADAL" clId="{F0A06B1C-72AE-4E0A-820B-F5799C17E0C4}" dt="2022-03-11T10:03:36.022" v="1104" actId="20577"/>
        <pc:sldMkLst>
          <pc:docMk/>
          <pc:sldMk cId="1922898151" sldId="295"/>
        </pc:sldMkLst>
      </pc:sldChg>
      <pc:sldChg chg="addSp delSp modSp new mod modNotesTx">
        <pc:chgData name="CHAUVELLIER ANNE" userId="63234966-364e-422f-8c52-45fd5239a521" providerId="ADAL" clId="{F0A06B1C-72AE-4E0A-820B-F5799C17E0C4}" dt="2022-03-11T10:04:06.239" v="1105" actId="20577"/>
        <pc:sldMkLst>
          <pc:docMk/>
          <pc:sldMk cId="3744365439" sldId="296"/>
        </pc:sldMkLst>
      </pc:sldChg>
      <pc:sldChg chg="addSp modSp add ord modNotesTx">
        <pc:chgData name="CHAUVELLIER ANNE" userId="63234966-364e-422f-8c52-45fd5239a521" providerId="ADAL" clId="{F0A06B1C-72AE-4E0A-820B-F5799C17E0C4}" dt="2022-03-04T14:40:40.038" v="924" actId="20577"/>
        <pc:sldMkLst>
          <pc:docMk/>
          <pc:sldMk cId="2389986224" sldId="297"/>
        </pc:sldMkLst>
      </pc:sldChg>
      <pc:sldChg chg="addSp delSp modSp add mod">
        <pc:chgData name="CHAUVELLIER ANNE" userId="63234966-364e-422f-8c52-45fd5239a521" providerId="ADAL" clId="{F0A06B1C-72AE-4E0A-820B-F5799C17E0C4}" dt="2022-03-04T14:28:08.596" v="682" actId="1076"/>
        <pc:sldMkLst>
          <pc:docMk/>
          <pc:sldMk cId="3010050670" sldId="298"/>
        </pc:sldMkLst>
      </pc:sldChg>
      <pc:sldChg chg="modSp add ord">
        <pc:chgData name="CHAUVELLIER ANNE" userId="63234966-364e-422f-8c52-45fd5239a521" providerId="ADAL" clId="{F0A06B1C-72AE-4E0A-820B-F5799C17E0C4}" dt="2022-03-04T14:28:48.395" v="686" actId="14826"/>
        <pc:sldMkLst>
          <pc:docMk/>
          <pc:sldMk cId="675406324" sldId="299"/>
        </pc:sldMkLst>
      </pc:sldChg>
      <pc:sldChg chg="addSp modSp add mod ord">
        <pc:chgData name="CHAUVELLIER ANNE" userId="63234966-364e-422f-8c52-45fd5239a521" providerId="ADAL" clId="{F0A06B1C-72AE-4E0A-820B-F5799C17E0C4}" dt="2022-03-04T14:29:22.059" v="697" actId="1076"/>
        <pc:sldMkLst>
          <pc:docMk/>
          <pc:sldMk cId="176537255" sldId="300"/>
        </pc:sldMkLst>
      </pc:sldChg>
      <pc:sldChg chg="addSp delSp modSp add mod">
        <pc:chgData name="CHAUVELLIER ANNE" userId="63234966-364e-422f-8c52-45fd5239a521" providerId="ADAL" clId="{F0A06B1C-72AE-4E0A-820B-F5799C17E0C4}" dt="2022-03-04T14:33:59.907" v="755" actId="1076"/>
        <pc:sldMkLst>
          <pc:docMk/>
          <pc:sldMk cId="173447655" sldId="301"/>
        </pc:sldMkLst>
      </pc:sldChg>
      <pc:sldChg chg="new del">
        <pc:chgData name="CHAUVELLIER ANNE" userId="63234966-364e-422f-8c52-45fd5239a521" providerId="ADAL" clId="{F0A06B1C-72AE-4E0A-820B-F5799C17E0C4}" dt="2022-03-04T14:41:02.961" v="926" actId="680"/>
        <pc:sldMkLst>
          <pc:docMk/>
          <pc:sldMk cId="2233606153" sldId="302"/>
        </pc:sldMkLst>
      </pc:sldChg>
      <pc:sldChg chg="addSp modSp new mod">
        <pc:chgData name="CHAUVELLIER ANNE" userId="63234966-364e-422f-8c52-45fd5239a521" providerId="ADAL" clId="{F0A06B1C-72AE-4E0A-820B-F5799C17E0C4}" dt="2022-03-04T14:44:58.938" v="975" actId="1076"/>
        <pc:sldMkLst>
          <pc:docMk/>
          <pc:sldMk cId="3457547540" sldId="302"/>
        </pc:sldMkLst>
      </pc:sldChg>
      <pc:sldChg chg="new del">
        <pc:chgData name="CHAUVELLIER ANNE" userId="63234966-364e-422f-8c52-45fd5239a521" providerId="ADAL" clId="{F0A06B1C-72AE-4E0A-820B-F5799C17E0C4}" dt="2022-03-11T10:04:56.452" v="1106" actId="2696"/>
        <pc:sldMkLst>
          <pc:docMk/>
          <pc:sldMk cId="2471551541" sldId="303"/>
        </pc:sldMkLst>
      </pc:sldChg>
      <pc:sldChg chg="modSp add mod">
        <pc:chgData name="CHAUVELLIER ANNE" userId="63234966-364e-422f-8c52-45fd5239a521" providerId="ADAL" clId="{F0A06B1C-72AE-4E0A-820B-F5799C17E0C4}" dt="2022-03-04T14:44:44.755" v="971" actId="1076"/>
        <pc:sldMkLst>
          <pc:docMk/>
          <pc:sldMk cId="1081331501" sldId="304"/>
        </pc:sldMkLst>
      </pc:sldChg>
      <pc:sldChg chg="addSp delSp modSp add mod">
        <pc:chgData name="CHAUVELLIER ANNE" userId="63234966-364e-422f-8c52-45fd5239a521" providerId="ADAL" clId="{F0A06B1C-72AE-4E0A-820B-F5799C17E0C4}" dt="2022-03-04T14:46:48.898" v="996" actId="732"/>
        <pc:sldMkLst>
          <pc:docMk/>
          <pc:sldMk cId="1052486947" sldId="305"/>
        </pc:sldMkLst>
      </pc:sldChg>
      <pc:sldChg chg="addSp delSp modSp add mod">
        <pc:chgData name="CHAUVELLIER ANNE" userId="63234966-364e-422f-8c52-45fd5239a521" providerId="ADAL" clId="{F0A06B1C-72AE-4E0A-820B-F5799C17E0C4}" dt="2022-03-04T14:47:41.257" v="1007" actId="1076"/>
        <pc:sldMkLst>
          <pc:docMk/>
          <pc:sldMk cId="173306966" sldId="306"/>
        </pc:sldMkLst>
      </pc:sldChg>
      <pc:sldChg chg="addSp modSp new mod">
        <pc:chgData name="CHAUVELLIER ANNE" userId="63234966-364e-422f-8c52-45fd5239a521" providerId="ADAL" clId="{F0A06B1C-72AE-4E0A-820B-F5799C17E0C4}" dt="2022-03-04T14:49:42.667" v="1043" actId="1076"/>
        <pc:sldMkLst>
          <pc:docMk/>
          <pc:sldMk cId="74837983" sldId="307"/>
        </pc:sldMkLst>
      </pc:sldChg>
      <pc:sldChg chg="addSp modSp new mod">
        <pc:chgData name="CHAUVELLIER ANNE" userId="63234966-364e-422f-8c52-45fd5239a521" providerId="ADAL" clId="{F0A06B1C-72AE-4E0A-820B-F5799C17E0C4}" dt="2022-03-21T17:15:13.053" v="1123" actId="1076"/>
        <pc:sldMkLst>
          <pc:docMk/>
          <pc:sldMk cId="3519802061" sldId="308"/>
        </pc:sldMkLst>
      </pc:sldChg>
      <pc:sldChg chg="addSp modSp new mod">
        <pc:chgData name="CHAUVELLIER ANNE" userId="63234966-364e-422f-8c52-45fd5239a521" providerId="ADAL" clId="{F0A06B1C-72AE-4E0A-820B-F5799C17E0C4}" dt="2022-03-21T17:19:47.754" v="1146" actId="1076"/>
        <pc:sldMkLst>
          <pc:docMk/>
          <pc:sldMk cId="2369873139" sldId="309"/>
        </pc:sldMkLst>
      </pc:sldChg>
      <pc:sldMasterChg chg="modSldLayout">
        <pc:chgData name="CHAUVELLIER ANNE" userId="63234966-364e-422f-8c52-45fd5239a521" providerId="ADAL" clId="{F0A06B1C-72AE-4E0A-820B-F5799C17E0C4}" dt="2022-03-04T14:14:59.909" v="564" actId="14100"/>
        <pc:sldMasterMkLst>
          <pc:docMk/>
          <pc:sldMasterMk cId="1099315086" sldId="2147483660"/>
        </pc:sldMasterMkLst>
        <pc:sldLayoutChg chg="modSp mod">
          <pc:chgData name="CHAUVELLIER ANNE" userId="63234966-364e-422f-8c52-45fd5239a521" providerId="ADAL" clId="{F0A06B1C-72AE-4E0A-820B-F5799C17E0C4}" dt="2022-03-04T14:14:59.909" v="564" actId="14100"/>
          <pc:sldLayoutMkLst>
            <pc:docMk/>
            <pc:sldMasterMk cId="1099315086" sldId="2147483660"/>
            <pc:sldLayoutMk cId="3928445906" sldId="214748366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074845C-01D3-4A94-B358-B5EA6BB3D0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D5E4F85-0A44-485A-B3E7-E7F67DCD33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0855C-FD51-445B-A359-7C4B20F7D243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174665-A1D2-4C3E-9799-B49DDE1180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0C2DCE-ED8C-41F9-8310-1B6BA664E2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C6B46-A4C9-4C71-A8DF-EA4F4E3643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044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+mn-lt"/>
                <a:cs typeface="Arial"/>
              </a:rPr>
              <a:t>Aujourd’hui, nous allons travailler avec les nombres de 1 à 10 : les montrer avec les doigts, les écrire, compter des objets.</a:t>
            </a:r>
            <a:r>
              <a:rPr lang="fr-FR" b="1" dirty="0">
                <a:latin typeface="+mn-lt"/>
                <a:cs typeface="Arial"/>
              </a:rPr>
              <a:t> </a:t>
            </a:r>
            <a:endParaRPr lang="fr-FR" b="1" dirty="0">
              <a:latin typeface="+mn-lt"/>
              <a:cs typeface="Arial" panose="020B0604020202020204" pitchFamily="34" charset="0"/>
            </a:endParaRPr>
          </a:p>
          <a:p>
            <a:endParaRPr lang="fr-FR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65382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Les élèves lèvent leur ardoise quand ils ont répondu et l’enseignant valide (ou invalide) chaque proposition d’élève, le plus discrètement possible pour ne pas gêner les autres élèves.</a:t>
            </a:r>
          </a:p>
          <a:p>
            <a:r>
              <a:rPr lang="fr-FR" dirty="0"/>
              <a:t>Les élèves qui ont échoué </a:t>
            </a:r>
            <a:r>
              <a:rPr lang="fr-FR" strike="noStrike" dirty="0"/>
              <a:t>l’item</a:t>
            </a:r>
            <a:r>
              <a:rPr lang="fr-FR" dirty="0"/>
              <a:t> sont invités à essayer de nouveau. </a:t>
            </a:r>
            <a:endParaRPr lang="fr-FR" dirty="0">
              <a:cs typeface="Calibri"/>
            </a:endParaRPr>
          </a:p>
          <a:p>
            <a:r>
              <a:rPr lang="fr-FR" dirty="0"/>
              <a:t>Lorsque la grande majorité de la classe a trouvé la bonne réponse, l’enseignant interroge un élève. </a:t>
            </a:r>
            <a:endParaRPr lang="fr-FR" dirty="0">
              <a:cs typeface="Calibri"/>
            </a:endParaRPr>
          </a:p>
          <a:p>
            <a:r>
              <a:rPr lang="fr-FR" dirty="0"/>
              <a:t>On peut demander à un élève en difficulté de dénombrer. L’enseignant au tableau pointe avec son stylo chaque élément compté au fur et à mesure des nombres énoncés par l’élève. </a:t>
            </a:r>
            <a:endParaRPr lang="fr-FR" dirty="0">
              <a:cs typeface="Calibri"/>
            </a:endParaRPr>
          </a:p>
          <a:p>
            <a:r>
              <a:rPr lang="fr-FR" dirty="0"/>
              <a:t>L’enseignant écrit au tableau la réponse. Si besoin, il verbalise le geste d'écriture du chiffre 4.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 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90969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50958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63444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0127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Réponse attendue : 9.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3742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Réponse attendue : 8.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34173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55073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9220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Nous allons jouer au jeu du furet : chaque élève à tour de rôle doit dire le nombre suivant. Nous allons jusqu’à 10, puis nous recommençons</a:t>
            </a:r>
            <a:r>
              <a:rPr lang="fr-FR" b="0" baseline="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baseline="0" dirty="0"/>
              <a:t>Pointer simultanément les nombres sur la file numérique collective.</a:t>
            </a:r>
            <a:endParaRPr lang="fr-FR" b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6619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Maintenant, nous allons partir de 10 et compter à reculons, comme le compte à rebours d’une fusée.</a:t>
            </a:r>
            <a:endParaRPr lang="fr-FR" b="0" i="1" dirty="0"/>
          </a:p>
          <a:p>
            <a:r>
              <a:rPr lang="fr-FR" b="0" baseline="0" dirty="0"/>
              <a:t>Faire d’abord réciter par les élèves ensemble les nombres de 10 à 0 en pointant la file numérique, puis démarrer l’activité.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0633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Je vais dire un nombre entre 1 et 10 et il faudra montrer le nombre de doigts correspondants. </a:t>
            </a: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5068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>
                <a:effectLst/>
                <a:latin typeface="+mn-lt"/>
                <a:ea typeface="Times New Roman" panose="02020603050405020304" pitchFamily="18" charset="0"/>
              </a:rPr>
              <a:t>Si certains élèves affichent 4 doigts et 4 doigts, accepter la réponse mais leur montrer la représentation « témoin » (5 et 3) en leur précisant qu’elle permet de calculer plus facilement. </a:t>
            </a:r>
            <a:endParaRPr lang="fr-FR" dirty="0">
              <a:latin typeface="+mn-lt"/>
            </a:endParaRPr>
          </a:p>
          <a:p>
            <a:endParaRPr lang="fr-FR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758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i="1" dirty="0">
                <a:effectLst/>
                <a:latin typeface="+mn-lt"/>
                <a:cs typeface="Segoe UI" panose="020B0502040204020203" pitchFamily="34" charset="0"/>
              </a:rPr>
              <a:t>On a 10 doigts, quand on veut montrer 10, il faut montrer tous les doigts des 2 mains.</a:t>
            </a:r>
            <a:endParaRPr lang="fr-FR" sz="1200" i="1" dirty="0"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5538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i="1" dirty="0">
                <a:effectLst/>
                <a:latin typeface="+mn-lt"/>
              </a:rPr>
              <a:t>6, c’est 5 et encore 1. Pour faire 6, on montre une main entière, 5, et le premier doigt de l’autre main.</a:t>
            </a:r>
            <a:endParaRPr lang="fr-FR" sz="1200" i="1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6694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i="1" dirty="0">
                <a:effectLst/>
                <a:latin typeface="+mn-lt"/>
              </a:rPr>
              <a:t>9, c’est 10 moins 1. Pour faire 9, on montre tous les doigts, 10, et on enlève un doigt.</a:t>
            </a:r>
            <a:endParaRPr lang="fr-FR" sz="1200" i="1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1788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Maintenant, vous allez voir apparaitre des objets : des billes, des carrés, des traits représentant des doigts. Comptez-les puis écrivez le nombre sur votre ardoise.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4064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783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516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7537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318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1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630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0845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1519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052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45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91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62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50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10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B339C9B0-328A-770E-7889-03581E736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45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BF06B4AA-C9F5-E664-C3D5-131001FCCF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324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F7427A46-96ED-5107-5249-C884D2268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565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3F821EAB-B09D-77C1-7CB0-1A2126A941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58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1471CE19-03D9-25E8-3A44-2091F3BAAF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898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Appareils électroniques, capture d’écran, texte, prise&#10;&#10;Le contenu généré par l’IA peut être incorrect.">
            <a:extLst>
              <a:ext uri="{FF2B5EF4-FFF2-40B4-BE49-F238E27FC236}">
                <a16:creationId xmlns:a16="http://schemas.microsoft.com/office/drawing/2014/main" id="{7A8933A1-06A0-1052-3900-29F74207CF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365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10A2D505-7F7C-48C7-4512-14AB69E7A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986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067C3DA0-92A9-DB7C-49F5-4B238907C1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050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0D510EED-0C98-3933-B39E-E934D5D1B3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06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jaune&#10;&#10;Le contenu généré par l’IA peut être incorrect.">
            <a:extLst>
              <a:ext uri="{FF2B5EF4-FFF2-40B4-BE49-F238E27FC236}">
                <a16:creationId xmlns:a16="http://schemas.microsoft.com/office/drawing/2014/main" id="{50F2DA32-CEE1-3729-59E6-4FB83D35E9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, texte, prise&#10;&#10;Le contenu généré par l’IA peut être incorrect.">
            <a:extLst>
              <a:ext uri="{FF2B5EF4-FFF2-40B4-BE49-F238E27FC236}">
                <a16:creationId xmlns:a16="http://schemas.microsoft.com/office/drawing/2014/main" id="{6E5B79A7-55B0-DDB9-0C27-48EC858F8D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37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dessin humoristique, conception&#10;&#10;Le contenu généré par l’IA peut être incorrect.">
            <a:extLst>
              <a:ext uri="{FF2B5EF4-FFF2-40B4-BE49-F238E27FC236}">
                <a16:creationId xmlns:a16="http://schemas.microsoft.com/office/drawing/2014/main" id="{07CA9804-2872-4CC6-4F3C-7832289265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6028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logiciel, Page web&#10;&#10;Le contenu généré par l’IA peut être incorrect.">
            <a:extLst>
              <a:ext uri="{FF2B5EF4-FFF2-40B4-BE49-F238E27FC236}">
                <a16:creationId xmlns:a16="http://schemas.microsoft.com/office/drawing/2014/main" id="{6DE73B88-E6E0-311C-69CE-6B69D5324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802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logiciel, nombre&#10;&#10;Le contenu généré par l’IA peut être incorrect.">
            <a:extLst>
              <a:ext uri="{FF2B5EF4-FFF2-40B4-BE49-F238E27FC236}">
                <a16:creationId xmlns:a16="http://schemas.microsoft.com/office/drawing/2014/main" id="{16853DF2-B4D2-E6FE-6D42-39875D939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5475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3531A3E0-21C8-020C-075B-55FEDF6C3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3315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1B3192EB-CCF9-49C3-F154-DBC3A6499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869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0B32FCE9-BD6D-4E98-0392-6B418AED6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69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logiciel, Icône d’ordinateur&#10;&#10;Le contenu généré par l’IA peut être incorrect.">
            <a:extLst>
              <a:ext uri="{FF2B5EF4-FFF2-40B4-BE49-F238E27FC236}">
                <a16:creationId xmlns:a16="http://schemas.microsoft.com/office/drawing/2014/main" id="{5E6CBFE1-5E02-C0B5-428D-02A3F533E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379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1F7E0CDE-58ED-A53B-0D33-080F09080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873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Une image contenant texte, capture d’écran, dessin humoristique, conception&#10;&#10;Le contenu généré par l’IA peut être incorrect.">
            <a:extLst>
              <a:ext uri="{FF2B5EF4-FFF2-40B4-BE49-F238E27FC236}">
                <a16:creationId xmlns:a16="http://schemas.microsoft.com/office/drawing/2014/main" id="{88795B87-9778-C6D7-7728-F456865EF4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028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A86DC06D-EA0A-B6A8-0676-786174B411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169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AE940031-436F-7BF1-924A-A3ACE45ED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791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FEA49A35-2E0A-02FD-3B28-595E7FD5DB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005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AE1CCC0D-39C2-195F-E7E0-E21BC0472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327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AE712C99-E0F4-A8E6-F898-83ED25E4A1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20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6CD5D241-C8A1-B80E-75F9-DC65A3F890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322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AC71FFA-E8D4-45A7-B53D-9EC090DD7389}">
  <ds:schemaRefs>
    <ds:schemaRef ds:uri="23cf7a0d-57af-4434-867c-c099e6f87b4a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82012E0-82A0-4EE2-8182-A586225DD9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4AE4C3-73E3-4681-9A1F-05DCAE7C04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4540</TotalTime>
  <Words>412</Words>
  <Application>Microsoft Office PowerPoint</Application>
  <PresentationFormat>Affichage à l'écran (4:3)</PresentationFormat>
  <Paragraphs>37</Paragraphs>
  <Slides>26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26</vt:i4>
      </vt:variant>
    </vt:vector>
  </HeadingPairs>
  <TitlesOfParts>
    <vt:vector size="35" baseType="lpstr">
      <vt:lpstr>Calibri Light</vt:lpstr>
      <vt:lpstr>Verdana</vt:lpstr>
      <vt:lpstr>Calibri</vt:lpstr>
      <vt:lpstr>Arial</vt:lpstr>
      <vt:lpstr>Thème Office</vt:lpstr>
      <vt:lpstr>4_Thème Office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17</cp:revision>
  <dcterms:created xsi:type="dcterms:W3CDTF">2022-01-07T11:15:07Z</dcterms:created>
  <dcterms:modified xsi:type="dcterms:W3CDTF">2025-03-19T09:54:01Z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