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3.xml" ContentType="application/vnd.openxmlformats-officedocument.theme+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4.xml" ContentType="application/vnd.openxmlformats-officedocument.theme+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comments/modernComment_12D_B5B23B20.xml" ContentType="application/vnd.ms-powerpoint.comments+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comments/modernComment_12E_F597C8AC.xml" ContentType="application/vnd.ms-powerpoint.comments+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60" r:id="rId4"/>
    <p:sldMasterId id="2147483693" r:id="rId5"/>
    <p:sldMasterId id="2147483698" r:id="rId6"/>
    <p:sldMasterId id="2147483703" r:id="rId7"/>
    <p:sldMasterId id="2147483708" r:id="rId8"/>
  </p:sldMasterIdLst>
  <p:notesMasterIdLst>
    <p:notesMasterId r:id="rId43"/>
  </p:notesMasterIdLst>
  <p:handoutMasterIdLst>
    <p:handoutMasterId r:id="rId44"/>
  </p:handoutMasterIdLst>
  <p:sldIdLst>
    <p:sldId id="276" r:id="rId9"/>
    <p:sldId id="277" r:id="rId10"/>
    <p:sldId id="279" r:id="rId11"/>
    <p:sldId id="278" r:id="rId12"/>
    <p:sldId id="280" r:id="rId13"/>
    <p:sldId id="281" r:id="rId14"/>
    <p:sldId id="282" r:id="rId15"/>
    <p:sldId id="286" r:id="rId16"/>
    <p:sldId id="287" r:id="rId17"/>
    <p:sldId id="309" r:id="rId18"/>
    <p:sldId id="308" r:id="rId19"/>
    <p:sldId id="310" r:id="rId20"/>
    <p:sldId id="311" r:id="rId21"/>
    <p:sldId id="288" r:id="rId22"/>
    <p:sldId id="289" r:id="rId23"/>
    <p:sldId id="290" r:id="rId24"/>
    <p:sldId id="312" r:id="rId25"/>
    <p:sldId id="291" r:id="rId26"/>
    <p:sldId id="313" r:id="rId27"/>
    <p:sldId id="306" r:id="rId28"/>
    <p:sldId id="285" r:id="rId29"/>
    <p:sldId id="293" r:id="rId30"/>
    <p:sldId id="294" r:id="rId31"/>
    <p:sldId id="295" r:id="rId32"/>
    <p:sldId id="301" r:id="rId33"/>
    <p:sldId id="300" r:id="rId34"/>
    <p:sldId id="296" r:id="rId35"/>
    <p:sldId id="303" r:id="rId36"/>
    <p:sldId id="297" r:id="rId37"/>
    <p:sldId id="298" r:id="rId38"/>
    <p:sldId id="304" r:id="rId39"/>
    <p:sldId id="299" r:id="rId40"/>
    <p:sldId id="302" r:id="rId41"/>
    <p:sldId id="305" r:id="rId42"/>
  </p:sldIdLst>
  <p:sldSz cx="9144000" cy="6858000" type="screen4x3"/>
  <p:notesSz cx="6858000" cy="9144000"/>
  <p:embeddedFontLst>
    <p:embeddedFont>
      <p:font typeface="DIN Next LT Pro" panose="020B0503020203050203" pitchFamily="34" charset="0"/>
      <p:regular r:id="rId45"/>
    </p:embeddedFont>
    <p:embeddedFont>
      <p:font typeface="DIN Next Rounded LT Pro" panose="020F0503020203050203" pitchFamily="34" charset="0"/>
      <p:regular r:id="rId46"/>
    </p:embeddedFont>
    <p:embeddedFont>
      <p:font typeface="Segoe UI" panose="020B0502040204020203" pitchFamily="34" charset="0"/>
      <p:regular r:id="rId47"/>
      <p:bold r:id="rId48"/>
      <p:italic r:id="rId49"/>
      <p:boldItalic r:id="rId50"/>
    </p:embeddedFont>
    <p:embeddedFont>
      <p:font typeface="Verdana" panose="020B0604030504040204" pitchFamily="34" charset="0"/>
      <p:regular r:id="rId51"/>
      <p:bold r:id="rId52"/>
      <p:italic r:id="rId53"/>
      <p:boldItalic r:id="rId54"/>
    </p:embeddedFont>
  </p:embeddedFont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F875900-4CD5-0B77-42CA-03FBCC6F856F}" name="Pauline Lion" initials="PL" userId="48ef9a2cfb904c2c" providerId="Windows Live"/>
  <p188:author id="{33C2CF67-9BF0-36C3-EEE1-09B84C3469D6}" name="BELLEMIN SANDRA" initials="SB" userId="S::SBELLEMIN@editions-hatier.fr::5fe4e071-d3f4-40df-970f-ee8fcf898346" providerId="AD"/>
  <p188:author id="{99329D8D-736E-127F-056B-D92D91D3CEEB}" name="Harmonie Rossi Tessier" initials="HR" userId="ce3dc0babca3d520" providerId="Windows Live"/>
  <p188:author id="{CB410498-00AA-A716-1E6C-E42B11846246}" name="jennifer riviere" initials="jr" userId="77148290420568c5" providerId="Windows Live"/>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CHAUVELLIER ANNE" initials="CA" lastIdx="6" clrIdx="0">
    <p:extLst>
      <p:ext uri="{19B8F6BF-5375-455C-9EA6-DF929625EA0E}">
        <p15:presenceInfo xmlns:p15="http://schemas.microsoft.com/office/powerpoint/2012/main" userId="S::ACHAUVELLIER@editions-hatier.fr::63234966-364e-422f-8c52-45fd5239a521" providerId="AD"/>
      </p:ext>
    </p:extLst>
  </p:cmAuthor>
  <p:cmAuthor id="2" name="riviere.jennifer" initials="ri" lastIdx="8" clrIdx="1">
    <p:extLst>
      <p:ext uri="{19B8F6BF-5375-455C-9EA6-DF929625EA0E}">
        <p15:presenceInfo xmlns:p15="http://schemas.microsoft.com/office/powerpoint/2012/main" userId="S::riviere.jennifer_gmail.com#ext#@hachette.onmicrosoft.com::1d9d5009-092f-4c80-8dba-153923be29d4" providerId="AD"/>
      </p:ext>
    </p:extLst>
  </p:cmAuthor>
  <p:cmAuthor id="3" name="pauline.negrellion" initials="pa" lastIdx="6" clrIdx="2">
    <p:extLst>
      <p:ext uri="{19B8F6BF-5375-455C-9EA6-DF929625EA0E}">
        <p15:presenceInfo xmlns:p15="http://schemas.microsoft.com/office/powerpoint/2012/main" userId="S::pauline.negrellion_gmail.com#ext#@hachette.onmicrosoft.com::9fb65b54-3bbd-4994-b3cf-42d8602c7eef" providerId="AD"/>
      </p:ext>
    </p:extLst>
  </p:cmAuthor>
  <p:cmAuthor id="4" name="omenriah" initials="om" lastIdx="6" clrIdx="3">
    <p:extLst>
      <p:ext uri="{19B8F6BF-5375-455C-9EA6-DF929625EA0E}">
        <p15:presenceInfo xmlns:p15="http://schemas.microsoft.com/office/powerpoint/2012/main" userId="S::omenriah_gmail.com#ext#@hachette.onmicrosoft.com::1c7e23f3-21b9-4451-98c0-15057ee0799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39491"/>
    <a:srgbClr val="FF9966"/>
    <a:srgbClr val="61C4D1"/>
    <a:srgbClr val="FFD333"/>
    <a:srgbClr val="EC527E"/>
    <a:srgbClr val="E7E7E8"/>
    <a:srgbClr val="00B05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4FB2C80-1DA9-4442-A613-E9277F03A17D}" v="2" dt="2025-03-19T10:59:13.429"/>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647" autoAdjust="0"/>
    <p:restoredTop sz="74958" autoAdjust="0"/>
  </p:normalViewPr>
  <p:slideViewPr>
    <p:cSldViewPr snapToGrid="0">
      <p:cViewPr varScale="1">
        <p:scale>
          <a:sx n="83" d="100"/>
          <a:sy n="83" d="100"/>
        </p:scale>
        <p:origin x="1518" y="66"/>
      </p:cViewPr>
      <p:guideLst/>
    </p:cSldViewPr>
  </p:slideViewPr>
  <p:notesTextViewPr>
    <p:cViewPr>
      <p:scale>
        <a:sx n="1" d="1"/>
        <a:sy n="1" d="1"/>
      </p:scale>
      <p:origin x="0" y="0"/>
    </p:cViewPr>
  </p:notesTextViewPr>
  <p:notesViewPr>
    <p:cSldViewPr snapToGrid="0">
      <p:cViewPr varScale="1">
        <p:scale>
          <a:sx n="53" d="100"/>
          <a:sy n="53" d="100"/>
        </p:scale>
        <p:origin x="2141" y="53"/>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5.xml"/><Relationship Id="rId18" Type="http://schemas.openxmlformats.org/officeDocument/2006/relationships/slide" Target="slides/slide10.xml"/><Relationship Id="rId26" Type="http://schemas.openxmlformats.org/officeDocument/2006/relationships/slide" Target="slides/slide18.xml"/><Relationship Id="rId39" Type="http://schemas.openxmlformats.org/officeDocument/2006/relationships/slide" Target="slides/slide31.xml"/><Relationship Id="rId21" Type="http://schemas.openxmlformats.org/officeDocument/2006/relationships/slide" Target="slides/slide13.xml"/><Relationship Id="rId34" Type="http://schemas.openxmlformats.org/officeDocument/2006/relationships/slide" Target="slides/slide26.xml"/><Relationship Id="rId42" Type="http://schemas.openxmlformats.org/officeDocument/2006/relationships/slide" Target="slides/slide34.xml"/><Relationship Id="rId47" Type="http://schemas.openxmlformats.org/officeDocument/2006/relationships/font" Target="fonts/font3.fntdata"/><Relationship Id="rId50" Type="http://schemas.openxmlformats.org/officeDocument/2006/relationships/font" Target="fonts/font6.fntdata"/><Relationship Id="rId55" Type="http://schemas.openxmlformats.org/officeDocument/2006/relationships/commentAuthors" Target="commentAuthors.xml"/><Relationship Id="rId7" Type="http://schemas.openxmlformats.org/officeDocument/2006/relationships/slideMaster" Target="slideMasters/slideMaster4.xml"/><Relationship Id="rId2" Type="http://schemas.openxmlformats.org/officeDocument/2006/relationships/customXml" Target="../customXml/item2.xml"/><Relationship Id="rId16" Type="http://schemas.openxmlformats.org/officeDocument/2006/relationships/slide" Target="slides/slide8.xml"/><Relationship Id="rId20" Type="http://schemas.openxmlformats.org/officeDocument/2006/relationships/slide" Target="slides/slide12.xml"/><Relationship Id="rId29" Type="http://schemas.openxmlformats.org/officeDocument/2006/relationships/slide" Target="slides/slide21.xml"/><Relationship Id="rId41" Type="http://schemas.openxmlformats.org/officeDocument/2006/relationships/slide" Target="slides/slide33.xml"/><Relationship Id="rId54" Type="http://schemas.openxmlformats.org/officeDocument/2006/relationships/font" Target="fonts/font10.fntdata"/><Relationship Id="rId62" Type="http://schemas.microsoft.com/office/2018/10/relationships/authors" Target="author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3.xml"/><Relationship Id="rId24" Type="http://schemas.openxmlformats.org/officeDocument/2006/relationships/slide" Target="slides/slide16.xml"/><Relationship Id="rId32" Type="http://schemas.openxmlformats.org/officeDocument/2006/relationships/slide" Target="slides/slide24.xml"/><Relationship Id="rId37" Type="http://schemas.openxmlformats.org/officeDocument/2006/relationships/slide" Target="slides/slide29.xml"/><Relationship Id="rId40" Type="http://schemas.openxmlformats.org/officeDocument/2006/relationships/slide" Target="slides/slide32.xml"/><Relationship Id="rId45" Type="http://schemas.openxmlformats.org/officeDocument/2006/relationships/font" Target="fonts/font1.fntdata"/><Relationship Id="rId53" Type="http://schemas.openxmlformats.org/officeDocument/2006/relationships/font" Target="fonts/font9.fntdata"/><Relationship Id="rId58" Type="http://schemas.openxmlformats.org/officeDocument/2006/relationships/theme" Target="theme/theme1.xml"/><Relationship Id="rId5" Type="http://schemas.openxmlformats.org/officeDocument/2006/relationships/slideMaster" Target="slideMasters/slideMaster2.xml"/><Relationship Id="rId15" Type="http://schemas.openxmlformats.org/officeDocument/2006/relationships/slide" Target="slides/slide7.xml"/><Relationship Id="rId23" Type="http://schemas.openxmlformats.org/officeDocument/2006/relationships/slide" Target="slides/slide15.xml"/><Relationship Id="rId28" Type="http://schemas.openxmlformats.org/officeDocument/2006/relationships/slide" Target="slides/slide20.xml"/><Relationship Id="rId36" Type="http://schemas.openxmlformats.org/officeDocument/2006/relationships/slide" Target="slides/slide28.xml"/><Relationship Id="rId49" Type="http://schemas.openxmlformats.org/officeDocument/2006/relationships/font" Target="fonts/font5.fntdata"/><Relationship Id="rId57" Type="http://schemas.openxmlformats.org/officeDocument/2006/relationships/viewProps" Target="viewProps.xml"/><Relationship Id="rId61" Type="http://schemas.microsoft.com/office/2015/10/relationships/revisionInfo" Target="revisionInfo.xml"/><Relationship Id="rId10" Type="http://schemas.openxmlformats.org/officeDocument/2006/relationships/slide" Target="slides/slide2.xml"/><Relationship Id="rId19" Type="http://schemas.openxmlformats.org/officeDocument/2006/relationships/slide" Target="slides/slide11.xml"/><Relationship Id="rId31" Type="http://schemas.openxmlformats.org/officeDocument/2006/relationships/slide" Target="slides/slide23.xml"/><Relationship Id="rId44" Type="http://schemas.openxmlformats.org/officeDocument/2006/relationships/handoutMaster" Target="handoutMasters/handoutMaster1.xml"/><Relationship Id="rId52" Type="http://schemas.openxmlformats.org/officeDocument/2006/relationships/font" Target="fonts/font8.fntdata"/><Relationship Id="rId60" Type="http://schemas.microsoft.com/office/2016/11/relationships/changesInfo" Target="changesInfos/changesInfo1.xml"/><Relationship Id="rId4" Type="http://schemas.openxmlformats.org/officeDocument/2006/relationships/slideMaster" Target="slideMasters/slideMaster1.xml"/><Relationship Id="rId9" Type="http://schemas.openxmlformats.org/officeDocument/2006/relationships/slide" Target="slides/slide1.xml"/><Relationship Id="rId14" Type="http://schemas.openxmlformats.org/officeDocument/2006/relationships/slide" Target="slides/slide6.xml"/><Relationship Id="rId22" Type="http://schemas.openxmlformats.org/officeDocument/2006/relationships/slide" Target="slides/slide14.xml"/><Relationship Id="rId27" Type="http://schemas.openxmlformats.org/officeDocument/2006/relationships/slide" Target="slides/slide19.xml"/><Relationship Id="rId30" Type="http://schemas.openxmlformats.org/officeDocument/2006/relationships/slide" Target="slides/slide22.xml"/><Relationship Id="rId35" Type="http://schemas.openxmlformats.org/officeDocument/2006/relationships/slide" Target="slides/slide27.xml"/><Relationship Id="rId43" Type="http://schemas.openxmlformats.org/officeDocument/2006/relationships/notesMaster" Target="notesMasters/notesMaster1.xml"/><Relationship Id="rId48" Type="http://schemas.openxmlformats.org/officeDocument/2006/relationships/font" Target="fonts/font4.fntdata"/><Relationship Id="rId56" Type="http://schemas.openxmlformats.org/officeDocument/2006/relationships/presProps" Target="presProps.xml"/><Relationship Id="rId8" Type="http://schemas.openxmlformats.org/officeDocument/2006/relationships/slideMaster" Target="slideMasters/slideMaster5.xml"/><Relationship Id="rId51" Type="http://schemas.openxmlformats.org/officeDocument/2006/relationships/font" Target="fonts/font7.fntdata"/><Relationship Id="rId3" Type="http://schemas.openxmlformats.org/officeDocument/2006/relationships/customXml" Target="../customXml/item3.xml"/><Relationship Id="rId12" Type="http://schemas.openxmlformats.org/officeDocument/2006/relationships/slide" Target="slides/slide4.xml"/><Relationship Id="rId17" Type="http://schemas.openxmlformats.org/officeDocument/2006/relationships/slide" Target="slides/slide9.xml"/><Relationship Id="rId25" Type="http://schemas.openxmlformats.org/officeDocument/2006/relationships/slide" Target="slides/slide17.xml"/><Relationship Id="rId33" Type="http://schemas.openxmlformats.org/officeDocument/2006/relationships/slide" Target="slides/slide25.xml"/><Relationship Id="rId38" Type="http://schemas.openxmlformats.org/officeDocument/2006/relationships/slide" Target="slides/slide30.xml"/><Relationship Id="rId46" Type="http://schemas.openxmlformats.org/officeDocument/2006/relationships/font" Target="fonts/font2.fntdata"/><Relationship Id="rId59"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HAUVELLIER ANNE" userId="63234966-364e-422f-8c52-45fd5239a521" providerId="ADAL" clId="{746CA95A-58B4-4B1E-A302-EB7B78C4366D}"/>
    <pc:docChg chg="custSel modSld">
      <pc:chgData name="CHAUVELLIER ANNE" userId="63234966-364e-422f-8c52-45fd5239a521" providerId="ADAL" clId="{746CA95A-58B4-4B1E-A302-EB7B78C4366D}" dt="2022-05-23T13:15:19.120" v="2" actId="27636"/>
      <pc:docMkLst>
        <pc:docMk/>
      </pc:docMkLst>
      <pc:sldChg chg="modSp mod">
        <pc:chgData name="CHAUVELLIER ANNE" userId="63234966-364e-422f-8c52-45fd5239a521" providerId="ADAL" clId="{746CA95A-58B4-4B1E-A302-EB7B78C4366D}" dt="2022-05-23T13:15:19.120" v="2" actId="27636"/>
        <pc:sldMkLst>
          <pc:docMk/>
          <pc:sldMk cId="1167145136" sldId="276"/>
        </pc:sldMkLst>
      </pc:sldChg>
    </pc:docChg>
  </pc:docChgLst>
  <pc:docChgLst>
    <pc:chgData name="CARATY CORINNE" userId="8ff7d65e-e73f-48f4-8c35-2e9a1daaa9ff" providerId="ADAL" clId="{398C24C4-92B2-4AD8-ADFE-D9937F450746}"/>
    <pc:docChg chg="modSld">
      <pc:chgData name="CARATY CORINNE" userId="8ff7d65e-e73f-48f4-8c35-2e9a1daaa9ff" providerId="ADAL" clId="{398C24C4-92B2-4AD8-ADFE-D9937F450746}" dt="2022-09-06T11:59:00.443" v="1" actId="1076"/>
      <pc:docMkLst>
        <pc:docMk/>
      </pc:docMkLst>
      <pc:sldChg chg="addSp modSp mod">
        <pc:chgData name="CARATY CORINNE" userId="8ff7d65e-e73f-48f4-8c35-2e9a1daaa9ff" providerId="ADAL" clId="{398C24C4-92B2-4AD8-ADFE-D9937F450746}" dt="2022-09-06T11:59:00.443" v="1" actId="1076"/>
        <pc:sldMkLst>
          <pc:docMk/>
          <pc:sldMk cId="1167145136" sldId="276"/>
        </pc:sldMkLst>
      </pc:sldChg>
    </pc:docChg>
  </pc:docChgLst>
  <pc:docChgLst>
    <pc:chgData name="BELLEMIN SANDRA" userId="5fe4e071-d3f4-40df-970f-ee8fcf898346" providerId="ADAL" clId="{64FB2C80-1DA9-4442-A613-E9277F03A17D}"/>
    <pc:docChg chg="custSel addSld delSld modSld">
      <pc:chgData name="BELLEMIN SANDRA" userId="5fe4e071-d3f4-40df-970f-ee8fcf898346" providerId="ADAL" clId="{64FB2C80-1DA9-4442-A613-E9277F03A17D}" dt="2025-03-20T08:31:17.433" v="207" actId="20577"/>
      <pc:docMkLst>
        <pc:docMk/>
      </pc:docMkLst>
      <pc:sldChg chg="modNotesTx">
        <pc:chgData name="BELLEMIN SANDRA" userId="5fe4e071-d3f4-40df-970f-ee8fcf898346" providerId="ADAL" clId="{64FB2C80-1DA9-4442-A613-E9277F03A17D}" dt="2025-03-20T08:31:17.433" v="207" actId="20577"/>
        <pc:sldMkLst>
          <pc:docMk/>
          <pc:sldMk cId="964838861" sldId="285"/>
        </pc:sldMkLst>
      </pc:sldChg>
      <pc:sldChg chg="modNotesTx">
        <pc:chgData name="BELLEMIN SANDRA" userId="5fe4e071-d3f4-40df-970f-ee8fcf898346" providerId="ADAL" clId="{64FB2C80-1DA9-4442-A613-E9277F03A17D}" dt="2025-03-19T10:56:31.608" v="104" actId="20577"/>
        <pc:sldMkLst>
          <pc:docMk/>
          <pc:sldMk cId="3582743819" sldId="286"/>
        </pc:sldMkLst>
      </pc:sldChg>
      <pc:sldChg chg="delSp mod">
        <pc:chgData name="BELLEMIN SANDRA" userId="5fe4e071-d3f4-40df-970f-ee8fcf898346" providerId="ADAL" clId="{64FB2C80-1DA9-4442-A613-E9277F03A17D}" dt="2025-03-19T10:59:11.011" v="107" actId="478"/>
        <pc:sldMkLst>
          <pc:docMk/>
          <pc:sldMk cId="2181620961" sldId="287"/>
        </pc:sldMkLst>
        <pc:picChg chg="del">
          <ac:chgData name="BELLEMIN SANDRA" userId="5fe4e071-d3f4-40df-970f-ee8fcf898346" providerId="ADAL" clId="{64FB2C80-1DA9-4442-A613-E9277F03A17D}" dt="2025-03-19T10:59:11.011" v="107" actId="478"/>
          <ac:picMkLst>
            <pc:docMk/>
            <pc:sldMk cId="2181620961" sldId="287"/>
            <ac:picMk id="7" creationId="{E5514C3F-3E3D-4C34-9419-0D88340ED085}"/>
          </ac:picMkLst>
        </pc:picChg>
      </pc:sldChg>
      <pc:sldChg chg="modNotesTx">
        <pc:chgData name="BELLEMIN SANDRA" userId="5fe4e071-d3f4-40df-970f-ee8fcf898346" providerId="ADAL" clId="{64FB2C80-1DA9-4442-A613-E9277F03A17D}" dt="2025-03-19T11:00:59.542" v="117" actId="20577"/>
        <pc:sldMkLst>
          <pc:docMk/>
          <pc:sldMk cId="2447498970" sldId="288"/>
        </pc:sldMkLst>
      </pc:sldChg>
      <pc:sldChg chg="delSp mod">
        <pc:chgData name="BELLEMIN SANDRA" userId="5fe4e071-d3f4-40df-970f-ee8fcf898346" providerId="ADAL" clId="{64FB2C80-1DA9-4442-A613-E9277F03A17D}" dt="2025-03-19T11:01:27.287" v="119" actId="478"/>
        <pc:sldMkLst>
          <pc:docMk/>
          <pc:sldMk cId="1208184983" sldId="290"/>
        </pc:sldMkLst>
        <pc:picChg chg="del">
          <ac:chgData name="BELLEMIN SANDRA" userId="5fe4e071-d3f4-40df-970f-ee8fcf898346" providerId="ADAL" clId="{64FB2C80-1DA9-4442-A613-E9277F03A17D}" dt="2025-03-19T11:01:27.287" v="119" actId="478"/>
          <ac:picMkLst>
            <pc:docMk/>
            <pc:sldMk cId="1208184983" sldId="290"/>
            <ac:picMk id="15" creationId="{1E1EEDA0-1722-4C4C-9478-B71FF424F9C3}"/>
          </ac:picMkLst>
        </pc:picChg>
      </pc:sldChg>
      <pc:sldChg chg="delSp mod">
        <pc:chgData name="BELLEMIN SANDRA" userId="5fe4e071-d3f4-40df-970f-ee8fcf898346" providerId="ADAL" clId="{64FB2C80-1DA9-4442-A613-E9277F03A17D}" dt="2025-03-19T11:01:37.430" v="121" actId="478"/>
        <pc:sldMkLst>
          <pc:docMk/>
          <pc:sldMk cId="2894775173" sldId="291"/>
        </pc:sldMkLst>
        <pc:picChg chg="del">
          <ac:chgData name="BELLEMIN SANDRA" userId="5fe4e071-d3f4-40df-970f-ee8fcf898346" providerId="ADAL" clId="{64FB2C80-1DA9-4442-A613-E9277F03A17D}" dt="2025-03-19T11:01:37.430" v="121" actId="478"/>
          <ac:picMkLst>
            <pc:docMk/>
            <pc:sldMk cId="2894775173" sldId="291"/>
            <ac:picMk id="16" creationId="{7DD4A26F-BD5C-46E5-96AF-CB5C4270E327}"/>
          </ac:picMkLst>
        </pc:picChg>
      </pc:sldChg>
      <pc:sldChg chg="modNotesTx">
        <pc:chgData name="BELLEMIN SANDRA" userId="5fe4e071-d3f4-40df-970f-ee8fcf898346" providerId="ADAL" clId="{64FB2C80-1DA9-4442-A613-E9277F03A17D}" dt="2025-03-20T08:29:52.834" v="179" actId="20577"/>
        <pc:sldMkLst>
          <pc:docMk/>
          <pc:sldMk cId="2406233898" sldId="306"/>
        </pc:sldMkLst>
      </pc:sldChg>
      <pc:sldChg chg="del">
        <pc:chgData name="BELLEMIN SANDRA" userId="5fe4e071-d3f4-40df-970f-ee8fcf898346" providerId="ADAL" clId="{64FB2C80-1DA9-4442-A613-E9277F03A17D}" dt="2025-03-19T10:58:51.944" v="105" actId="47"/>
        <pc:sldMkLst>
          <pc:docMk/>
          <pc:sldMk cId="403338693" sldId="307"/>
        </pc:sldMkLst>
      </pc:sldChg>
      <pc:sldChg chg="addSp modSp">
        <pc:chgData name="BELLEMIN SANDRA" userId="5fe4e071-d3f4-40df-970f-ee8fcf898346" providerId="ADAL" clId="{64FB2C80-1DA9-4442-A613-E9277F03A17D}" dt="2025-03-19T10:59:04.510" v="106"/>
        <pc:sldMkLst>
          <pc:docMk/>
          <pc:sldMk cId="1376068589" sldId="309"/>
        </pc:sldMkLst>
        <pc:picChg chg="add mod">
          <ac:chgData name="BELLEMIN SANDRA" userId="5fe4e071-d3f4-40df-970f-ee8fcf898346" providerId="ADAL" clId="{64FB2C80-1DA9-4442-A613-E9277F03A17D}" dt="2025-03-19T10:59:04.510" v="106"/>
          <ac:picMkLst>
            <pc:docMk/>
            <pc:sldMk cId="1376068589" sldId="309"/>
            <ac:picMk id="2" creationId="{0D754316-E1AC-F441-8FE0-DC2B5556DE6B}"/>
          </ac:picMkLst>
        </pc:picChg>
      </pc:sldChg>
      <pc:sldChg chg="delSp mod modNotesTx">
        <pc:chgData name="BELLEMIN SANDRA" userId="5fe4e071-d3f4-40df-970f-ee8fcf898346" providerId="ADAL" clId="{64FB2C80-1DA9-4442-A613-E9277F03A17D}" dt="2025-03-19T11:00:38.725" v="112" actId="20577"/>
        <pc:sldMkLst>
          <pc:docMk/>
          <pc:sldMk cId="2267155825" sldId="310"/>
        </pc:sldMkLst>
        <pc:picChg chg="del">
          <ac:chgData name="BELLEMIN SANDRA" userId="5fe4e071-d3f4-40df-970f-ee8fcf898346" providerId="ADAL" clId="{64FB2C80-1DA9-4442-A613-E9277F03A17D}" dt="2025-03-19T11:00:12.421" v="109" actId="478"/>
          <ac:picMkLst>
            <pc:docMk/>
            <pc:sldMk cId="2267155825" sldId="310"/>
            <ac:picMk id="9" creationId="{D71A638B-F48D-4055-ADD3-3719B279208B}"/>
          </ac:picMkLst>
        </pc:picChg>
      </pc:sldChg>
      <pc:sldChg chg="add modNotesTx">
        <pc:chgData name="BELLEMIN SANDRA" userId="5fe4e071-d3f4-40df-970f-ee8fcf898346" providerId="ADAL" clId="{64FB2C80-1DA9-4442-A613-E9277F03A17D}" dt="2025-03-19T11:00:48.382" v="115" actId="20577"/>
        <pc:sldMkLst>
          <pc:docMk/>
          <pc:sldMk cId="3258024007" sldId="311"/>
        </pc:sldMkLst>
      </pc:sldChg>
      <pc:sldChg chg="add">
        <pc:chgData name="BELLEMIN SANDRA" userId="5fe4e071-d3f4-40df-970f-ee8fcf898346" providerId="ADAL" clId="{64FB2C80-1DA9-4442-A613-E9277F03A17D}" dt="2025-03-19T11:01:18.689" v="118" actId="2890"/>
        <pc:sldMkLst>
          <pc:docMk/>
          <pc:sldMk cId="4133629185" sldId="312"/>
        </pc:sldMkLst>
      </pc:sldChg>
      <pc:sldChg chg="add">
        <pc:chgData name="BELLEMIN SANDRA" userId="5fe4e071-d3f4-40df-970f-ee8fcf898346" providerId="ADAL" clId="{64FB2C80-1DA9-4442-A613-E9277F03A17D}" dt="2025-03-19T11:01:34.035" v="120" actId="2890"/>
        <pc:sldMkLst>
          <pc:docMk/>
          <pc:sldMk cId="3414825438" sldId="313"/>
        </pc:sldMkLst>
      </pc:sldChg>
    </pc:docChg>
  </pc:docChgLst>
  <pc:docChgLst>
    <pc:chgData name="jennifer riviere" userId="77148290420568c5" providerId="LiveId" clId="{97F5ECAC-C9B4-4EC8-9A16-712B8E2CA344}"/>
    <pc:docChg chg="undo custSel addSld modSld sldOrd">
      <pc:chgData name="jennifer riviere" userId="77148290420568c5" providerId="LiveId" clId="{97F5ECAC-C9B4-4EC8-9A16-712B8E2CA344}" dt="2024-10-30T14:54:37.239" v="373" actId="114"/>
      <pc:docMkLst>
        <pc:docMk/>
      </pc:docMkLst>
      <pc:sldChg chg="addSp delSp mod">
        <pc:chgData name="jennifer riviere" userId="77148290420568c5" providerId="LiveId" clId="{97F5ECAC-C9B4-4EC8-9A16-712B8E2CA344}" dt="2024-10-30T14:47:22.984" v="1" actId="22"/>
        <pc:sldMkLst>
          <pc:docMk/>
          <pc:sldMk cId="2181620961" sldId="287"/>
        </pc:sldMkLst>
      </pc:sldChg>
      <pc:sldChg chg="add">
        <pc:chgData name="jennifer riviere" userId="77148290420568c5" providerId="LiveId" clId="{97F5ECAC-C9B4-4EC8-9A16-712B8E2CA344}" dt="2024-10-30T14:47:27.547" v="2"/>
        <pc:sldMkLst>
          <pc:docMk/>
          <pc:sldMk cId="403338693" sldId="307"/>
        </pc:sldMkLst>
      </pc:sldChg>
      <pc:sldChg chg="add ord modNotesTx">
        <pc:chgData name="jennifer riviere" userId="77148290420568c5" providerId="LiveId" clId="{97F5ECAC-C9B4-4EC8-9A16-712B8E2CA344}" dt="2024-10-30T14:53:52.041" v="293" actId="20577"/>
        <pc:sldMkLst>
          <pc:docMk/>
          <pc:sldMk cId="289847353" sldId="308"/>
        </pc:sldMkLst>
      </pc:sldChg>
      <pc:sldChg chg="delSp add mod modNotesTx">
        <pc:chgData name="jennifer riviere" userId="77148290420568c5" providerId="LiveId" clId="{97F5ECAC-C9B4-4EC8-9A16-712B8E2CA344}" dt="2024-10-30T14:52:27.745" v="277" actId="20577"/>
        <pc:sldMkLst>
          <pc:docMk/>
          <pc:sldMk cId="1376068589" sldId="309"/>
        </pc:sldMkLst>
      </pc:sldChg>
      <pc:sldChg chg="add modNotesTx">
        <pc:chgData name="jennifer riviere" userId="77148290420568c5" providerId="LiveId" clId="{97F5ECAC-C9B4-4EC8-9A16-712B8E2CA344}" dt="2024-10-30T14:54:37.239" v="373" actId="114"/>
        <pc:sldMkLst>
          <pc:docMk/>
          <pc:sldMk cId="2267155825" sldId="310"/>
        </pc:sldMkLst>
      </pc:sldChg>
    </pc:docChg>
  </pc:docChgLst>
  <pc:docChgLst>
    <pc:chgData name="BELLEMIN SANDRA" userId="5fe4e071-d3f4-40df-970f-ee8fcf898346" providerId="ADAL" clId="{9E710D9A-08C6-4AA0-A683-369CD2C7E6DD}"/>
    <pc:docChg chg="custSel modSld">
      <pc:chgData name="BELLEMIN SANDRA" userId="5fe4e071-d3f4-40df-970f-ee8fcf898346" providerId="ADAL" clId="{9E710D9A-08C6-4AA0-A683-369CD2C7E6DD}" dt="2024-08-22T14:41:40.578" v="45"/>
      <pc:docMkLst>
        <pc:docMk/>
      </pc:docMkLst>
      <pc:sldChg chg="modSp mod">
        <pc:chgData name="BELLEMIN SANDRA" userId="5fe4e071-d3f4-40df-970f-ee8fcf898346" providerId="ADAL" clId="{9E710D9A-08C6-4AA0-A683-369CD2C7E6DD}" dt="2024-08-22T14:38:16.711" v="0" actId="2711"/>
        <pc:sldMkLst>
          <pc:docMk/>
          <pc:sldMk cId="1738818667" sldId="294"/>
        </pc:sldMkLst>
      </pc:sldChg>
      <pc:sldChg chg="modSp mod">
        <pc:chgData name="BELLEMIN SANDRA" userId="5fe4e071-d3f4-40df-970f-ee8fcf898346" providerId="ADAL" clId="{9E710D9A-08C6-4AA0-A683-369CD2C7E6DD}" dt="2024-08-22T14:38:21.554" v="1" actId="2711"/>
        <pc:sldMkLst>
          <pc:docMk/>
          <pc:sldMk cId="3678553616" sldId="295"/>
        </pc:sldMkLst>
      </pc:sldChg>
      <pc:sldChg chg="modSp mod">
        <pc:chgData name="BELLEMIN SANDRA" userId="5fe4e071-d3f4-40df-970f-ee8fcf898346" providerId="ADAL" clId="{9E710D9A-08C6-4AA0-A683-369CD2C7E6DD}" dt="2024-08-22T14:38:36.346" v="4" actId="2711"/>
        <pc:sldMkLst>
          <pc:docMk/>
          <pc:sldMk cId="1064314333" sldId="296"/>
        </pc:sldMkLst>
      </pc:sldChg>
      <pc:sldChg chg="addSp delSp modSp mod">
        <pc:chgData name="BELLEMIN SANDRA" userId="5fe4e071-d3f4-40df-970f-ee8fcf898346" providerId="ADAL" clId="{9E710D9A-08C6-4AA0-A683-369CD2C7E6DD}" dt="2024-08-22T14:39:45.051" v="12" actId="1076"/>
        <pc:sldMkLst>
          <pc:docMk/>
          <pc:sldMk cId="727643025" sldId="297"/>
        </pc:sldMkLst>
      </pc:sldChg>
      <pc:sldChg chg="addSp delSp modSp mod">
        <pc:chgData name="BELLEMIN SANDRA" userId="5fe4e071-d3f4-40df-970f-ee8fcf898346" providerId="ADAL" clId="{9E710D9A-08C6-4AA0-A683-369CD2C7E6DD}" dt="2024-08-22T14:40:20.691" v="16" actId="1076"/>
        <pc:sldMkLst>
          <pc:docMk/>
          <pc:sldMk cId="3046717244" sldId="298"/>
        </pc:sldMkLst>
      </pc:sldChg>
      <pc:sldChg chg="modSp mod">
        <pc:chgData name="BELLEMIN SANDRA" userId="5fe4e071-d3f4-40df-970f-ee8fcf898346" providerId="ADAL" clId="{9E710D9A-08C6-4AA0-A683-369CD2C7E6DD}" dt="2024-08-22T14:40:55.419" v="43" actId="1035"/>
        <pc:sldMkLst>
          <pc:docMk/>
          <pc:sldMk cId="4062416239" sldId="299"/>
        </pc:sldMkLst>
      </pc:sldChg>
      <pc:sldChg chg="modSp mod">
        <pc:chgData name="BELLEMIN SANDRA" userId="5fe4e071-d3f4-40df-970f-ee8fcf898346" providerId="ADAL" clId="{9E710D9A-08C6-4AA0-A683-369CD2C7E6DD}" dt="2024-08-22T14:38:31.021" v="3" actId="2711"/>
        <pc:sldMkLst>
          <pc:docMk/>
          <pc:sldMk cId="160523320" sldId="300"/>
        </pc:sldMkLst>
      </pc:sldChg>
      <pc:sldChg chg="modSp mod">
        <pc:chgData name="BELLEMIN SANDRA" userId="5fe4e071-d3f4-40df-970f-ee8fcf898346" providerId="ADAL" clId="{9E710D9A-08C6-4AA0-A683-369CD2C7E6DD}" dt="2024-08-22T14:38:26.648" v="2" actId="2711"/>
        <pc:sldMkLst>
          <pc:docMk/>
          <pc:sldMk cId="3048356640" sldId="301"/>
        </pc:sldMkLst>
      </pc:sldChg>
      <pc:sldChg chg="addCm modCm">
        <pc:chgData name="BELLEMIN SANDRA" userId="5fe4e071-d3f4-40df-970f-ee8fcf898346" providerId="ADAL" clId="{9E710D9A-08C6-4AA0-A683-369CD2C7E6DD}" dt="2024-08-22T14:41:40.578" v="45"/>
        <pc:sldMkLst>
          <pc:docMk/>
          <pc:sldMk cId="4120365228" sldId="302"/>
        </pc:sldMkLst>
        <pc:extLst>
          <p:ext xmlns:p="http://schemas.openxmlformats.org/presentationml/2006/main" uri="{D6D511B9-2390-475A-947B-AFAB55BFBCF1}">
            <pc226:cmChg xmlns:pc226="http://schemas.microsoft.com/office/powerpoint/2022/06/main/command" chg="add mod">
              <pc226:chgData name="BELLEMIN SANDRA" userId="5fe4e071-d3f4-40df-970f-ee8fcf898346" providerId="ADAL" clId="{9E710D9A-08C6-4AA0-A683-369CD2C7E6DD}" dt="2024-08-22T14:41:40.578" v="45"/>
              <pc2:cmMkLst xmlns:pc2="http://schemas.microsoft.com/office/powerpoint/2019/9/main/command">
                <pc:docMk/>
                <pc:sldMk cId="4120365228" sldId="302"/>
                <pc2:cmMk id="{DE3A578E-37D2-469B-9565-8EC6ED32651D}"/>
              </pc2:cmMkLst>
            </pc226:cmChg>
          </p:ext>
        </pc:extLst>
      </pc:sldChg>
      <pc:sldChg chg="addSp delSp modSp mod">
        <pc:chgData name="BELLEMIN SANDRA" userId="5fe4e071-d3f4-40df-970f-ee8fcf898346" providerId="ADAL" clId="{9E710D9A-08C6-4AA0-A683-369CD2C7E6DD}" dt="2024-08-22T14:39:20.064" v="8" actId="1076"/>
        <pc:sldMkLst>
          <pc:docMk/>
          <pc:sldMk cId="2666043573" sldId="303"/>
        </pc:sldMkLst>
      </pc:sldChg>
      <pc:sldChg chg="addSp delSp modSp mod">
        <pc:chgData name="BELLEMIN SANDRA" userId="5fe4e071-d3f4-40df-970f-ee8fcf898346" providerId="ADAL" clId="{9E710D9A-08C6-4AA0-A683-369CD2C7E6DD}" dt="2024-08-22T14:40:47.732" v="20" actId="14100"/>
        <pc:sldMkLst>
          <pc:docMk/>
          <pc:sldMk cId="2101970406" sldId="304"/>
        </pc:sldMkLst>
      </pc:sldChg>
    </pc:docChg>
  </pc:docChgLst>
  <pc:docChgLst>
    <pc:chgData name="CHAUVELLIER ANNE" userId="63234966-364e-422f-8c52-45fd5239a521" providerId="ADAL" clId="{4E9CA257-A2CA-44BD-BECE-6393476B4290}"/>
    <pc:docChg chg="undo custSel addSld modSld sldOrd">
      <pc:chgData name="CHAUVELLIER ANNE" userId="63234966-364e-422f-8c52-45fd5239a521" providerId="ADAL" clId="{4E9CA257-A2CA-44BD-BECE-6393476B4290}" dt="2022-04-11T15:15:52.073" v="412"/>
      <pc:docMkLst>
        <pc:docMk/>
      </pc:docMkLst>
      <pc:sldChg chg="modSp mod delCm">
        <pc:chgData name="CHAUVELLIER ANNE" userId="63234966-364e-422f-8c52-45fd5239a521" providerId="ADAL" clId="{4E9CA257-A2CA-44BD-BECE-6393476B4290}" dt="2022-03-31T08:26:04.648" v="294" actId="1592"/>
        <pc:sldMkLst>
          <pc:docMk/>
          <pc:sldMk cId="334249117" sldId="282"/>
        </pc:sldMkLst>
      </pc:sldChg>
      <pc:sldChg chg="delCm modNotesTx">
        <pc:chgData name="CHAUVELLIER ANNE" userId="63234966-364e-422f-8c52-45fd5239a521" providerId="ADAL" clId="{4E9CA257-A2CA-44BD-BECE-6393476B4290}" dt="2022-03-22T17:25:14.583" v="75" actId="1592"/>
        <pc:sldMkLst>
          <pc:docMk/>
          <pc:sldMk cId="964838861" sldId="285"/>
        </pc:sldMkLst>
      </pc:sldChg>
      <pc:sldChg chg="modNotesTx">
        <pc:chgData name="CHAUVELLIER ANNE" userId="63234966-364e-422f-8c52-45fd5239a521" providerId="ADAL" clId="{4E9CA257-A2CA-44BD-BECE-6393476B4290}" dt="2022-03-31T08:27:05.684" v="296" actId="20577"/>
        <pc:sldMkLst>
          <pc:docMk/>
          <pc:sldMk cId="3582743819" sldId="286"/>
        </pc:sldMkLst>
      </pc:sldChg>
      <pc:sldChg chg="delCm modNotesTx">
        <pc:chgData name="CHAUVELLIER ANNE" userId="63234966-364e-422f-8c52-45fd5239a521" providerId="ADAL" clId="{4E9CA257-A2CA-44BD-BECE-6393476B4290}" dt="2022-03-31T08:27:17.825" v="297" actId="1592"/>
        <pc:sldMkLst>
          <pc:docMk/>
          <pc:sldMk cId="2181620961" sldId="287"/>
        </pc:sldMkLst>
      </pc:sldChg>
      <pc:sldChg chg="modNotesTx">
        <pc:chgData name="CHAUVELLIER ANNE" userId="63234966-364e-422f-8c52-45fd5239a521" providerId="ADAL" clId="{4E9CA257-A2CA-44BD-BECE-6393476B4290}" dt="2022-03-23T15:58:18.972" v="152" actId="20577"/>
        <pc:sldMkLst>
          <pc:docMk/>
          <pc:sldMk cId="2447498970" sldId="288"/>
        </pc:sldMkLst>
      </pc:sldChg>
      <pc:sldChg chg="modNotesTx">
        <pc:chgData name="CHAUVELLIER ANNE" userId="63234966-364e-422f-8c52-45fd5239a521" providerId="ADAL" clId="{4E9CA257-A2CA-44BD-BECE-6393476B4290}" dt="2022-03-23T15:58:23.700" v="153" actId="20577"/>
        <pc:sldMkLst>
          <pc:docMk/>
          <pc:sldMk cId="1053929188" sldId="289"/>
        </pc:sldMkLst>
      </pc:sldChg>
      <pc:sldChg chg="modNotesTx">
        <pc:chgData name="CHAUVELLIER ANNE" userId="63234966-364e-422f-8c52-45fd5239a521" providerId="ADAL" clId="{4E9CA257-A2CA-44BD-BECE-6393476B4290}" dt="2022-03-23T15:58:27.432" v="154" actId="20577"/>
        <pc:sldMkLst>
          <pc:docMk/>
          <pc:sldMk cId="1208184983" sldId="290"/>
        </pc:sldMkLst>
      </pc:sldChg>
      <pc:sldChg chg="delCm modNotesTx">
        <pc:chgData name="CHAUVELLIER ANNE" userId="63234966-364e-422f-8c52-45fd5239a521" providerId="ADAL" clId="{4E9CA257-A2CA-44BD-BECE-6393476B4290}" dt="2022-03-22T17:32:22.561" v="88" actId="1592"/>
        <pc:sldMkLst>
          <pc:docMk/>
          <pc:sldMk cId="3678553616" sldId="295"/>
        </pc:sldMkLst>
      </pc:sldChg>
      <pc:sldChg chg="ord delCm modNotesTx">
        <pc:chgData name="CHAUVELLIER ANNE" userId="63234966-364e-422f-8c52-45fd5239a521" providerId="ADAL" clId="{4E9CA257-A2CA-44BD-BECE-6393476B4290}" dt="2022-03-31T08:27:38.331" v="298" actId="1592"/>
        <pc:sldMkLst>
          <pc:docMk/>
          <pc:sldMk cId="1064314333" sldId="296"/>
        </pc:sldMkLst>
      </pc:sldChg>
      <pc:sldChg chg="delCm">
        <pc:chgData name="CHAUVELLIER ANNE" userId="63234966-364e-422f-8c52-45fd5239a521" providerId="ADAL" clId="{4E9CA257-A2CA-44BD-BECE-6393476B4290}" dt="2022-03-22T17:39:47.745" v="113" actId="1592"/>
        <pc:sldMkLst>
          <pc:docMk/>
          <pc:sldMk cId="727643025" sldId="297"/>
        </pc:sldMkLst>
      </pc:sldChg>
      <pc:sldChg chg="modSp mod">
        <pc:chgData name="CHAUVELLIER ANNE" userId="63234966-364e-422f-8c52-45fd5239a521" providerId="ADAL" clId="{4E9CA257-A2CA-44BD-BECE-6393476B4290}" dt="2022-03-30T15:40:40.190" v="203" actId="14100"/>
        <pc:sldMkLst>
          <pc:docMk/>
          <pc:sldMk cId="3046717244" sldId="298"/>
        </pc:sldMkLst>
      </pc:sldChg>
      <pc:sldChg chg="modSp mod delCm modNotesTx">
        <pc:chgData name="CHAUVELLIER ANNE" userId="63234966-364e-422f-8c52-45fd5239a521" providerId="ADAL" clId="{4E9CA257-A2CA-44BD-BECE-6393476B4290}" dt="2022-04-04T13:27:40.248" v="394" actId="20577"/>
        <pc:sldMkLst>
          <pc:docMk/>
          <pc:sldMk cId="4062416239" sldId="299"/>
        </pc:sldMkLst>
      </pc:sldChg>
      <pc:sldChg chg="modSp add mod modNotesTx">
        <pc:chgData name="CHAUVELLIER ANNE" userId="63234966-364e-422f-8c52-45fd5239a521" providerId="ADAL" clId="{4E9CA257-A2CA-44BD-BECE-6393476B4290}" dt="2022-03-22T17:37:48.663" v="112" actId="20577"/>
        <pc:sldMkLst>
          <pc:docMk/>
          <pc:sldMk cId="160523320" sldId="300"/>
        </pc:sldMkLst>
      </pc:sldChg>
      <pc:sldChg chg="modSp add mod ord modNotesTx">
        <pc:chgData name="CHAUVELLIER ANNE" userId="63234966-364e-422f-8c52-45fd5239a521" providerId="ADAL" clId="{4E9CA257-A2CA-44BD-BECE-6393476B4290}" dt="2022-03-22T17:37:37.163" v="108" actId="20577"/>
        <pc:sldMkLst>
          <pc:docMk/>
          <pc:sldMk cId="3048356640" sldId="301"/>
        </pc:sldMkLst>
      </pc:sldChg>
      <pc:sldChg chg="addSp delSp modSp new mod ord modNotesTx">
        <pc:chgData name="CHAUVELLIER ANNE" userId="63234966-364e-422f-8c52-45fd5239a521" providerId="ADAL" clId="{4E9CA257-A2CA-44BD-BECE-6393476B4290}" dt="2022-04-11T15:15:52.073" v="412"/>
        <pc:sldMkLst>
          <pc:docMk/>
          <pc:sldMk cId="4120365228" sldId="302"/>
        </pc:sldMkLst>
      </pc:sldChg>
      <pc:sldChg chg="addSp modSp new mod">
        <pc:chgData name="CHAUVELLIER ANNE" userId="63234966-364e-422f-8c52-45fd5239a521" providerId="ADAL" clId="{4E9CA257-A2CA-44BD-BECE-6393476B4290}" dt="2022-03-30T15:39:30.131" v="178" actId="14100"/>
        <pc:sldMkLst>
          <pc:docMk/>
          <pc:sldMk cId="2666043573" sldId="303"/>
        </pc:sldMkLst>
      </pc:sldChg>
      <pc:sldChg chg="addSp modSp new mod">
        <pc:chgData name="CHAUVELLIER ANNE" userId="63234966-364e-422f-8c52-45fd5239a521" providerId="ADAL" clId="{4E9CA257-A2CA-44BD-BECE-6393476B4290}" dt="2022-03-30T15:40:17.470" v="197" actId="14100"/>
        <pc:sldMkLst>
          <pc:docMk/>
          <pc:sldMk cId="2101970406" sldId="304"/>
        </pc:sldMkLst>
      </pc:sldChg>
      <pc:sldChg chg="addSp modSp new mod">
        <pc:chgData name="CHAUVELLIER ANNE" userId="63234966-364e-422f-8c52-45fd5239a521" providerId="ADAL" clId="{4E9CA257-A2CA-44BD-BECE-6393476B4290}" dt="2022-03-31T08:28:59.645" v="317" actId="14100"/>
        <pc:sldMkLst>
          <pc:docMk/>
          <pc:sldMk cId="3037219152" sldId="305"/>
        </pc:sldMkLst>
      </pc:sldChg>
    </pc:docChg>
  </pc:docChgLst>
  <pc:docChgLst>
    <pc:chgData name="Pauline Lion" userId="48ef9a2cfb904c2c" providerId="LiveId" clId="{80A3DDDB-9015-49A4-B4D8-C66456F0BD83}"/>
    <pc:docChg chg="custSel addSld modSld sldOrd">
      <pc:chgData name="Pauline Lion" userId="48ef9a2cfb904c2c" providerId="LiveId" clId="{80A3DDDB-9015-49A4-B4D8-C66456F0BD83}" dt="2024-10-27T21:03:15.560" v="1564" actId="20577"/>
      <pc:docMkLst>
        <pc:docMk/>
      </pc:docMkLst>
      <pc:sldChg chg="modNotesTx">
        <pc:chgData name="Pauline Lion" userId="48ef9a2cfb904c2c" providerId="LiveId" clId="{80A3DDDB-9015-49A4-B4D8-C66456F0BD83}" dt="2024-10-27T17:02:23.231" v="1" actId="114"/>
        <pc:sldMkLst>
          <pc:docMk/>
          <pc:sldMk cId="2519547939" sldId="277"/>
        </pc:sldMkLst>
      </pc:sldChg>
      <pc:sldChg chg="modNotesTx">
        <pc:chgData name="Pauline Lion" userId="48ef9a2cfb904c2c" providerId="LiveId" clId="{80A3DDDB-9015-49A4-B4D8-C66456F0BD83}" dt="2024-10-27T17:03:08.234" v="61" actId="20577"/>
        <pc:sldMkLst>
          <pc:docMk/>
          <pc:sldMk cId="2152673882" sldId="281"/>
        </pc:sldMkLst>
      </pc:sldChg>
      <pc:sldChg chg="modNotesTx">
        <pc:chgData name="Pauline Lion" userId="48ef9a2cfb904c2c" providerId="LiveId" clId="{80A3DDDB-9015-49A4-B4D8-C66456F0BD83}" dt="2024-10-27T17:04:53.594" v="65" actId="20577"/>
        <pc:sldMkLst>
          <pc:docMk/>
          <pc:sldMk cId="334249117" sldId="282"/>
        </pc:sldMkLst>
      </pc:sldChg>
      <pc:sldChg chg="ord modNotesTx">
        <pc:chgData name="Pauline Lion" userId="48ef9a2cfb904c2c" providerId="LiveId" clId="{80A3DDDB-9015-49A4-B4D8-C66456F0BD83}" dt="2024-10-27T21:03:15.560" v="1564" actId="20577"/>
        <pc:sldMkLst>
          <pc:docMk/>
          <pc:sldMk cId="964838861" sldId="285"/>
        </pc:sldMkLst>
      </pc:sldChg>
      <pc:sldChg chg="delSp mod modNotesTx">
        <pc:chgData name="Pauline Lion" userId="48ef9a2cfb904c2c" providerId="LiveId" clId="{80A3DDDB-9015-49A4-B4D8-C66456F0BD83}" dt="2024-10-27T20:57:50.640" v="1084" actId="20577"/>
        <pc:sldMkLst>
          <pc:docMk/>
          <pc:sldMk cId="3582743819" sldId="286"/>
        </pc:sldMkLst>
      </pc:sldChg>
      <pc:sldChg chg="delSp mod modNotesTx">
        <pc:chgData name="Pauline Lion" userId="48ef9a2cfb904c2c" providerId="LiveId" clId="{80A3DDDB-9015-49A4-B4D8-C66456F0BD83}" dt="2024-10-27T20:58:42.983" v="1236" actId="20577"/>
        <pc:sldMkLst>
          <pc:docMk/>
          <pc:sldMk cId="2181620961" sldId="287"/>
        </pc:sldMkLst>
      </pc:sldChg>
      <pc:sldChg chg="delSp mod modNotesTx">
        <pc:chgData name="Pauline Lion" userId="48ef9a2cfb904c2c" providerId="LiveId" clId="{80A3DDDB-9015-49A4-B4D8-C66456F0BD83}" dt="2024-10-27T20:59:02.863" v="1294" actId="114"/>
        <pc:sldMkLst>
          <pc:docMk/>
          <pc:sldMk cId="2447498970" sldId="288"/>
        </pc:sldMkLst>
      </pc:sldChg>
      <pc:sldChg chg="delSp mod modNotesTx">
        <pc:chgData name="Pauline Lion" userId="48ef9a2cfb904c2c" providerId="LiveId" clId="{80A3DDDB-9015-49A4-B4D8-C66456F0BD83}" dt="2024-10-27T20:59:11.940" v="1310" actId="20577"/>
        <pc:sldMkLst>
          <pc:docMk/>
          <pc:sldMk cId="1053929188" sldId="289"/>
        </pc:sldMkLst>
      </pc:sldChg>
      <pc:sldChg chg="delSp mod modNotesTx">
        <pc:chgData name="Pauline Lion" userId="48ef9a2cfb904c2c" providerId="LiveId" clId="{80A3DDDB-9015-49A4-B4D8-C66456F0BD83}" dt="2024-10-27T20:59:16.278" v="1311" actId="20577"/>
        <pc:sldMkLst>
          <pc:docMk/>
          <pc:sldMk cId="1208184983" sldId="290"/>
        </pc:sldMkLst>
      </pc:sldChg>
      <pc:sldChg chg="delSp mod modNotesTx">
        <pc:chgData name="Pauline Lion" userId="48ef9a2cfb904c2c" providerId="LiveId" clId="{80A3DDDB-9015-49A4-B4D8-C66456F0BD83}" dt="2024-10-27T20:59:36.111" v="1382" actId="114"/>
        <pc:sldMkLst>
          <pc:docMk/>
          <pc:sldMk cId="2894775173" sldId="291"/>
        </pc:sldMkLst>
      </pc:sldChg>
      <pc:sldChg chg="modNotesTx">
        <pc:chgData name="Pauline Lion" userId="48ef9a2cfb904c2c" providerId="LiveId" clId="{80A3DDDB-9015-49A4-B4D8-C66456F0BD83}" dt="2024-10-27T20:54:07.403" v="862" actId="114"/>
        <pc:sldMkLst>
          <pc:docMk/>
          <pc:sldMk cId="3470663436" sldId="293"/>
        </pc:sldMkLst>
      </pc:sldChg>
      <pc:sldChg chg="modNotesTx">
        <pc:chgData name="Pauline Lion" userId="48ef9a2cfb904c2c" providerId="LiveId" clId="{80A3DDDB-9015-49A4-B4D8-C66456F0BD83}" dt="2024-10-27T20:55:49.020" v="863" actId="20577"/>
        <pc:sldMkLst>
          <pc:docMk/>
          <pc:sldMk cId="3678553616" sldId="295"/>
        </pc:sldMkLst>
      </pc:sldChg>
      <pc:sldChg chg="modNotesTx">
        <pc:chgData name="Pauline Lion" userId="48ef9a2cfb904c2c" providerId="LiveId" clId="{80A3DDDB-9015-49A4-B4D8-C66456F0BD83}" dt="2024-10-27T20:56:59.699" v="1022" actId="20577"/>
        <pc:sldMkLst>
          <pc:docMk/>
          <pc:sldMk cId="1064314333" sldId="296"/>
        </pc:sldMkLst>
      </pc:sldChg>
      <pc:sldChg chg="modNotesTx">
        <pc:chgData name="Pauline Lion" userId="48ef9a2cfb904c2c" providerId="LiveId" clId="{80A3DDDB-9015-49A4-B4D8-C66456F0BD83}" dt="2024-10-27T20:56:55.159" v="1021" actId="20577"/>
        <pc:sldMkLst>
          <pc:docMk/>
          <pc:sldMk cId="160523320" sldId="300"/>
        </pc:sldMkLst>
      </pc:sldChg>
      <pc:sldChg chg="modNotesTx">
        <pc:chgData name="Pauline Lion" userId="48ef9a2cfb904c2c" providerId="LiveId" clId="{80A3DDDB-9015-49A4-B4D8-C66456F0BD83}" dt="2024-10-27T20:56:24.977" v="1020" actId="20577"/>
        <pc:sldMkLst>
          <pc:docMk/>
          <pc:sldMk cId="3048356640" sldId="301"/>
        </pc:sldMkLst>
      </pc:sldChg>
      <pc:sldChg chg="add modNotesTx">
        <pc:chgData name="Pauline Lion" userId="48ef9a2cfb904c2c" providerId="LiveId" clId="{80A3DDDB-9015-49A4-B4D8-C66456F0BD83}" dt="2024-10-27T21:00:57.908" v="1553" actId="20577"/>
        <pc:sldMkLst>
          <pc:docMk/>
          <pc:sldMk cId="2406233898" sldId="306"/>
        </pc:sldMkLst>
      </pc:sldChg>
    </pc:docChg>
  </pc:docChgLst>
  <pc:docChgLst>
    <pc:chgData name="BELLEMIN SANDRA" userId="5fe4e071-d3f4-40df-970f-ee8fcf898346" providerId="ADAL" clId="{24764CD7-607B-47C8-9FDD-B0B004A159CE}"/>
    <pc:docChg chg="undo custSel modSld">
      <pc:chgData name="BELLEMIN SANDRA" userId="5fe4e071-d3f4-40df-970f-ee8fcf898346" providerId="ADAL" clId="{24764CD7-607B-47C8-9FDD-B0B004A159CE}" dt="2025-02-25T11:26:16.704" v="97" actId="732"/>
      <pc:docMkLst>
        <pc:docMk/>
      </pc:docMkLst>
      <pc:sldChg chg="modNotesTx">
        <pc:chgData name="BELLEMIN SANDRA" userId="5fe4e071-d3f4-40df-970f-ee8fcf898346" providerId="ADAL" clId="{24764CD7-607B-47C8-9FDD-B0B004A159CE}" dt="2025-02-25T10:58:43.680" v="2" actId="20577"/>
        <pc:sldMkLst>
          <pc:docMk/>
          <pc:sldMk cId="2519547939" sldId="277"/>
        </pc:sldMkLst>
      </pc:sldChg>
      <pc:sldChg chg="modNotesTx">
        <pc:chgData name="BELLEMIN SANDRA" userId="5fe4e071-d3f4-40df-970f-ee8fcf898346" providerId="ADAL" clId="{24764CD7-607B-47C8-9FDD-B0B004A159CE}" dt="2025-02-25T11:21:55.246" v="93" actId="20577"/>
        <pc:sldMkLst>
          <pc:docMk/>
          <pc:sldMk cId="964838861" sldId="285"/>
        </pc:sldMkLst>
      </pc:sldChg>
      <pc:sldChg chg="modNotesTx">
        <pc:chgData name="BELLEMIN SANDRA" userId="5fe4e071-d3f4-40df-970f-ee8fcf898346" providerId="ADAL" clId="{24764CD7-607B-47C8-9FDD-B0B004A159CE}" dt="2025-02-25T11:00:27.101" v="23" actId="20577"/>
        <pc:sldMkLst>
          <pc:docMk/>
          <pc:sldMk cId="3582743819" sldId="286"/>
        </pc:sldMkLst>
      </pc:sldChg>
      <pc:sldChg chg="modNotesTx">
        <pc:chgData name="BELLEMIN SANDRA" userId="5fe4e071-d3f4-40df-970f-ee8fcf898346" providerId="ADAL" clId="{24764CD7-607B-47C8-9FDD-B0B004A159CE}" dt="2025-02-25T11:03:00.013" v="27" actId="20577"/>
        <pc:sldMkLst>
          <pc:docMk/>
          <pc:sldMk cId="2181620961" sldId="287"/>
        </pc:sldMkLst>
      </pc:sldChg>
      <pc:sldChg chg="addSp modSp">
        <pc:chgData name="BELLEMIN SANDRA" userId="5fe4e071-d3f4-40df-970f-ee8fcf898346" providerId="ADAL" clId="{24764CD7-607B-47C8-9FDD-B0B004A159CE}" dt="2025-02-25T11:11:49.261" v="92"/>
        <pc:sldMkLst>
          <pc:docMk/>
          <pc:sldMk cId="2447498970" sldId="288"/>
        </pc:sldMkLst>
        <pc:picChg chg="add mod">
          <ac:chgData name="BELLEMIN SANDRA" userId="5fe4e071-d3f4-40df-970f-ee8fcf898346" providerId="ADAL" clId="{24764CD7-607B-47C8-9FDD-B0B004A159CE}" dt="2025-02-25T11:11:49.261" v="92"/>
          <ac:picMkLst>
            <pc:docMk/>
            <pc:sldMk cId="2447498970" sldId="288"/>
            <ac:picMk id="2" creationId="{F43B6E86-BA29-1F3C-8FE5-1831AEFE1386}"/>
          </ac:picMkLst>
        </pc:picChg>
      </pc:sldChg>
      <pc:sldChg chg="modNotesTx">
        <pc:chgData name="BELLEMIN SANDRA" userId="5fe4e071-d3f4-40df-970f-ee8fcf898346" providerId="ADAL" clId="{24764CD7-607B-47C8-9FDD-B0B004A159CE}" dt="2025-02-25T11:23:34.456" v="95" actId="20577"/>
        <pc:sldMkLst>
          <pc:docMk/>
          <pc:sldMk cId="3470663436" sldId="293"/>
        </pc:sldMkLst>
      </pc:sldChg>
      <pc:sldChg chg="modNotesTx">
        <pc:chgData name="BELLEMIN SANDRA" userId="5fe4e071-d3f4-40df-970f-ee8fcf898346" providerId="ADAL" clId="{24764CD7-607B-47C8-9FDD-B0B004A159CE}" dt="2025-02-25T11:24:16.258" v="96" actId="114"/>
        <pc:sldMkLst>
          <pc:docMk/>
          <pc:sldMk cId="3048356640" sldId="301"/>
        </pc:sldMkLst>
      </pc:sldChg>
      <pc:sldChg chg="modSp mod">
        <pc:chgData name="BELLEMIN SANDRA" userId="5fe4e071-d3f4-40df-970f-ee8fcf898346" providerId="ADAL" clId="{24764CD7-607B-47C8-9FDD-B0B004A159CE}" dt="2025-02-25T11:26:16.704" v="97" actId="732"/>
        <pc:sldMkLst>
          <pc:docMk/>
          <pc:sldMk cId="4120365228" sldId="302"/>
        </pc:sldMkLst>
        <pc:picChg chg="mod modCrop">
          <ac:chgData name="BELLEMIN SANDRA" userId="5fe4e071-d3f4-40df-970f-ee8fcf898346" providerId="ADAL" clId="{24764CD7-607B-47C8-9FDD-B0B004A159CE}" dt="2025-02-25T11:26:16.704" v="97" actId="732"/>
          <ac:picMkLst>
            <pc:docMk/>
            <pc:sldMk cId="4120365228" sldId="302"/>
            <ac:picMk id="4" creationId="{A11B6AEC-21E8-41D7-9D39-C03A071C52BD}"/>
          </ac:picMkLst>
        </pc:picChg>
      </pc:sldChg>
      <pc:sldChg chg="modNotesTx">
        <pc:chgData name="BELLEMIN SANDRA" userId="5fe4e071-d3f4-40df-970f-ee8fcf898346" providerId="ADAL" clId="{24764CD7-607B-47C8-9FDD-B0B004A159CE}" dt="2025-02-25T11:04:05.323" v="30" actId="20577"/>
        <pc:sldMkLst>
          <pc:docMk/>
          <pc:sldMk cId="403338693" sldId="307"/>
        </pc:sldMkLst>
      </pc:sldChg>
      <pc:sldChg chg="addSp delSp modSp mod modNotesTx">
        <pc:chgData name="BELLEMIN SANDRA" userId="5fe4e071-d3f4-40df-970f-ee8fcf898346" providerId="ADAL" clId="{24764CD7-607B-47C8-9FDD-B0B004A159CE}" dt="2025-02-25T11:08:57.507" v="73" actId="20577"/>
        <pc:sldMkLst>
          <pc:docMk/>
          <pc:sldMk cId="289847353" sldId="308"/>
        </pc:sldMkLst>
        <pc:grpChg chg="add del">
          <ac:chgData name="BELLEMIN SANDRA" userId="5fe4e071-d3f4-40df-970f-ee8fcf898346" providerId="ADAL" clId="{24764CD7-607B-47C8-9FDD-B0B004A159CE}" dt="2025-02-25T11:04:59.730" v="43" actId="478"/>
          <ac:grpSpMkLst>
            <pc:docMk/>
            <pc:sldMk cId="289847353" sldId="308"/>
            <ac:grpSpMk id="33" creationId="{E03CE4EB-CE97-A7FC-E1C5-8730648C1DEF}"/>
          </ac:grpSpMkLst>
        </pc:grpChg>
        <pc:picChg chg="add del topLvl">
          <ac:chgData name="BELLEMIN SANDRA" userId="5fe4e071-d3f4-40df-970f-ee8fcf898346" providerId="ADAL" clId="{24764CD7-607B-47C8-9FDD-B0B004A159CE}" dt="2025-02-25T11:04:59.730" v="43" actId="478"/>
          <ac:picMkLst>
            <pc:docMk/>
            <pc:sldMk cId="289847353" sldId="308"/>
            <ac:picMk id="6" creationId="{20B918CC-3243-830A-ABB5-4A2DF4737879}"/>
          </ac:picMkLst>
        </pc:picChg>
        <pc:picChg chg="mod topLvl">
          <ac:chgData name="BELLEMIN SANDRA" userId="5fe4e071-d3f4-40df-970f-ee8fcf898346" providerId="ADAL" clId="{24764CD7-607B-47C8-9FDD-B0B004A159CE}" dt="2025-02-25T11:05:19.059" v="48" actId="1038"/>
          <ac:picMkLst>
            <pc:docMk/>
            <pc:sldMk cId="289847353" sldId="308"/>
            <ac:picMk id="7" creationId="{9B861042-880C-D2CA-EBF2-E9D621055490}"/>
          </ac:picMkLst>
        </pc:picChg>
        <pc:picChg chg="add del mod">
          <ac:chgData name="BELLEMIN SANDRA" userId="5fe4e071-d3f4-40df-970f-ee8fcf898346" providerId="ADAL" clId="{24764CD7-607B-47C8-9FDD-B0B004A159CE}" dt="2025-02-25T11:05:04.800" v="45" actId="1036"/>
          <ac:picMkLst>
            <pc:docMk/>
            <pc:sldMk cId="289847353" sldId="308"/>
            <ac:picMk id="8" creationId="{09C29D53-5BC1-3733-4F69-503F6CD56E2A}"/>
          </ac:picMkLst>
        </pc:picChg>
      </pc:sldChg>
      <pc:sldChg chg="modSp mod">
        <pc:chgData name="BELLEMIN SANDRA" userId="5fe4e071-d3f4-40df-970f-ee8fcf898346" providerId="ADAL" clId="{24764CD7-607B-47C8-9FDD-B0B004A159CE}" dt="2025-02-25T11:04:45.319" v="40" actId="1035"/>
        <pc:sldMkLst>
          <pc:docMk/>
          <pc:sldMk cId="1376068589" sldId="309"/>
        </pc:sldMkLst>
        <pc:picChg chg="mod">
          <ac:chgData name="BELLEMIN SANDRA" userId="5fe4e071-d3f4-40df-970f-ee8fcf898346" providerId="ADAL" clId="{24764CD7-607B-47C8-9FDD-B0B004A159CE}" dt="2025-02-25T11:04:45.319" v="40" actId="1035"/>
          <ac:picMkLst>
            <pc:docMk/>
            <pc:sldMk cId="1376068589" sldId="309"/>
            <ac:picMk id="8" creationId="{52A1CB4F-648D-FD78-B312-0312039ACB8F}"/>
          </ac:picMkLst>
        </pc:picChg>
      </pc:sldChg>
      <pc:sldChg chg="modNotesTx">
        <pc:chgData name="BELLEMIN SANDRA" userId="5fe4e071-d3f4-40df-970f-ee8fcf898346" providerId="ADAL" clId="{24764CD7-607B-47C8-9FDD-B0B004A159CE}" dt="2025-02-25T11:10:25.972" v="91" actId="20577"/>
        <pc:sldMkLst>
          <pc:docMk/>
          <pc:sldMk cId="2267155825" sldId="310"/>
        </pc:sldMkLst>
      </pc:sldChg>
    </pc:docChg>
  </pc:docChgLst>
</pc:chgInfo>
</file>

<file path=ppt/comments/modernComment_12D_B5B23B20.xml><?xml version="1.0" encoding="utf-8"?>
<p188:cmLst xmlns:a="http://schemas.openxmlformats.org/drawingml/2006/main" xmlns:r="http://schemas.openxmlformats.org/officeDocument/2006/relationships" xmlns:p188="http://schemas.microsoft.com/office/powerpoint/2018/8/main">
  <p188:cm id="{E5DEBCB4-AB2E-481C-BB86-D1924E93B138}" authorId="{0F875900-4CD5-0B77-42CA-03FBCC6F856F}" created="2024-10-27T16:58:45.665">
    <pc:sldMkLst xmlns:pc="http://schemas.microsoft.com/office/powerpoint/2013/main/command">
      <pc:docMk/>
      <pc:sldMk cId="3048356640" sldId="301"/>
    </pc:sldMkLst>
    <p188:replyLst>
      <p188:reply id="{E23350A6-BA3A-4871-8CAB-C0660119C61F}" authorId="{CB410498-00AA-A716-1E6C-E42B11846246}" created="2024-10-30T14:56:57.315">
        <p188:txBody>
          <a:bodyPr/>
          <a:lstStyle/>
          <a:p>
            <a:r>
              <a:rPr lang="fr-FR"/>
              <a:t>Oui, mais il ne faut pas la mettre en italique</a:t>
            </a:r>
          </a:p>
        </p188:txBody>
      </p188:reply>
    </p188:replyLst>
    <p188:txBody>
      <a:bodyPr/>
      <a:lstStyle/>
      <a:p>
        <a:r>
          <a:rPr lang="fr-FR"/>
          <a:t>J’ai ajouté la phrase du début. </a:t>
        </a:r>
      </a:p>
    </p188:txBody>
    <p188:extLst>
      <p:ext xmlns:p="http://schemas.openxmlformats.org/presentationml/2006/main" uri="{57CB4572-C831-44C2-8A1C-0ADB6CCDFE69}">
        <p223:reactions xmlns:p223="http://schemas.microsoft.com/office/powerpoint/2022/03/main">
          <p223:rxn type="👍">
            <p223:instance time="2025-02-25T11:24:07.213" authorId="{33C2CF67-9BF0-36C3-EEE1-09B84C3469D6}"/>
          </p223:rxn>
        </p223:reactions>
      </p:ext>
    </p188:extLst>
  </p188:cm>
</p188:cmLst>
</file>

<file path=ppt/comments/modernComment_12E_F597C8AC.xml><?xml version="1.0" encoding="utf-8"?>
<p188:cmLst xmlns:a="http://schemas.openxmlformats.org/drawingml/2006/main" xmlns:r="http://schemas.openxmlformats.org/officeDocument/2006/relationships" xmlns:p188="http://schemas.microsoft.com/office/powerpoint/2018/8/main">
  <p188:cm id="{DE3A578E-37D2-469B-9565-8EC6ED32651D}" authorId="{33C2CF67-9BF0-36C3-EEE1-09B84C3469D6}" created="2024-08-22T14:41:28.081">
    <ac:deMkLst xmlns:ac="http://schemas.microsoft.com/office/drawing/2013/main/command">
      <pc:docMk xmlns:pc="http://schemas.microsoft.com/office/powerpoint/2013/main/command"/>
      <pc:sldMk xmlns:pc="http://schemas.microsoft.com/office/powerpoint/2013/main/command" cId="4120365228" sldId="302"/>
      <ac:picMk id="4" creationId="{A11B6AEC-21E8-41D7-9D39-C03A071C52BD}"/>
    </ac:deMkLst>
    <p188:replyLst>
      <p188:reply id="{6CD554FA-8898-4C34-BAA8-B2B7F50F9950}" authorId="{0F875900-4CD5-0B77-42CA-03FBCC6F856F}" created="2024-10-27T21:02:51.174">
        <p188:txBody>
          <a:bodyPr/>
          <a:lstStyle/>
          <a:p>
            <a:r>
              <a:rPr lang="fr-FR"/>
              <a:t>Oui, ce serait bien. On se disait qu’on pourrait fournir une version des leçons en couleurs et une version en noir et blanc. Dans notre école, nous n’avons que la noir et blanc mais pour gagner du temps en classe j’ai imprimé la leçon en couleurs chez moi. </a:t>
            </a:r>
          </a:p>
        </p188:txBody>
        <p188:extLst>
          <p:ext xmlns:p="http://schemas.openxmlformats.org/presentationml/2006/main" uri="{57CB4572-C831-44C2-8A1C-0ADB6CCDFE69}">
            <p223:reactions xmlns:p223="http://schemas.microsoft.com/office/powerpoint/2022/03/main">
              <p223:rxn type="👍">
                <p223:instance time="2024-10-30T14:57:22.366" authorId="{CB410498-00AA-A716-1E6C-E42B11846246}"/>
                <p223:instance time="2025-02-25T11:26:07.369" authorId="{33C2CF67-9BF0-36C3-EEE1-09B84C3469D6}"/>
              </p223:rxn>
            </p223:reactions>
          </p:ext>
        </p188:extLst>
      </p188:reply>
      <p188:reply id="{FFC802CF-7B0F-4AE2-A499-41217549C64A}" authorId="{CB410498-00AA-A716-1E6C-E42B11846246}" created="2024-10-30T14:57:41.278">
        <p188:txBody>
          <a:bodyPr/>
          <a:lstStyle/>
          <a:p>
            <a:r>
              <a:rPr lang="fr-FR"/>
              <a:t>Oui toutes les leçons sans copyright ça serait mieux</a:t>
            </a:r>
          </a:p>
        </p188:txBody>
        <p188:extLst>
          <p:ext xmlns:p="http://schemas.openxmlformats.org/presentationml/2006/main" uri="{57CB4572-C831-44C2-8A1C-0ADB6CCDFE69}">
            <p223:reactions xmlns:p223="http://schemas.microsoft.com/office/powerpoint/2022/03/main">
              <p223:rxn type="👍">
                <p223:instance time="2025-02-25T11:25:51.774" authorId="{33C2CF67-9BF0-36C3-EEE1-09B84C3469D6}"/>
              </p223:rxn>
            </p223:reactions>
          </p:ext>
        </p188:extLst>
      </p188:reply>
      <p188:reply id="{876C5798-A01B-4E92-8060-A7B4DE8FDB75}" authorId="{33C2CF67-9BF0-36C3-EEE1-09B84C3469D6}" created="2025-02-25T11:34:15.879">
        <p188:txBody>
          <a:bodyPr/>
          <a:lstStyle/>
          <a:p>
            <a:r>
              <a:rPr lang="fr-FR"/>
              <a:t>Ok pour moi, je ferai changer et je mettrai à jour la capture.</a:t>
            </a:r>
          </a:p>
        </p188:txBody>
      </p188:reply>
    </p188:replyLst>
    <p188:txBody>
      <a:bodyPr/>
      <a:lstStyle/>
      <a:p>
        <a:r>
          <a:rPr lang="fr-FR"/>
          <a:t>Faut-il laisser le copyright ? On peut le rogner pour éviter une distraction.</a:t>
        </a:r>
      </a:p>
    </p188:txBody>
  </p188:cm>
</p188:cmLst>
</file>

<file path=ppt/handoutMasters/_rels/handoutMaster1.xml.rels><?xml version="1.0" encoding="UTF-8" standalone="yes"?>
<Relationships xmlns="http://schemas.openxmlformats.org/package/2006/relationships"><Relationship Id="rId1" Type="http://schemas.openxmlformats.org/officeDocument/2006/relationships/theme" Target="../theme/theme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a:extLst>
              <a:ext uri="{FF2B5EF4-FFF2-40B4-BE49-F238E27FC236}">
                <a16:creationId xmlns:a16="http://schemas.microsoft.com/office/drawing/2014/main" id="{0074845C-01D3-4A94-B358-B5EA6BB3D0BB}"/>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a:extLst>
              <a:ext uri="{FF2B5EF4-FFF2-40B4-BE49-F238E27FC236}">
                <a16:creationId xmlns:a16="http://schemas.microsoft.com/office/drawing/2014/main" id="{1D5E4F85-0A44-485A-B3E7-E7F67DCD33FC}"/>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AD0855C-FD51-445B-A359-7C4B20F7D243}" type="datetimeFigureOut">
              <a:rPr lang="fr-FR" smtClean="0"/>
              <a:t>20/03/2025</a:t>
            </a:fld>
            <a:endParaRPr lang="fr-FR"/>
          </a:p>
        </p:txBody>
      </p:sp>
      <p:sp>
        <p:nvSpPr>
          <p:cNvPr id="4" name="Espace réservé du pied de page 3">
            <a:extLst>
              <a:ext uri="{FF2B5EF4-FFF2-40B4-BE49-F238E27FC236}">
                <a16:creationId xmlns:a16="http://schemas.microsoft.com/office/drawing/2014/main" id="{FF174665-A1D2-4C3E-9799-B49DDE1180B3}"/>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a:extLst>
              <a:ext uri="{FF2B5EF4-FFF2-40B4-BE49-F238E27FC236}">
                <a16:creationId xmlns:a16="http://schemas.microsoft.com/office/drawing/2014/main" id="{100C2DCE-ED8C-41F9-8310-1B6BA664E254}"/>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2A4C6B46-A4C9-4C71-A8DF-EA4F4E3643B6}" type="slidenum">
              <a:rPr lang="fr-FR" smtClean="0"/>
              <a:t>‹N°›</a:t>
            </a:fld>
            <a:endParaRPr lang="fr-FR"/>
          </a:p>
        </p:txBody>
      </p:sp>
    </p:spTree>
    <p:extLst>
      <p:ext uri="{BB962C8B-B14F-4D97-AF65-F5344CB8AC3E}">
        <p14:creationId xmlns:p14="http://schemas.microsoft.com/office/powerpoint/2010/main" val="426044200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1470AB8-E483-4FFD-B222-30C933BD9122}" type="datetimeFigureOut">
              <a:rPr lang="fr-FR" smtClean="0"/>
              <a:t>20/03/2025</a:t>
            </a:fld>
            <a:endParaRPr lang="fr-FR"/>
          </a:p>
        </p:txBody>
      </p:sp>
      <p:sp>
        <p:nvSpPr>
          <p:cNvPr id="4" name="Espace réservé de l'image des diapositives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F5038E3-B7CF-455E-96F4-A4DE1B143443}" type="slidenum">
              <a:rPr lang="fr-FR" smtClean="0"/>
              <a:t>‹N°›</a:t>
            </a:fld>
            <a:endParaRPr lang="fr-FR"/>
          </a:p>
        </p:txBody>
      </p:sp>
    </p:spTree>
    <p:extLst>
      <p:ext uri="{BB962C8B-B14F-4D97-AF65-F5344CB8AC3E}">
        <p14:creationId xmlns:p14="http://schemas.microsoft.com/office/powerpoint/2010/main" val="33688655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b="0" i="1" dirty="0">
                <a:latin typeface="Arial" panose="020B0604020202020204" pitchFamily="34" charset="0"/>
                <a:cs typeface="Arial" panose="020B0604020202020204" pitchFamily="34" charset="0"/>
              </a:rPr>
              <a:t>Aujourd’hui, nous allons apprendre à décomposer le nombre 10 en somme de deux nombres.</a:t>
            </a:r>
          </a:p>
          <a:p>
            <a:endParaRPr lang="fr-FR" dirty="0"/>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1</a:t>
            </a:fld>
            <a:endParaRPr lang="fr-FR"/>
          </a:p>
        </p:txBody>
      </p:sp>
    </p:spTree>
    <p:extLst>
      <p:ext uri="{BB962C8B-B14F-4D97-AF65-F5344CB8AC3E}">
        <p14:creationId xmlns:p14="http://schemas.microsoft.com/office/powerpoint/2010/main" val="289196536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29E2466-30BA-DA52-CB1A-59E498AB90FB}"/>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CCD59A55-3BF7-2F09-17A6-C105D521D503}"/>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ECED8163-09EA-0725-1415-F81F75CCEF79}"/>
              </a:ext>
            </a:extLst>
          </p:cNvPr>
          <p:cNvSpPr>
            <a:spLocks noGrp="1"/>
          </p:cNvSpPr>
          <p:nvPr>
            <p:ph type="body" idx="1"/>
          </p:nvPr>
        </p:nvSpPr>
        <p:spPr/>
        <p:txBody>
          <a:bodyPr/>
          <a:lstStyle/>
          <a:p>
            <a:r>
              <a:rPr lang="fr-FR" b="0" i="1" dirty="0"/>
              <a:t>Sous la réglette orange du 10, on place la réglette 1 (blanche) et on cherche la réglette qui convient pour faire 10. </a:t>
            </a:r>
          </a:p>
          <a:p>
            <a:r>
              <a:rPr lang="fr-FR" b="0" i="1" dirty="0"/>
              <a:t>Quelle réglette faut-il ajouter à la réglette blanche pour que le train soit de la même longueur que la réglette orange ? → </a:t>
            </a:r>
            <a:r>
              <a:rPr lang="fr-FR" b="0" i="0" dirty="0"/>
              <a:t>C’est la bleue. </a:t>
            </a:r>
          </a:p>
          <a:p>
            <a:endParaRPr lang="fr-FR" dirty="0"/>
          </a:p>
        </p:txBody>
      </p:sp>
      <p:sp>
        <p:nvSpPr>
          <p:cNvPr id="4" name="Espace réservé du numéro de diapositive 3">
            <a:extLst>
              <a:ext uri="{FF2B5EF4-FFF2-40B4-BE49-F238E27FC236}">
                <a16:creationId xmlns:a16="http://schemas.microsoft.com/office/drawing/2014/main" id="{59805961-6C3E-6102-880C-FF0AE056C34D}"/>
              </a:ext>
            </a:extLst>
          </p:cNvPr>
          <p:cNvSpPr>
            <a:spLocks noGrp="1"/>
          </p:cNvSpPr>
          <p:nvPr>
            <p:ph type="sldNum" sz="quarter" idx="5"/>
          </p:nvPr>
        </p:nvSpPr>
        <p:spPr/>
        <p:txBody>
          <a:bodyPr/>
          <a:lstStyle/>
          <a:p>
            <a:fld id="{0F5038E3-B7CF-455E-96F4-A4DE1B143443}" type="slidenum">
              <a:rPr lang="fr-FR" smtClean="0"/>
              <a:t>10</a:t>
            </a:fld>
            <a:endParaRPr lang="fr-FR"/>
          </a:p>
        </p:txBody>
      </p:sp>
    </p:spTree>
    <p:extLst>
      <p:ext uri="{BB962C8B-B14F-4D97-AF65-F5344CB8AC3E}">
        <p14:creationId xmlns:p14="http://schemas.microsoft.com/office/powerpoint/2010/main" val="424420526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E787C64-C7DB-D0EB-B566-5F36EBF5AB3A}"/>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AA43578C-7141-100A-DA9E-4F983AFC68B7}"/>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A11A8003-9441-6F39-EC59-0B9C3BC7C995}"/>
              </a:ext>
            </a:extLst>
          </p:cNvPr>
          <p:cNvSpPr>
            <a:spLocks noGrp="1"/>
          </p:cNvSpPr>
          <p:nvPr>
            <p:ph type="body" idx="1"/>
          </p:nvPr>
        </p:nvSpPr>
        <p:spPr/>
        <p:txBody>
          <a:bodyPr/>
          <a:lstStyle/>
          <a:p>
            <a:r>
              <a:rPr lang="fr-FR" i="1" dirty="0"/>
              <a:t>Oui, le train des réglettes blanche + bleue est égal à la réglette orange. </a:t>
            </a:r>
          </a:p>
          <a:p>
            <a:r>
              <a:rPr lang="fr-FR" b="0" i="1" dirty="0"/>
              <a:t>Quel train avez-vous placé dessous ? </a:t>
            </a:r>
          </a:p>
          <a:p>
            <a:endParaRPr lang="fr-FR" dirty="0"/>
          </a:p>
        </p:txBody>
      </p:sp>
      <p:sp>
        <p:nvSpPr>
          <p:cNvPr id="4" name="Espace réservé du numéro de diapositive 3">
            <a:extLst>
              <a:ext uri="{FF2B5EF4-FFF2-40B4-BE49-F238E27FC236}">
                <a16:creationId xmlns:a16="http://schemas.microsoft.com/office/drawing/2014/main" id="{5F3D428D-D535-0BDB-43C4-BF76FDBA8AE4}"/>
              </a:ext>
            </a:extLst>
          </p:cNvPr>
          <p:cNvSpPr>
            <a:spLocks noGrp="1"/>
          </p:cNvSpPr>
          <p:nvPr>
            <p:ph type="sldNum" sz="quarter" idx="5"/>
          </p:nvPr>
        </p:nvSpPr>
        <p:spPr/>
        <p:txBody>
          <a:bodyPr/>
          <a:lstStyle/>
          <a:p>
            <a:fld id="{0F5038E3-B7CF-455E-96F4-A4DE1B143443}" type="slidenum">
              <a:rPr lang="fr-FR" smtClean="0"/>
              <a:t>11</a:t>
            </a:fld>
            <a:endParaRPr lang="fr-FR"/>
          </a:p>
        </p:txBody>
      </p:sp>
    </p:spTree>
    <p:extLst>
      <p:ext uri="{BB962C8B-B14F-4D97-AF65-F5344CB8AC3E}">
        <p14:creationId xmlns:p14="http://schemas.microsoft.com/office/powerpoint/2010/main" val="194495700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3E5066A-D008-24AC-85A8-0981EEDA6DAF}"/>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86D0D3D6-A4D0-4994-B980-5575C421FF60}"/>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EA92F38E-9EF0-3EFA-6A05-671FFCAA80FE}"/>
              </a:ext>
            </a:extLst>
          </p:cNvPr>
          <p:cNvSpPr>
            <a:spLocks noGrp="1"/>
          </p:cNvSpPr>
          <p:nvPr>
            <p:ph type="body" idx="1"/>
          </p:nvPr>
        </p:nvSpPr>
        <p:spPr/>
        <p:txBody>
          <a:bodyPr/>
          <a:lstStyle/>
          <a:p>
            <a:r>
              <a:rPr lang="fr-FR" i="1" dirty="0"/>
              <a:t>Oui, on continue avec la réglette 2 </a:t>
            </a:r>
            <a:r>
              <a:rPr lang="fr-FR" b="0" i="1" dirty="0"/>
              <a:t>et on cherche la réglette qui convient pour faire 10. </a:t>
            </a:r>
            <a:endParaRPr lang="fr-FR" i="1" dirty="0"/>
          </a:p>
          <a:p>
            <a:r>
              <a:rPr lang="fr-FR" i="0" dirty="0"/>
              <a:t>Poursuivre avec la même démarche pour le reste du tapis.</a:t>
            </a:r>
          </a:p>
        </p:txBody>
      </p:sp>
      <p:sp>
        <p:nvSpPr>
          <p:cNvPr id="4" name="Espace réservé du numéro de diapositive 3">
            <a:extLst>
              <a:ext uri="{FF2B5EF4-FFF2-40B4-BE49-F238E27FC236}">
                <a16:creationId xmlns:a16="http://schemas.microsoft.com/office/drawing/2014/main" id="{65B98CCF-BFD3-17BC-7239-77F706D13E3F}"/>
              </a:ext>
            </a:extLst>
          </p:cNvPr>
          <p:cNvSpPr>
            <a:spLocks noGrp="1"/>
          </p:cNvSpPr>
          <p:nvPr>
            <p:ph type="sldNum" sz="quarter" idx="5"/>
          </p:nvPr>
        </p:nvSpPr>
        <p:spPr/>
        <p:txBody>
          <a:bodyPr/>
          <a:lstStyle/>
          <a:p>
            <a:fld id="{0F5038E3-B7CF-455E-96F4-A4DE1B143443}" type="slidenum">
              <a:rPr lang="fr-FR" smtClean="0"/>
              <a:t>12</a:t>
            </a:fld>
            <a:endParaRPr lang="fr-FR"/>
          </a:p>
        </p:txBody>
      </p:sp>
    </p:spTree>
    <p:extLst>
      <p:ext uri="{BB962C8B-B14F-4D97-AF65-F5344CB8AC3E}">
        <p14:creationId xmlns:p14="http://schemas.microsoft.com/office/powerpoint/2010/main" val="385699074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1199F1A-C49F-9DDF-724B-DB4B7CD169A0}"/>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1AA17670-FD52-3558-1CCA-30D3B1299FB4}"/>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93CA6FF8-2BF1-50BD-0D70-5F79478D0D50}"/>
              </a:ext>
            </a:extLst>
          </p:cNvPr>
          <p:cNvSpPr>
            <a:spLocks noGrp="1"/>
          </p:cNvSpPr>
          <p:nvPr>
            <p:ph type="body" idx="1"/>
          </p:nvPr>
        </p:nvSpPr>
        <p:spPr/>
        <p:txBody>
          <a:bodyPr/>
          <a:lstStyle/>
          <a:p>
            <a:r>
              <a:rPr lang="fr-FR" i="1" dirty="0"/>
              <a:t>Le train des réglettes rouge + marron est égal à la réglette orange. </a:t>
            </a:r>
          </a:p>
          <a:p>
            <a:r>
              <a:rPr lang="fr-FR" i="0" dirty="0"/>
              <a:t>Poursuivre avec la même démarche pour le reste du tapis.</a:t>
            </a:r>
          </a:p>
        </p:txBody>
      </p:sp>
      <p:sp>
        <p:nvSpPr>
          <p:cNvPr id="4" name="Espace réservé du numéro de diapositive 3">
            <a:extLst>
              <a:ext uri="{FF2B5EF4-FFF2-40B4-BE49-F238E27FC236}">
                <a16:creationId xmlns:a16="http://schemas.microsoft.com/office/drawing/2014/main" id="{4890E234-1D27-3B3F-BFD0-D07251B3712E}"/>
              </a:ext>
            </a:extLst>
          </p:cNvPr>
          <p:cNvSpPr>
            <a:spLocks noGrp="1"/>
          </p:cNvSpPr>
          <p:nvPr>
            <p:ph type="sldNum" sz="quarter" idx="5"/>
          </p:nvPr>
        </p:nvSpPr>
        <p:spPr/>
        <p:txBody>
          <a:bodyPr/>
          <a:lstStyle/>
          <a:p>
            <a:fld id="{0F5038E3-B7CF-455E-96F4-A4DE1B143443}" type="slidenum">
              <a:rPr lang="fr-FR" smtClean="0"/>
              <a:t>13</a:t>
            </a:fld>
            <a:endParaRPr lang="fr-FR"/>
          </a:p>
        </p:txBody>
      </p:sp>
    </p:spTree>
    <p:extLst>
      <p:ext uri="{BB962C8B-B14F-4D97-AF65-F5344CB8AC3E}">
        <p14:creationId xmlns:p14="http://schemas.microsoft.com/office/powerpoint/2010/main" val="425054471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i="1" dirty="0"/>
              <a:t>Puis, on continue avec la réglette 3. </a:t>
            </a: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14</a:t>
            </a:fld>
            <a:endParaRPr lang="fr-FR"/>
          </a:p>
        </p:txBody>
      </p:sp>
    </p:spTree>
    <p:extLst>
      <p:ext uri="{BB962C8B-B14F-4D97-AF65-F5344CB8AC3E}">
        <p14:creationId xmlns:p14="http://schemas.microsoft.com/office/powerpoint/2010/main" val="288214687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a:t>Même démarche. </a:t>
            </a: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15</a:t>
            </a:fld>
            <a:endParaRPr lang="fr-FR"/>
          </a:p>
        </p:txBody>
      </p:sp>
    </p:spTree>
    <p:extLst>
      <p:ext uri="{BB962C8B-B14F-4D97-AF65-F5344CB8AC3E}">
        <p14:creationId xmlns:p14="http://schemas.microsoft.com/office/powerpoint/2010/main" val="159736284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16</a:t>
            </a:fld>
            <a:endParaRPr lang="fr-FR"/>
          </a:p>
        </p:txBody>
      </p:sp>
    </p:spTree>
    <p:extLst>
      <p:ext uri="{BB962C8B-B14F-4D97-AF65-F5344CB8AC3E}">
        <p14:creationId xmlns:p14="http://schemas.microsoft.com/office/powerpoint/2010/main" val="58331140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BD7ADB3-C1A6-6A35-838E-9ED96B2727AF}"/>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15DFEE95-B2F7-39DF-4CD7-3C7E4FE7923C}"/>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1BE6D95B-D01B-9C8E-BB0F-BA33E430A237}"/>
              </a:ext>
            </a:extLst>
          </p:cNvPr>
          <p:cNvSpPr>
            <a:spLocks noGrp="1"/>
          </p:cNvSpPr>
          <p:nvPr>
            <p:ph type="body" idx="1"/>
          </p:nvPr>
        </p:nvSpPr>
        <p:spPr/>
        <p:txBody>
          <a:bodyPr/>
          <a:lstStyle/>
          <a:p>
            <a:endParaRPr lang="fr-FR" dirty="0"/>
          </a:p>
        </p:txBody>
      </p:sp>
      <p:sp>
        <p:nvSpPr>
          <p:cNvPr id="4" name="Espace réservé du numéro de diapositive 3">
            <a:extLst>
              <a:ext uri="{FF2B5EF4-FFF2-40B4-BE49-F238E27FC236}">
                <a16:creationId xmlns:a16="http://schemas.microsoft.com/office/drawing/2014/main" id="{F8EDFB04-A3AE-1EC3-C567-014E58A39B9C}"/>
              </a:ext>
            </a:extLst>
          </p:cNvPr>
          <p:cNvSpPr>
            <a:spLocks noGrp="1"/>
          </p:cNvSpPr>
          <p:nvPr>
            <p:ph type="sldNum" sz="quarter" idx="5"/>
          </p:nvPr>
        </p:nvSpPr>
        <p:spPr/>
        <p:txBody>
          <a:bodyPr/>
          <a:lstStyle/>
          <a:p>
            <a:fld id="{0F5038E3-B7CF-455E-96F4-A4DE1B143443}" type="slidenum">
              <a:rPr lang="fr-FR" smtClean="0"/>
              <a:t>17</a:t>
            </a:fld>
            <a:endParaRPr lang="fr-FR"/>
          </a:p>
        </p:txBody>
      </p:sp>
    </p:spTree>
    <p:extLst>
      <p:ext uri="{BB962C8B-B14F-4D97-AF65-F5344CB8AC3E}">
        <p14:creationId xmlns:p14="http://schemas.microsoft.com/office/powerpoint/2010/main" val="44376706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i="1" dirty="0"/>
              <a:t>On finit le tapis avec la réglette jaune que l’on place 2 fois. </a:t>
            </a: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18</a:t>
            </a:fld>
            <a:endParaRPr lang="fr-FR"/>
          </a:p>
        </p:txBody>
      </p:sp>
    </p:spTree>
    <p:extLst>
      <p:ext uri="{BB962C8B-B14F-4D97-AF65-F5344CB8AC3E}">
        <p14:creationId xmlns:p14="http://schemas.microsoft.com/office/powerpoint/2010/main" val="365989733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4B7A847-4267-DDF5-2252-8264E43DF818}"/>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FB0526DF-E96F-B452-CCDE-903C54A77460}"/>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2FB29776-1E79-BD67-B4EA-8151C4C52F1A}"/>
              </a:ext>
            </a:extLst>
          </p:cNvPr>
          <p:cNvSpPr>
            <a:spLocks noGrp="1"/>
          </p:cNvSpPr>
          <p:nvPr>
            <p:ph type="body" idx="1"/>
          </p:nvPr>
        </p:nvSpPr>
        <p:spPr/>
        <p:txBody>
          <a:bodyPr/>
          <a:lstStyle/>
          <a:p>
            <a:r>
              <a:rPr lang="fr-FR" i="1" dirty="0"/>
              <a:t>On finit le tapis avec la réglette jaune que l’on place 2 fois. </a:t>
            </a:r>
          </a:p>
        </p:txBody>
      </p:sp>
      <p:sp>
        <p:nvSpPr>
          <p:cNvPr id="4" name="Espace réservé du numéro de diapositive 3">
            <a:extLst>
              <a:ext uri="{FF2B5EF4-FFF2-40B4-BE49-F238E27FC236}">
                <a16:creationId xmlns:a16="http://schemas.microsoft.com/office/drawing/2014/main" id="{0F986DC5-1F4E-9FA2-F351-BE5188BA5209}"/>
              </a:ext>
            </a:extLst>
          </p:cNvPr>
          <p:cNvSpPr>
            <a:spLocks noGrp="1"/>
          </p:cNvSpPr>
          <p:nvPr>
            <p:ph type="sldNum" sz="quarter" idx="5"/>
          </p:nvPr>
        </p:nvSpPr>
        <p:spPr/>
        <p:txBody>
          <a:bodyPr/>
          <a:lstStyle/>
          <a:p>
            <a:fld id="{0F5038E3-B7CF-455E-96F4-A4DE1B143443}" type="slidenum">
              <a:rPr lang="fr-FR" smtClean="0"/>
              <a:t>19</a:t>
            </a:fld>
            <a:endParaRPr lang="fr-FR"/>
          </a:p>
        </p:txBody>
      </p:sp>
    </p:spTree>
    <p:extLst>
      <p:ext uri="{BB962C8B-B14F-4D97-AF65-F5344CB8AC3E}">
        <p14:creationId xmlns:p14="http://schemas.microsoft.com/office/powerpoint/2010/main" val="44597089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200" i="1"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Mais d’abord, nous allons nous remémorer la valeur des réglettes. </a:t>
            </a:r>
            <a:r>
              <a:rPr lang="fr-FR" sz="1800" i="1" dirty="0">
                <a:effectLst/>
                <a:latin typeface="Segoe UI" panose="020B0502040204020203" pitchFamily="34" charset="0"/>
              </a:rPr>
              <a:t>Faites l’escalier des réglettes de la plus petite réglette à la plus grande. Cela permet aussi de vérifier que votre kit contient bien toutes les couleurs.</a:t>
            </a:r>
            <a:endParaRPr lang="fr-FR" sz="1200" i="1"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FR" sz="1200" i="1"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Combien vaut la réglette jaune ? La marron ? La vert clair ? La orange ? </a:t>
            </a:r>
            <a:endParaRPr lang="fr-FR" sz="1200" i="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2</a:t>
            </a:fld>
            <a:endParaRPr lang="fr-FR"/>
          </a:p>
        </p:txBody>
      </p:sp>
    </p:spTree>
    <p:extLst>
      <p:ext uri="{BB962C8B-B14F-4D97-AF65-F5344CB8AC3E}">
        <p14:creationId xmlns:p14="http://schemas.microsoft.com/office/powerpoint/2010/main" val="13882485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2910632-8073-0D6B-8A43-FF5CEB123BC5}"/>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0BEA2893-2A30-E164-1661-38D6F6ACEC4E}"/>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441D3DC5-5008-87B4-6BF0-EF4B38D70491}"/>
              </a:ext>
            </a:extLst>
          </p:cNvPr>
          <p:cNvSpPr>
            <a:spLocks noGrp="1"/>
          </p:cNvSpPr>
          <p:nvPr>
            <p:ph type="body" idx="1"/>
          </p:nvPr>
        </p:nvSpPr>
        <p:spPr/>
        <p:txBody>
          <a:bodyPr/>
          <a:lstStyle/>
          <a:p>
            <a:r>
              <a:rPr lang="fr-FR" sz="1200" b="0" i="1" kern="1200" baseline="0" dirty="0">
                <a:solidFill>
                  <a:schemeClr val="tx1"/>
                </a:solidFill>
                <a:latin typeface="+mn-lt"/>
                <a:ea typeface="+mn-ea"/>
                <a:cs typeface="+mn-cs"/>
              </a:rPr>
              <a:t>Maintenant, on va remplir ensemble la maison du 10 en s’aidant de notre tapis de réglettes. </a:t>
            </a:r>
          </a:p>
          <a:p>
            <a:r>
              <a:rPr lang="fr-FR" sz="1200" b="0" i="0" kern="1200" baseline="0" dirty="0">
                <a:solidFill>
                  <a:schemeClr val="tx1"/>
                </a:solidFill>
                <a:latin typeface="+mn-lt"/>
                <a:ea typeface="+mn-ea"/>
                <a:cs typeface="+mn-cs"/>
              </a:rPr>
              <a:t>C</a:t>
            </a:r>
            <a:r>
              <a:rPr lang="fr-FR" b="0" i="0" dirty="0"/>
              <a:t>ollectivement, les élèves donnent les décompositions à partir des réglettes en les traduisant en additions. </a:t>
            </a:r>
          </a:p>
          <a:p>
            <a:r>
              <a:rPr lang="fr-FR" b="0" i="1" dirty="0"/>
              <a:t>En premier, il n’y avait rien et on a posé la réglette 10. On écrit 0 + 10 </a:t>
            </a:r>
            <a:r>
              <a:rPr lang="fr-FR" i="1" dirty="0"/>
              <a:t>et</a:t>
            </a:r>
            <a:r>
              <a:rPr lang="fr-FR" b="0" i="1" dirty="0"/>
              <a:t> tout de suite en face, on écrit 10 + 0. </a:t>
            </a:r>
            <a:r>
              <a:rPr lang="fr-FR" b="0" i="0" dirty="0"/>
              <a:t>Compléter la 1</a:t>
            </a:r>
            <a:r>
              <a:rPr lang="fr-FR" b="0" i="0" baseline="30000" dirty="0"/>
              <a:t>re</a:t>
            </a:r>
            <a:r>
              <a:rPr lang="fr-FR" b="0" i="0" dirty="0"/>
              <a:t> ligne de la maison au tableau.</a:t>
            </a:r>
          </a:p>
          <a:p>
            <a:r>
              <a:rPr lang="fr-FR" b="0" i="1" dirty="0"/>
              <a:t>Puis sur la 2</a:t>
            </a:r>
            <a:r>
              <a:rPr lang="fr-FR" b="0" i="1" baseline="30000" dirty="0"/>
              <a:t>e</a:t>
            </a:r>
            <a:r>
              <a:rPr lang="fr-FR" b="0" i="1" dirty="0"/>
              <a:t> ligne, on a posé la réglette 1. On cherche l’addition qui commence par le 1. Quelle est </a:t>
            </a:r>
            <a:r>
              <a:rPr lang="fr-FR" i="1" dirty="0"/>
              <a:t>cette addition</a:t>
            </a:r>
            <a:r>
              <a:rPr lang="fr-FR" b="0" i="1" dirty="0"/>
              <a:t> ? C’est 1 + 9. On sait que si on inverse l’ordre des réglettes, on obtient toujours la même longueur. Alors, on écrit en face l’addition obtenue en inversant les deux nombres (9 + 1). </a:t>
            </a:r>
            <a:r>
              <a:rPr lang="fr-FR" b="0" i="0" dirty="0"/>
              <a:t>Continuer de la même manière avec les autres lignes, jusqu’à 5 + 5 qu’il est inutile d’écrire deux fois.</a:t>
            </a:r>
            <a:endParaRPr lang="fr-FR" i="0" dirty="0"/>
          </a:p>
        </p:txBody>
      </p:sp>
      <p:sp>
        <p:nvSpPr>
          <p:cNvPr id="4" name="Espace réservé du numéro de diapositive 3">
            <a:extLst>
              <a:ext uri="{FF2B5EF4-FFF2-40B4-BE49-F238E27FC236}">
                <a16:creationId xmlns:a16="http://schemas.microsoft.com/office/drawing/2014/main" id="{1D92178B-73E1-5630-A566-A1A6A9E28CEC}"/>
              </a:ext>
            </a:extLst>
          </p:cNvPr>
          <p:cNvSpPr>
            <a:spLocks noGrp="1"/>
          </p:cNvSpPr>
          <p:nvPr>
            <p:ph type="sldNum" sz="quarter" idx="5"/>
          </p:nvPr>
        </p:nvSpPr>
        <p:spPr/>
        <p:txBody>
          <a:bodyPr/>
          <a:lstStyle/>
          <a:p>
            <a:fld id="{0F5038E3-B7CF-455E-96F4-A4DE1B143443}" type="slidenum">
              <a:rPr lang="fr-FR" smtClean="0"/>
              <a:t>20</a:t>
            </a:fld>
            <a:endParaRPr lang="fr-FR"/>
          </a:p>
        </p:txBody>
      </p:sp>
    </p:spTree>
    <p:extLst>
      <p:ext uri="{BB962C8B-B14F-4D97-AF65-F5344CB8AC3E}">
        <p14:creationId xmlns:p14="http://schemas.microsoft.com/office/powerpoint/2010/main" val="169023775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sz="1200" b="0" i="0" kern="1200" baseline="0" dirty="0">
                <a:solidFill>
                  <a:schemeClr val="tx1"/>
                </a:solidFill>
                <a:latin typeface="+mn-lt"/>
                <a:ea typeface="+mn-ea"/>
                <a:cs typeface="+mn-cs"/>
              </a:rPr>
              <a:t>Distribuer la fiche photocopiable 16 et effacer le tableau.</a:t>
            </a:r>
          </a:p>
          <a:p>
            <a:r>
              <a:rPr lang="fr-FR" sz="1200" b="0" i="1" kern="1200" baseline="0" dirty="0">
                <a:solidFill>
                  <a:schemeClr val="tx1"/>
                </a:solidFill>
                <a:latin typeface="+mn-lt"/>
                <a:ea typeface="+mn-ea"/>
                <a:cs typeface="+mn-cs"/>
              </a:rPr>
              <a:t>Maintenant que nous avons rempli la maison du 10 ensemble au tableau, vous allez essayer de la remplir tout seuls. Vous pouvez vous aider du tapis de la réglette 10. </a:t>
            </a:r>
          </a:p>
          <a:p>
            <a:r>
              <a:rPr lang="fr-FR" sz="1200" b="0" i="0" kern="1200" baseline="0" dirty="0">
                <a:solidFill>
                  <a:schemeClr val="tx1"/>
                </a:solidFill>
                <a:latin typeface="+mn-lt"/>
                <a:ea typeface="+mn-ea"/>
                <a:cs typeface="+mn-cs"/>
              </a:rPr>
              <a:t>Temps de recherche individuel (1 ou 2 min). Si le temps le permet, corriger une nouvelle fois la maison (plus rapidement). </a:t>
            </a:r>
            <a:endParaRPr lang="fr-FR" sz="1200" b="0" i="1" kern="1200" baseline="0" dirty="0">
              <a:solidFill>
                <a:schemeClr val="tx1"/>
              </a:solidFill>
              <a:latin typeface="+mn-lt"/>
              <a:ea typeface="+mn-ea"/>
              <a:cs typeface="+mn-cs"/>
            </a:endParaRPr>
          </a:p>
          <a:p>
            <a:endParaRPr lang="fr-FR" dirty="0"/>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21</a:t>
            </a:fld>
            <a:endParaRPr lang="fr-FR"/>
          </a:p>
        </p:txBody>
      </p:sp>
    </p:spTree>
    <p:extLst>
      <p:ext uri="{BB962C8B-B14F-4D97-AF65-F5344CB8AC3E}">
        <p14:creationId xmlns:p14="http://schemas.microsoft.com/office/powerpoint/2010/main" val="86440095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i="1" dirty="0"/>
              <a:t>Maintenant qu’on a construit le tapis et la maison du 10, on va pouvoir compléter des additions à trous dont le résultat est 10. </a:t>
            </a: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22</a:t>
            </a:fld>
            <a:endParaRPr lang="fr-FR"/>
          </a:p>
        </p:txBody>
      </p:sp>
    </p:spTree>
    <p:extLst>
      <p:ext uri="{BB962C8B-B14F-4D97-AF65-F5344CB8AC3E}">
        <p14:creationId xmlns:p14="http://schemas.microsoft.com/office/powerpoint/2010/main" val="47864138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b="0" i="1" dirty="0"/>
              <a:t>Combien faut-il ajouter à 6 pour aller à 10 ? </a:t>
            </a:r>
          </a:p>
          <a:p>
            <a:r>
              <a:rPr lang="fr-FR" b="0" i="1" dirty="0"/>
              <a:t>Écris sur ton ardoise le nombre manquant. Utilise les réglettes si besoin.</a:t>
            </a:r>
          </a:p>
          <a:p>
            <a:r>
              <a:rPr lang="fr-FR" b="0" i="0" dirty="0"/>
              <a:t>Corriger en écrivant le 4 sur les pointillés.</a:t>
            </a:r>
          </a:p>
          <a:p>
            <a:endParaRPr lang="fr-FR" dirty="0"/>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23</a:t>
            </a:fld>
            <a:endParaRPr lang="fr-FR"/>
          </a:p>
        </p:txBody>
      </p:sp>
    </p:spTree>
    <p:extLst>
      <p:ext uri="{BB962C8B-B14F-4D97-AF65-F5344CB8AC3E}">
        <p14:creationId xmlns:p14="http://schemas.microsoft.com/office/powerpoint/2010/main" val="395652855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b="0" i="1" dirty="0"/>
              <a:t>Combien faut-il ajouter à 9 pour aller à 10 ? </a:t>
            </a:r>
          </a:p>
          <a:p>
            <a:pPr marL="0" marR="0" lvl="0" indent="0" algn="l" defTabSz="914400" rtl="0" eaLnBrk="1" fontAlgn="auto" latinLnBrk="0" hangingPunct="1">
              <a:lnSpc>
                <a:spcPct val="100000"/>
              </a:lnSpc>
              <a:spcBef>
                <a:spcPts val="0"/>
              </a:spcBef>
              <a:spcAft>
                <a:spcPts val="0"/>
              </a:spcAft>
              <a:buClrTx/>
              <a:buSzTx/>
              <a:buFontTx/>
              <a:buNone/>
              <a:tabLst/>
              <a:defRPr/>
            </a:pPr>
            <a:r>
              <a:rPr lang="fr-FR" b="0" i="0" dirty="0"/>
              <a:t>Corriger en écrivant le 1 sur les pointillés.</a:t>
            </a: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24</a:t>
            </a:fld>
            <a:endParaRPr lang="fr-FR"/>
          </a:p>
        </p:txBody>
      </p:sp>
    </p:spTree>
    <p:extLst>
      <p:ext uri="{BB962C8B-B14F-4D97-AF65-F5344CB8AC3E}">
        <p14:creationId xmlns:p14="http://schemas.microsoft.com/office/powerpoint/2010/main" val="338364250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b="0" i="0" dirty="0"/>
              <a:t>Les réglettes ne sont désormais plus affichées. Les élèves doivent se débrouiller seuls pour illustrer l’opération à trou avec leurs réglettes. </a:t>
            </a:r>
            <a:r>
              <a:rPr lang="fr-FR" b="0" i="1" dirty="0"/>
              <a:t>Combien faut-il ajouter à 5 pour aller à 10 ? </a:t>
            </a:r>
          </a:p>
          <a:p>
            <a:pPr marL="0" marR="0" lvl="0" indent="0" algn="l" defTabSz="914400" rtl="0" eaLnBrk="1" fontAlgn="auto" latinLnBrk="0" hangingPunct="1">
              <a:lnSpc>
                <a:spcPct val="100000"/>
              </a:lnSpc>
              <a:spcBef>
                <a:spcPts val="0"/>
              </a:spcBef>
              <a:spcAft>
                <a:spcPts val="0"/>
              </a:spcAft>
              <a:buClrTx/>
              <a:buSzTx/>
              <a:buFontTx/>
              <a:buNone/>
              <a:tabLst/>
              <a:defRPr/>
            </a:pPr>
            <a:r>
              <a:rPr lang="fr-FR" b="0" i="1" dirty="0"/>
              <a:t>Écris sur ton ardoise le nombre manquant. </a:t>
            </a:r>
            <a:endParaRPr lang="fr-FR" b="0" i="0" dirty="0"/>
          </a:p>
          <a:p>
            <a:r>
              <a:rPr lang="fr-FR" b="0" i="0" dirty="0"/>
              <a:t>Corriger en écrivant le 5 sur les pointillés.</a:t>
            </a:r>
            <a:endParaRPr lang="fr-FR" i="0" dirty="0"/>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25</a:t>
            </a:fld>
            <a:endParaRPr lang="fr-FR"/>
          </a:p>
        </p:txBody>
      </p:sp>
    </p:spTree>
    <p:extLst>
      <p:ext uri="{BB962C8B-B14F-4D97-AF65-F5344CB8AC3E}">
        <p14:creationId xmlns:p14="http://schemas.microsoft.com/office/powerpoint/2010/main" val="59466570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b="0" i="1" dirty="0"/>
              <a:t>Combien faut-il ajouter à 7 pour aller à 10 ? </a:t>
            </a: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26</a:t>
            </a:fld>
            <a:endParaRPr lang="fr-FR"/>
          </a:p>
        </p:txBody>
      </p:sp>
    </p:spTree>
    <p:extLst>
      <p:ext uri="{BB962C8B-B14F-4D97-AF65-F5344CB8AC3E}">
        <p14:creationId xmlns:p14="http://schemas.microsoft.com/office/powerpoint/2010/main" val="158445933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b="0" i="1" dirty="0"/>
              <a:t>Combien faut-il ajouter à 4 pour aller à 10 ? </a:t>
            </a: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27</a:t>
            </a:fld>
            <a:endParaRPr lang="fr-FR"/>
          </a:p>
        </p:txBody>
      </p:sp>
    </p:spTree>
    <p:extLst>
      <p:ext uri="{BB962C8B-B14F-4D97-AF65-F5344CB8AC3E}">
        <p14:creationId xmlns:p14="http://schemas.microsoft.com/office/powerpoint/2010/main" val="365874209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30</a:t>
            </a:fld>
            <a:endParaRPr lang="fr-FR"/>
          </a:p>
        </p:txBody>
      </p:sp>
    </p:spTree>
    <p:extLst>
      <p:ext uri="{BB962C8B-B14F-4D97-AF65-F5344CB8AC3E}">
        <p14:creationId xmlns:p14="http://schemas.microsoft.com/office/powerpoint/2010/main" val="135925128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i="1"/>
              <a:t>Ici, </a:t>
            </a:r>
            <a:r>
              <a:rPr lang="fr-FR" i="1" dirty="0"/>
              <a:t>v</a:t>
            </a:r>
            <a:r>
              <a:rPr lang="fr-FR" i="1"/>
              <a:t>ous </a:t>
            </a:r>
            <a:r>
              <a:rPr lang="fr-FR" i="1" dirty="0"/>
              <a:t>devez remplir la maison du 6. </a:t>
            </a: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32</a:t>
            </a:fld>
            <a:endParaRPr lang="fr-FR"/>
          </a:p>
        </p:txBody>
      </p:sp>
    </p:spTree>
    <p:extLst>
      <p:ext uri="{BB962C8B-B14F-4D97-AF65-F5344CB8AC3E}">
        <p14:creationId xmlns:p14="http://schemas.microsoft.com/office/powerpoint/2010/main" val="97742633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a:t>Les élèves doivent montrer la réglette bleue. </a:t>
            </a: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3</a:t>
            </a:fld>
            <a:endParaRPr lang="fr-FR"/>
          </a:p>
        </p:txBody>
      </p:sp>
    </p:spTree>
    <p:extLst>
      <p:ext uri="{BB962C8B-B14F-4D97-AF65-F5344CB8AC3E}">
        <p14:creationId xmlns:p14="http://schemas.microsoft.com/office/powerpoint/2010/main" val="107690317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800" dirty="0">
                <a:effectLst/>
                <a:latin typeface="Calibri" panose="020F0502020204030204" pitchFamily="34" charset="0"/>
                <a:ea typeface="Times New Roman" panose="02020603050405020304" pitchFamily="18" charset="0"/>
                <a:cs typeface="Calibri" panose="020F0502020204030204" pitchFamily="34" charset="0"/>
              </a:rPr>
              <a:t>Distribuer la leçon aux élèves et leur faire colorier les réglettes avant de coller la leçon dans leur cahier.</a:t>
            </a: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fr-FR" dirty="0"/>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33</a:t>
            </a:fld>
            <a:endParaRPr lang="fr-FR"/>
          </a:p>
        </p:txBody>
      </p:sp>
    </p:spTree>
    <p:extLst>
      <p:ext uri="{BB962C8B-B14F-4D97-AF65-F5344CB8AC3E}">
        <p14:creationId xmlns:p14="http://schemas.microsoft.com/office/powerpoint/2010/main" val="325263895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dirty="0"/>
              <a:t>Les élèves doivent montrer la réglette vert foncé. </a:t>
            </a:r>
          </a:p>
          <a:p>
            <a:endParaRPr lang="fr-FR" dirty="0"/>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4</a:t>
            </a:fld>
            <a:endParaRPr lang="fr-FR"/>
          </a:p>
        </p:txBody>
      </p:sp>
    </p:spTree>
    <p:extLst>
      <p:ext uri="{BB962C8B-B14F-4D97-AF65-F5344CB8AC3E}">
        <p14:creationId xmlns:p14="http://schemas.microsoft.com/office/powerpoint/2010/main" val="39377870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dirty="0"/>
              <a:t>Les élèves doivent montrer la réglette rouge. </a:t>
            </a:r>
          </a:p>
          <a:p>
            <a:endParaRPr lang="fr-FR" dirty="0"/>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5</a:t>
            </a:fld>
            <a:endParaRPr lang="fr-FR"/>
          </a:p>
        </p:txBody>
      </p:sp>
    </p:spTree>
    <p:extLst>
      <p:ext uri="{BB962C8B-B14F-4D97-AF65-F5344CB8AC3E}">
        <p14:creationId xmlns:p14="http://schemas.microsoft.com/office/powerpoint/2010/main" val="355366527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dirty="0"/>
              <a:t>Les élèves doivent montrer la réglette orange. </a:t>
            </a:r>
          </a:p>
          <a:p>
            <a:r>
              <a:rPr lang="fr-FR" b="0" i="1" dirty="0"/>
              <a:t>Aujourd’hui, on va remplir la maison du 10 en s’aidant des réglettes.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fr-FR" dirty="0"/>
          </a:p>
          <a:p>
            <a:endParaRPr lang="fr-FR" dirty="0"/>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6</a:t>
            </a:fld>
            <a:endParaRPr lang="fr-FR"/>
          </a:p>
        </p:txBody>
      </p:sp>
    </p:spTree>
    <p:extLst>
      <p:ext uri="{BB962C8B-B14F-4D97-AF65-F5344CB8AC3E}">
        <p14:creationId xmlns:p14="http://schemas.microsoft.com/office/powerpoint/2010/main" val="390668066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sz="1200" i="1" kern="1200" dirty="0">
                <a:solidFill>
                  <a:schemeClr val="tx1"/>
                </a:solidFill>
                <a:latin typeface="+mn-lt"/>
                <a:ea typeface="+mn-ea"/>
                <a:cs typeface="+mn-cs"/>
              </a:rPr>
              <a:t>Souvenez-vous : on avait déjà rempli la maison du 5 lors d’une séance précédente. Comment avait-on fait pour être sûr de n’oublier aucune addition ?</a:t>
            </a:r>
          </a:p>
          <a:p>
            <a:r>
              <a:rPr lang="fr-FR" sz="1200" b="0" i="0" kern="1200" dirty="0">
                <a:solidFill>
                  <a:schemeClr val="tx1"/>
                </a:solidFill>
                <a:latin typeface="+mn-lt"/>
                <a:ea typeface="+mn-ea"/>
                <a:cs typeface="+mn-cs"/>
              </a:rPr>
              <a:t>Réponse attendue : </a:t>
            </a:r>
            <a:r>
              <a:rPr lang="fr-FR" sz="1200" b="0" i="1" kern="1200" dirty="0">
                <a:solidFill>
                  <a:schemeClr val="tx1"/>
                </a:solidFill>
                <a:latin typeface="+mn-lt"/>
                <a:ea typeface="+mn-ea"/>
                <a:cs typeface="+mn-cs"/>
              </a:rPr>
              <a:t>on les range dans l’ordre, en commençant par le 0, puis par 1, puis par 2. Lorsqu’on a trouvé une addition, on inverse les deux nombres et on en trouve une autre.</a:t>
            </a:r>
            <a:endParaRPr lang="fr-FR" b="0" i="1" dirty="0"/>
          </a:p>
          <a:p>
            <a:endParaRPr lang="fr-FR" dirty="0"/>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7</a:t>
            </a:fld>
            <a:endParaRPr lang="fr-FR"/>
          </a:p>
        </p:txBody>
      </p:sp>
    </p:spTree>
    <p:extLst>
      <p:ext uri="{BB962C8B-B14F-4D97-AF65-F5344CB8AC3E}">
        <p14:creationId xmlns:p14="http://schemas.microsoft.com/office/powerpoint/2010/main" val="35246899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sz="1200" b="0" i="1" kern="1200" baseline="0" dirty="0">
                <a:solidFill>
                  <a:schemeClr val="tx1"/>
                </a:solidFill>
                <a:latin typeface="+mn-lt"/>
                <a:ea typeface="+mn-ea"/>
                <a:cs typeface="+mn-cs"/>
              </a:rPr>
              <a:t>Cherchez maintenant le tapis du 10, c’est-à-dire tous les trains de 2 réglettes qui font 10. Rappelez-vous, on commence toujours par la réglette 1, puis on complète le train.</a:t>
            </a:r>
          </a:p>
          <a:p>
            <a:r>
              <a:rPr lang="fr-FR" sz="1200" b="0" i="0" kern="1200" baseline="0" dirty="0">
                <a:solidFill>
                  <a:schemeClr val="tx1"/>
                </a:solidFill>
                <a:latin typeface="+mn-lt"/>
                <a:ea typeface="+mn-ea"/>
                <a:cs typeface="+mn-cs"/>
              </a:rPr>
              <a:t>Laisser 1 ou 2 min de recherche. </a:t>
            </a:r>
          </a:p>
          <a:p>
            <a:r>
              <a:rPr lang="fr-FR" sz="1200" b="0" i="0" kern="1200" baseline="0" dirty="0">
                <a:solidFill>
                  <a:schemeClr val="tx1"/>
                </a:solidFill>
                <a:latin typeface="+mn-lt"/>
                <a:ea typeface="+mn-ea"/>
                <a:cs typeface="+mn-cs"/>
              </a:rPr>
              <a:t>C</a:t>
            </a:r>
            <a:r>
              <a:rPr lang="fr-FR" b="0" i="0" dirty="0"/>
              <a:t>orriger collectivement. Les élèves donnent les décompositions en utilisant les couleurs des réglettes. </a:t>
            </a:r>
            <a:endParaRPr lang="fr-FR" dirty="0"/>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8</a:t>
            </a:fld>
            <a:endParaRPr lang="fr-FR"/>
          </a:p>
        </p:txBody>
      </p:sp>
    </p:spTree>
    <p:extLst>
      <p:ext uri="{BB962C8B-B14F-4D97-AF65-F5344CB8AC3E}">
        <p14:creationId xmlns:p14="http://schemas.microsoft.com/office/powerpoint/2010/main" val="89522255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b="0" i="1" dirty="0"/>
              <a:t>Sous la réglette orange du 10, on place la réglette 1 (blanche) et on cherche la réglette qui convient pour faire 10. </a:t>
            </a:r>
            <a:endParaRPr lang="fr-FR" dirty="0"/>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9</a:t>
            </a:fld>
            <a:endParaRPr lang="fr-FR"/>
          </a:p>
        </p:txBody>
      </p:sp>
    </p:spTree>
    <p:extLst>
      <p:ext uri="{BB962C8B-B14F-4D97-AF65-F5344CB8AC3E}">
        <p14:creationId xmlns:p14="http://schemas.microsoft.com/office/powerpoint/2010/main" val="345613219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5.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5.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pic>
        <p:nvPicPr>
          <p:cNvPr id="4" name="Image 3">
            <a:extLst>
              <a:ext uri="{FF2B5EF4-FFF2-40B4-BE49-F238E27FC236}">
                <a16:creationId xmlns:a16="http://schemas.microsoft.com/office/drawing/2014/main" id="{8C6EF3D7-E8A4-4D38-96F8-E8FA1ADBDD70}"/>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1"/>
            <a:ext cx="9144000" cy="7079563"/>
          </a:xfrm>
          <a:prstGeom prst="rect">
            <a:avLst/>
          </a:prstGeom>
        </p:spPr>
      </p:pic>
      <p:sp>
        <p:nvSpPr>
          <p:cNvPr id="2" name="Title 1"/>
          <p:cNvSpPr>
            <a:spLocks noGrp="1"/>
          </p:cNvSpPr>
          <p:nvPr>
            <p:ph type="ctrTitle"/>
          </p:nvPr>
        </p:nvSpPr>
        <p:spPr>
          <a:xfrm>
            <a:off x="751788" y="3040905"/>
            <a:ext cx="7772400" cy="776190"/>
          </a:xfrm>
          <a:ln w="28575">
            <a:noFill/>
          </a:ln>
        </p:spPr>
        <p:txBody>
          <a:bodyPr anchor="b">
            <a:normAutofit/>
          </a:bodyPr>
          <a:lstStyle>
            <a:lvl1pPr algn="ctr">
              <a:spcBef>
                <a:spcPts val="600"/>
              </a:spcBef>
              <a:spcAft>
                <a:spcPts val="600"/>
              </a:spcAft>
              <a:defRPr sz="3200" b="1">
                <a:solidFill>
                  <a:srgbClr val="A39491"/>
                </a:solidFill>
                <a:latin typeface="Verdana" panose="020B0604030504040204" pitchFamily="34" charset="0"/>
                <a:ea typeface="Verdana" panose="020B0604030504040204" pitchFamily="34" charset="0"/>
                <a:cs typeface="Arial" panose="020B0604020202020204" pitchFamily="34" charset="0"/>
              </a:defRPr>
            </a:lvl1pPr>
          </a:lstStyle>
          <a:p>
            <a:endParaRPr lang="en-US" dirty="0"/>
          </a:p>
        </p:txBody>
      </p:sp>
    </p:spTree>
    <p:extLst>
      <p:ext uri="{BB962C8B-B14F-4D97-AF65-F5344CB8AC3E}">
        <p14:creationId xmlns:p14="http://schemas.microsoft.com/office/powerpoint/2010/main" val="224576989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Vid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6C5949D7-6DDB-49D5-8300-650FD14B962A}"/>
              </a:ext>
            </a:extLst>
          </p:cNvPr>
          <p:cNvSpPr/>
          <p:nvPr userDrawn="1"/>
        </p:nvSpPr>
        <p:spPr>
          <a:xfrm>
            <a:off x="0" y="0"/>
            <a:ext cx="9144000" cy="476672"/>
          </a:xfrm>
          <a:prstGeom prst="rect">
            <a:avLst/>
          </a:prstGeom>
          <a:solidFill>
            <a:srgbClr val="FFD333"/>
          </a:solidFill>
          <a:ln>
            <a:solidFill>
              <a:srgbClr val="FFD3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7" name="Title 1">
            <a:extLst>
              <a:ext uri="{FF2B5EF4-FFF2-40B4-BE49-F238E27FC236}">
                <a16:creationId xmlns:a16="http://schemas.microsoft.com/office/drawing/2014/main" id="{9408C5A3-5DBB-48BA-BA85-05B5604FF534}"/>
              </a:ext>
            </a:extLst>
          </p:cNvPr>
          <p:cNvSpPr>
            <a:spLocks noGrp="1"/>
          </p:cNvSpPr>
          <p:nvPr>
            <p:ph type="title"/>
          </p:nvPr>
        </p:nvSpPr>
        <p:spPr>
          <a:xfrm>
            <a:off x="0" y="0"/>
            <a:ext cx="4113032" cy="476673"/>
          </a:xfrm>
          <a:ln>
            <a:solidFill>
              <a:srgbClr val="FFD333"/>
            </a:solidFill>
          </a:ln>
        </p:spPr>
        <p:txBody>
          <a:bodyPr>
            <a:normAutofit/>
          </a:bodyPr>
          <a:lstStyle>
            <a:lvl1pPr>
              <a:defRPr sz="1800" b="1">
                <a:solidFill>
                  <a:schemeClr val="bg1"/>
                </a:solidFill>
                <a:latin typeface="Calibri" panose="020F0502020204030204" pitchFamily="34" charset="0"/>
                <a:cs typeface="Calibri" panose="020F0502020204030204" pitchFamily="34" charset="0"/>
              </a:defRPr>
            </a:lvl1pPr>
          </a:lstStyle>
          <a:p>
            <a:r>
              <a:rPr lang="fr-FR" dirty="0"/>
              <a:t>Modifiez le style du titre</a:t>
            </a:r>
            <a:endParaRPr lang="en-US" dirty="0"/>
          </a:p>
        </p:txBody>
      </p:sp>
      <p:sp>
        <p:nvSpPr>
          <p:cNvPr id="9" name="Rectangle 8">
            <a:extLst>
              <a:ext uri="{FF2B5EF4-FFF2-40B4-BE49-F238E27FC236}">
                <a16:creationId xmlns:a16="http://schemas.microsoft.com/office/drawing/2014/main" id="{FD0F193E-E2AF-4A76-8C7D-DA6C7489E21C}"/>
              </a:ext>
            </a:extLst>
          </p:cNvPr>
          <p:cNvSpPr/>
          <p:nvPr userDrawn="1"/>
        </p:nvSpPr>
        <p:spPr>
          <a:xfrm>
            <a:off x="0" y="0"/>
            <a:ext cx="9144000" cy="6858000"/>
          </a:xfrm>
          <a:prstGeom prst="rect">
            <a:avLst/>
          </a:prstGeom>
          <a:noFill/>
          <a:ln w="101600">
            <a:solidFill>
              <a:srgbClr val="FFD3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fr-FR"/>
          </a:p>
        </p:txBody>
      </p:sp>
    </p:spTree>
    <p:extLst>
      <p:ext uri="{BB962C8B-B14F-4D97-AF65-F5344CB8AC3E}">
        <p14:creationId xmlns:p14="http://schemas.microsoft.com/office/powerpoint/2010/main" val="20527834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pic>
        <p:nvPicPr>
          <p:cNvPr id="4" name="Image 3">
            <a:extLst>
              <a:ext uri="{FF2B5EF4-FFF2-40B4-BE49-F238E27FC236}">
                <a16:creationId xmlns:a16="http://schemas.microsoft.com/office/drawing/2014/main" id="{8C6EF3D7-E8A4-4D38-96F8-E8FA1ADBDD70}"/>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1"/>
            <a:ext cx="9144000" cy="7079563"/>
          </a:xfrm>
          <a:prstGeom prst="rect">
            <a:avLst/>
          </a:prstGeom>
        </p:spPr>
      </p:pic>
      <p:sp>
        <p:nvSpPr>
          <p:cNvPr id="2" name="Title 1"/>
          <p:cNvSpPr>
            <a:spLocks noGrp="1"/>
          </p:cNvSpPr>
          <p:nvPr>
            <p:ph type="ctrTitle" hasCustomPrompt="1"/>
          </p:nvPr>
        </p:nvSpPr>
        <p:spPr>
          <a:xfrm>
            <a:off x="751788" y="3040905"/>
            <a:ext cx="7772400" cy="776190"/>
          </a:xfrm>
          <a:ln w="28575">
            <a:noFill/>
          </a:ln>
        </p:spPr>
        <p:txBody>
          <a:bodyPr anchor="b">
            <a:normAutofit/>
          </a:bodyPr>
          <a:lstStyle>
            <a:lvl1pPr algn="ctr">
              <a:spcBef>
                <a:spcPts val="600"/>
              </a:spcBef>
              <a:spcAft>
                <a:spcPts val="600"/>
              </a:spcAft>
              <a:defRPr sz="3200" b="1">
                <a:solidFill>
                  <a:srgbClr val="A39491"/>
                </a:solidFill>
                <a:latin typeface="Verdana" panose="020B0604030504040204" pitchFamily="34" charset="0"/>
                <a:ea typeface="Verdana" panose="020B0604030504040204" pitchFamily="34" charset="0"/>
                <a:cs typeface="Arial" panose="020B0604020202020204" pitchFamily="34" charset="0"/>
              </a:defRPr>
            </a:lvl1pPr>
          </a:lstStyle>
          <a:p>
            <a:r>
              <a:rPr lang="fr-FR" dirty="0"/>
              <a:t>MODIFIEZ LE STYLE DU TITRE</a:t>
            </a:r>
            <a:endParaRPr lang="en-US" dirty="0"/>
          </a:p>
        </p:txBody>
      </p:sp>
    </p:spTree>
    <p:extLst>
      <p:ext uri="{BB962C8B-B14F-4D97-AF65-F5344CB8AC3E}">
        <p14:creationId xmlns:p14="http://schemas.microsoft.com/office/powerpoint/2010/main" val="315151615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Vid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0A8DF7BD-4FC4-46D8-8E51-1C50A815652F}"/>
              </a:ext>
            </a:extLst>
          </p:cNvPr>
          <p:cNvSpPr/>
          <p:nvPr userDrawn="1"/>
        </p:nvSpPr>
        <p:spPr>
          <a:xfrm>
            <a:off x="0" y="0"/>
            <a:ext cx="9144000" cy="476672"/>
          </a:xfrm>
          <a:prstGeom prst="rect">
            <a:avLst/>
          </a:prstGeom>
          <a:solidFill>
            <a:srgbClr val="61C4D1"/>
          </a:solidFill>
          <a:ln>
            <a:solidFill>
              <a:srgbClr val="61C4D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7" name="Title 1">
            <a:extLst>
              <a:ext uri="{FF2B5EF4-FFF2-40B4-BE49-F238E27FC236}">
                <a16:creationId xmlns:a16="http://schemas.microsoft.com/office/drawing/2014/main" id="{9408C5A3-5DBB-48BA-BA85-05B5604FF534}"/>
              </a:ext>
            </a:extLst>
          </p:cNvPr>
          <p:cNvSpPr>
            <a:spLocks noGrp="1"/>
          </p:cNvSpPr>
          <p:nvPr>
            <p:ph type="title"/>
          </p:nvPr>
        </p:nvSpPr>
        <p:spPr>
          <a:xfrm>
            <a:off x="0" y="0"/>
            <a:ext cx="4113032" cy="476673"/>
          </a:xfrm>
          <a:ln>
            <a:solidFill>
              <a:srgbClr val="61C4D1"/>
            </a:solidFill>
          </a:ln>
        </p:spPr>
        <p:txBody>
          <a:bodyPr>
            <a:normAutofit/>
          </a:bodyPr>
          <a:lstStyle>
            <a:lvl1pPr>
              <a:defRPr sz="1800" b="1">
                <a:solidFill>
                  <a:schemeClr val="bg1"/>
                </a:solidFill>
                <a:latin typeface="Calibri" panose="020F0502020204030204" pitchFamily="34" charset="0"/>
                <a:cs typeface="Calibri" panose="020F0502020204030204" pitchFamily="34" charset="0"/>
              </a:defRPr>
            </a:lvl1pPr>
          </a:lstStyle>
          <a:p>
            <a:r>
              <a:rPr lang="fr-FR" dirty="0"/>
              <a:t>Modifiez le style du titre</a:t>
            </a:r>
            <a:endParaRPr lang="en-US" dirty="0"/>
          </a:p>
        </p:txBody>
      </p:sp>
      <p:pic>
        <p:nvPicPr>
          <p:cNvPr id="8" name="Image 7">
            <a:extLst>
              <a:ext uri="{FF2B5EF4-FFF2-40B4-BE49-F238E27FC236}">
                <a16:creationId xmlns:a16="http://schemas.microsoft.com/office/drawing/2014/main" id="{F8000C29-DBCD-4CAC-B122-9506AD1ABB0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885427" y="-1"/>
            <a:ext cx="2258573" cy="472441"/>
          </a:xfrm>
          <a:prstGeom prst="rect">
            <a:avLst/>
          </a:prstGeom>
        </p:spPr>
      </p:pic>
      <p:sp>
        <p:nvSpPr>
          <p:cNvPr id="9" name="Rectangle 8">
            <a:extLst>
              <a:ext uri="{FF2B5EF4-FFF2-40B4-BE49-F238E27FC236}">
                <a16:creationId xmlns:a16="http://schemas.microsoft.com/office/drawing/2014/main" id="{96689A6C-72B0-4D31-9978-689932D59F48}"/>
              </a:ext>
            </a:extLst>
          </p:cNvPr>
          <p:cNvSpPr/>
          <p:nvPr userDrawn="1"/>
        </p:nvSpPr>
        <p:spPr>
          <a:xfrm>
            <a:off x="0" y="0"/>
            <a:ext cx="9144000" cy="6858000"/>
          </a:xfrm>
          <a:prstGeom prst="rect">
            <a:avLst/>
          </a:prstGeom>
          <a:noFill/>
          <a:ln w="101600">
            <a:solidFill>
              <a:srgbClr val="61C4D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fr-FR"/>
          </a:p>
        </p:txBody>
      </p:sp>
    </p:spTree>
    <p:extLst>
      <p:ext uri="{BB962C8B-B14F-4D97-AF65-F5344CB8AC3E}">
        <p14:creationId xmlns:p14="http://schemas.microsoft.com/office/powerpoint/2010/main" val="62753705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pic>
        <p:nvPicPr>
          <p:cNvPr id="4" name="Image 3">
            <a:extLst>
              <a:ext uri="{FF2B5EF4-FFF2-40B4-BE49-F238E27FC236}">
                <a16:creationId xmlns:a16="http://schemas.microsoft.com/office/drawing/2014/main" id="{8C6EF3D7-E8A4-4D38-96F8-E8FA1ADBDD70}"/>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1"/>
            <a:ext cx="9144000" cy="7079563"/>
          </a:xfrm>
          <a:prstGeom prst="rect">
            <a:avLst/>
          </a:prstGeom>
        </p:spPr>
      </p:pic>
      <p:sp>
        <p:nvSpPr>
          <p:cNvPr id="2" name="Title 1"/>
          <p:cNvSpPr>
            <a:spLocks noGrp="1"/>
          </p:cNvSpPr>
          <p:nvPr>
            <p:ph type="ctrTitle" hasCustomPrompt="1"/>
          </p:nvPr>
        </p:nvSpPr>
        <p:spPr>
          <a:xfrm>
            <a:off x="751788" y="3040905"/>
            <a:ext cx="7772400" cy="776190"/>
          </a:xfrm>
          <a:ln w="28575">
            <a:noFill/>
          </a:ln>
        </p:spPr>
        <p:txBody>
          <a:bodyPr anchor="b">
            <a:normAutofit/>
          </a:bodyPr>
          <a:lstStyle>
            <a:lvl1pPr algn="ctr">
              <a:spcBef>
                <a:spcPts val="600"/>
              </a:spcBef>
              <a:spcAft>
                <a:spcPts val="600"/>
              </a:spcAft>
              <a:defRPr sz="3200" b="1">
                <a:solidFill>
                  <a:srgbClr val="A39491"/>
                </a:solidFill>
                <a:latin typeface="Verdana" panose="020B0604030504040204" pitchFamily="34" charset="0"/>
                <a:ea typeface="Verdana" panose="020B0604030504040204" pitchFamily="34" charset="0"/>
                <a:cs typeface="Arial" panose="020B0604020202020204" pitchFamily="34" charset="0"/>
              </a:defRPr>
            </a:lvl1pPr>
          </a:lstStyle>
          <a:p>
            <a:r>
              <a:rPr lang="fr-FR" dirty="0"/>
              <a:t>MODIFIEZ LE STYLE DU TITRE</a:t>
            </a:r>
            <a:endParaRPr lang="en-US" dirty="0"/>
          </a:p>
        </p:txBody>
      </p:sp>
    </p:spTree>
    <p:extLst>
      <p:ext uri="{BB962C8B-B14F-4D97-AF65-F5344CB8AC3E}">
        <p14:creationId xmlns:p14="http://schemas.microsoft.com/office/powerpoint/2010/main" val="411931845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Vid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F142B62-8702-46AD-A56A-699683BE7F15}"/>
              </a:ext>
            </a:extLst>
          </p:cNvPr>
          <p:cNvSpPr/>
          <p:nvPr userDrawn="1"/>
        </p:nvSpPr>
        <p:spPr>
          <a:xfrm>
            <a:off x="0" y="0"/>
            <a:ext cx="9144000" cy="476672"/>
          </a:xfrm>
          <a:prstGeom prst="rect">
            <a:avLst/>
          </a:prstGeom>
          <a:solidFill>
            <a:srgbClr val="FF9966"/>
          </a:solidFill>
          <a:ln>
            <a:solidFill>
              <a:srgbClr val="FF99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7" name="Title 1">
            <a:extLst>
              <a:ext uri="{FF2B5EF4-FFF2-40B4-BE49-F238E27FC236}">
                <a16:creationId xmlns:a16="http://schemas.microsoft.com/office/drawing/2014/main" id="{9408C5A3-5DBB-48BA-BA85-05B5604FF534}"/>
              </a:ext>
            </a:extLst>
          </p:cNvPr>
          <p:cNvSpPr>
            <a:spLocks noGrp="1"/>
          </p:cNvSpPr>
          <p:nvPr>
            <p:ph type="title"/>
          </p:nvPr>
        </p:nvSpPr>
        <p:spPr>
          <a:xfrm>
            <a:off x="0" y="0"/>
            <a:ext cx="4113032" cy="476673"/>
          </a:xfrm>
          <a:ln>
            <a:solidFill>
              <a:srgbClr val="FF9966"/>
            </a:solidFill>
          </a:ln>
        </p:spPr>
        <p:txBody>
          <a:bodyPr>
            <a:normAutofit/>
          </a:bodyPr>
          <a:lstStyle>
            <a:lvl1pPr>
              <a:defRPr sz="1800" b="1">
                <a:solidFill>
                  <a:schemeClr val="bg1"/>
                </a:solidFill>
                <a:latin typeface="Calibri" panose="020F0502020204030204" pitchFamily="34" charset="0"/>
                <a:cs typeface="Calibri" panose="020F0502020204030204" pitchFamily="34" charset="0"/>
              </a:defRPr>
            </a:lvl1pPr>
          </a:lstStyle>
          <a:p>
            <a:r>
              <a:rPr lang="fr-FR" dirty="0"/>
              <a:t>Modifiez le style du titre</a:t>
            </a:r>
            <a:endParaRPr lang="en-US" dirty="0"/>
          </a:p>
        </p:txBody>
      </p:sp>
      <p:pic>
        <p:nvPicPr>
          <p:cNvPr id="8" name="Image 7">
            <a:extLst>
              <a:ext uri="{FF2B5EF4-FFF2-40B4-BE49-F238E27FC236}">
                <a16:creationId xmlns:a16="http://schemas.microsoft.com/office/drawing/2014/main" id="{F8000C29-DBCD-4CAC-B122-9506AD1ABB0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885427" y="-1"/>
            <a:ext cx="2258573" cy="472441"/>
          </a:xfrm>
          <a:prstGeom prst="rect">
            <a:avLst/>
          </a:prstGeom>
        </p:spPr>
      </p:pic>
      <p:sp>
        <p:nvSpPr>
          <p:cNvPr id="9" name="Rectangle 8">
            <a:extLst>
              <a:ext uri="{FF2B5EF4-FFF2-40B4-BE49-F238E27FC236}">
                <a16:creationId xmlns:a16="http://schemas.microsoft.com/office/drawing/2014/main" id="{1DE1FD07-0DEE-4B0E-B813-DB8FC437B3D9}"/>
              </a:ext>
            </a:extLst>
          </p:cNvPr>
          <p:cNvSpPr/>
          <p:nvPr userDrawn="1"/>
        </p:nvSpPr>
        <p:spPr>
          <a:xfrm>
            <a:off x="0" y="0"/>
            <a:ext cx="9144000" cy="6858000"/>
          </a:xfrm>
          <a:prstGeom prst="rect">
            <a:avLst/>
          </a:prstGeom>
          <a:noFill/>
          <a:ln w="101600">
            <a:solidFill>
              <a:srgbClr val="FF99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fr-FR" dirty="0"/>
          </a:p>
        </p:txBody>
      </p:sp>
    </p:spTree>
    <p:extLst>
      <p:ext uri="{BB962C8B-B14F-4D97-AF65-F5344CB8AC3E}">
        <p14:creationId xmlns:p14="http://schemas.microsoft.com/office/powerpoint/2010/main" val="253617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330930D1-A9DC-4F99-A7B9-82CE7717810F}"/>
              </a:ext>
            </a:extLst>
          </p:cNvPr>
          <p:cNvSpPr/>
          <p:nvPr userDrawn="1"/>
        </p:nvSpPr>
        <p:spPr>
          <a:xfrm>
            <a:off x="0" y="0"/>
            <a:ext cx="9144000" cy="476672"/>
          </a:xfrm>
          <a:prstGeom prst="rec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2" name="Title 1"/>
          <p:cNvSpPr>
            <a:spLocks noGrp="1"/>
          </p:cNvSpPr>
          <p:nvPr>
            <p:ph type="title" hasCustomPrompt="1"/>
          </p:nvPr>
        </p:nvSpPr>
        <p:spPr>
          <a:xfrm>
            <a:off x="0" y="-1"/>
            <a:ext cx="4113032" cy="476673"/>
          </a:xfrm>
          <a:ln>
            <a:solidFill>
              <a:srgbClr val="00B050"/>
            </a:solidFill>
          </a:ln>
        </p:spPr>
        <p:txBody>
          <a:bodyPr>
            <a:normAutofit/>
          </a:bodyPr>
          <a:lstStyle>
            <a:lvl1pPr>
              <a:defRPr sz="1800" b="1">
                <a:solidFill>
                  <a:schemeClr val="bg1"/>
                </a:solidFill>
                <a:latin typeface="Calibri" panose="020F0502020204030204" pitchFamily="34" charset="0"/>
                <a:cs typeface="Calibri" panose="020F0502020204030204" pitchFamily="34" charset="0"/>
              </a:defRPr>
            </a:lvl1pPr>
          </a:lstStyle>
          <a:p>
            <a:r>
              <a:rPr lang="fr-FR" dirty="0"/>
              <a:t>① Modifiez le style du titre</a:t>
            </a:r>
            <a:endParaRPr lang="en-US" dirty="0"/>
          </a:p>
        </p:txBody>
      </p:sp>
      <p:sp>
        <p:nvSpPr>
          <p:cNvPr id="3" name="Content Placeholder 2"/>
          <p:cNvSpPr>
            <a:spLocks noGrp="1"/>
          </p:cNvSpPr>
          <p:nvPr>
            <p:ph idx="1"/>
          </p:nvPr>
        </p:nvSpPr>
        <p:spPr>
          <a:xfrm>
            <a:off x="628650" y="967784"/>
            <a:ext cx="7886700" cy="5367027"/>
          </a:xfrm>
        </p:spPr>
        <p:txBody>
          <a:bodyPr>
            <a:normAutofit/>
          </a:bodyPr>
          <a:lstStyle>
            <a:lvl1pPr marL="0" indent="0">
              <a:buNone/>
              <a:defRPr sz="4000">
                <a:solidFill>
                  <a:srgbClr val="0070C0"/>
                </a:solidFill>
                <a:latin typeface="Arial" panose="020B0604020202020204" pitchFamily="34" charset="0"/>
                <a:cs typeface="Arial" panose="020B0604020202020204" pitchFamily="34" charset="0"/>
              </a:defRPr>
            </a:lvl1pPr>
          </a:lstStyle>
          <a:p>
            <a:pPr lvl="0"/>
            <a:r>
              <a:rPr lang="fr-FR" dirty="0"/>
              <a:t>Cliquez pour modifier les styles du texte du masque</a:t>
            </a:r>
          </a:p>
        </p:txBody>
      </p:sp>
      <p:sp>
        <p:nvSpPr>
          <p:cNvPr id="7" name="Rectangle 6">
            <a:extLst>
              <a:ext uri="{FF2B5EF4-FFF2-40B4-BE49-F238E27FC236}">
                <a16:creationId xmlns:a16="http://schemas.microsoft.com/office/drawing/2014/main" id="{13EBD483-4C6B-430B-85A8-CD1070D6BBB9}"/>
              </a:ext>
            </a:extLst>
          </p:cNvPr>
          <p:cNvSpPr/>
          <p:nvPr userDrawn="1"/>
        </p:nvSpPr>
        <p:spPr>
          <a:xfrm>
            <a:off x="0" y="0"/>
            <a:ext cx="9144000" cy="6858000"/>
          </a:xfrm>
          <a:prstGeom prst="rect">
            <a:avLst/>
          </a:prstGeom>
          <a:noFill/>
          <a:ln w="1016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fr-FR"/>
          </a:p>
        </p:txBody>
      </p:sp>
      <p:pic>
        <p:nvPicPr>
          <p:cNvPr id="5" name="Image 4">
            <a:extLst>
              <a:ext uri="{FF2B5EF4-FFF2-40B4-BE49-F238E27FC236}">
                <a16:creationId xmlns:a16="http://schemas.microsoft.com/office/drawing/2014/main" id="{08C7C2F7-90F8-4E65-B758-339F2EB659D5}"/>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885427" y="-1"/>
            <a:ext cx="2258573" cy="472441"/>
          </a:xfrm>
          <a:prstGeom prst="rect">
            <a:avLst/>
          </a:prstGeom>
        </p:spPr>
      </p:pic>
    </p:spTree>
    <p:extLst>
      <p:ext uri="{BB962C8B-B14F-4D97-AF65-F5344CB8AC3E}">
        <p14:creationId xmlns:p14="http://schemas.microsoft.com/office/powerpoint/2010/main" val="16532355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02E910B8-B471-4EF0-B828-2F190C15536D}"/>
              </a:ext>
            </a:extLst>
          </p:cNvPr>
          <p:cNvSpPr/>
          <p:nvPr userDrawn="1"/>
        </p:nvSpPr>
        <p:spPr>
          <a:xfrm>
            <a:off x="57150" y="0"/>
            <a:ext cx="9144000" cy="476672"/>
          </a:xfrm>
          <a:prstGeom prst="rec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 name="Title 1"/>
          <p:cNvSpPr>
            <a:spLocks noGrp="1"/>
          </p:cNvSpPr>
          <p:nvPr>
            <p:ph type="title" hasCustomPrompt="1"/>
          </p:nvPr>
        </p:nvSpPr>
        <p:spPr>
          <a:xfrm>
            <a:off x="0" y="0"/>
            <a:ext cx="3886200" cy="476672"/>
          </a:xfrm>
          <a:ln>
            <a:solidFill>
              <a:srgbClr val="00B050"/>
            </a:solidFill>
          </a:ln>
        </p:spPr>
        <p:txBody>
          <a:bodyPr>
            <a:normAutofit/>
          </a:bodyPr>
          <a:lstStyle>
            <a:lvl1pPr>
              <a:defRPr sz="1800" b="1">
                <a:solidFill>
                  <a:schemeClr val="bg1"/>
                </a:solidFill>
                <a:latin typeface="Calibri" panose="020F0502020204030204" pitchFamily="34" charset="0"/>
                <a:cs typeface="Calibri" panose="020F0502020204030204" pitchFamily="34" charset="0"/>
              </a:defRPr>
            </a:lvl1pPr>
          </a:lstStyle>
          <a:p>
            <a:r>
              <a:rPr lang="fr-FR" dirty="0"/>
              <a:t>① Modifiez le style du titre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8" name="Rectangle 7">
            <a:extLst>
              <a:ext uri="{FF2B5EF4-FFF2-40B4-BE49-F238E27FC236}">
                <a16:creationId xmlns:a16="http://schemas.microsoft.com/office/drawing/2014/main" id="{56070C69-277F-4511-8E2D-4191F47FAE54}"/>
              </a:ext>
            </a:extLst>
          </p:cNvPr>
          <p:cNvSpPr/>
          <p:nvPr userDrawn="1"/>
        </p:nvSpPr>
        <p:spPr>
          <a:xfrm>
            <a:off x="0" y="0"/>
            <a:ext cx="9144000" cy="6858000"/>
          </a:xfrm>
          <a:prstGeom prst="rect">
            <a:avLst/>
          </a:prstGeom>
          <a:noFill/>
          <a:ln w="1016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fr-FR"/>
          </a:p>
        </p:txBody>
      </p:sp>
      <p:pic>
        <p:nvPicPr>
          <p:cNvPr id="7" name="Image 6">
            <a:extLst>
              <a:ext uri="{FF2B5EF4-FFF2-40B4-BE49-F238E27FC236}">
                <a16:creationId xmlns:a16="http://schemas.microsoft.com/office/drawing/2014/main" id="{045605CF-A272-4E2E-8B38-91B2478FE09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885427" y="-1"/>
            <a:ext cx="2258573" cy="472441"/>
          </a:xfrm>
          <a:prstGeom prst="rect">
            <a:avLst/>
          </a:prstGeom>
        </p:spPr>
      </p:pic>
    </p:spTree>
    <p:extLst>
      <p:ext uri="{BB962C8B-B14F-4D97-AF65-F5344CB8AC3E}">
        <p14:creationId xmlns:p14="http://schemas.microsoft.com/office/powerpoint/2010/main" val="4404752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Vide">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79106579-578D-4923-BDC3-F890FE2F6D93}"/>
              </a:ext>
            </a:extLst>
          </p:cNvPr>
          <p:cNvSpPr/>
          <p:nvPr userDrawn="1"/>
        </p:nvSpPr>
        <p:spPr>
          <a:xfrm>
            <a:off x="0" y="0"/>
            <a:ext cx="9144000" cy="6858000"/>
          </a:xfrm>
          <a:prstGeom prst="rect">
            <a:avLst/>
          </a:prstGeom>
          <a:noFill/>
          <a:ln w="1016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fr-FR"/>
          </a:p>
        </p:txBody>
      </p:sp>
      <p:sp>
        <p:nvSpPr>
          <p:cNvPr id="6" name="Rectangle 5">
            <a:extLst>
              <a:ext uri="{FF2B5EF4-FFF2-40B4-BE49-F238E27FC236}">
                <a16:creationId xmlns:a16="http://schemas.microsoft.com/office/drawing/2014/main" id="{73DFEA3C-8920-4411-917A-DD7A873189D9}"/>
              </a:ext>
            </a:extLst>
          </p:cNvPr>
          <p:cNvSpPr/>
          <p:nvPr userDrawn="1"/>
        </p:nvSpPr>
        <p:spPr>
          <a:xfrm>
            <a:off x="0" y="1"/>
            <a:ext cx="9144000" cy="476672"/>
          </a:xfrm>
          <a:prstGeom prst="rec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 name="Title 1">
            <a:extLst>
              <a:ext uri="{FF2B5EF4-FFF2-40B4-BE49-F238E27FC236}">
                <a16:creationId xmlns:a16="http://schemas.microsoft.com/office/drawing/2014/main" id="{9408C5A3-5DBB-48BA-BA85-05B5604FF534}"/>
              </a:ext>
            </a:extLst>
          </p:cNvPr>
          <p:cNvSpPr>
            <a:spLocks noGrp="1"/>
          </p:cNvSpPr>
          <p:nvPr>
            <p:ph type="title" hasCustomPrompt="1"/>
          </p:nvPr>
        </p:nvSpPr>
        <p:spPr>
          <a:xfrm>
            <a:off x="0" y="0"/>
            <a:ext cx="4113032" cy="476673"/>
          </a:xfrm>
          <a:ln>
            <a:solidFill>
              <a:srgbClr val="00B050"/>
            </a:solidFill>
          </a:ln>
        </p:spPr>
        <p:txBody>
          <a:bodyPr>
            <a:normAutofit/>
          </a:bodyPr>
          <a:lstStyle>
            <a:lvl1pPr>
              <a:defRPr sz="1800" b="1">
                <a:solidFill>
                  <a:schemeClr val="bg1"/>
                </a:solidFill>
                <a:latin typeface="Calibri" panose="020F0502020204030204" pitchFamily="34" charset="0"/>
                <a:cs typeface="Calibri" panose="020F0502020204030204" pitchFamily="34" charset="0"/>
              </a:defRPr>
            </a:lvl1pPr>
          </a:lstStyle>
          <a:p>
            <a:r>
              <a:rPr lang="fr-FR" dirty="0"/>
              <a:t>① Modifiez le style du titre</a:t>
            </a:r>
            <a:endParaRPr lang="en-US" dirty="0"/>
          </a:p>
        </p:txBody>
      </p:sp>
      <p:pic>
        <p:nvPicPr>
          <p:cNvPr id="8" name="Image 7">
            <a:extLst>
              <a:ext uri="{FF2B5EF4-FFF2-40B4-BE49-F238E27FC236}">
                <a16:creationId xmlns:a16="http://schemas.microsoft.com/office/drawing/2014/main" id="{F8000C29-DBCD-4CAC-B122-9506AD1ABB0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885427" y="-1"/>
            <a:ext cx="2258573" cy="472441"/>
          </a:xfrm>
          <a:prstGeom prst="rect">
            <a:avLst/>
          </a:prstGeom>
        </p:spPr>
      </p:pic>
    </p:spTree>
    <p:extLst>
      <p:ext uri="{BB962C8B-B14F-4D97-AF65-F5344CB8AC3E}">
        <p14:creationId xmlns:p14="http://schemas.microsoft.com/office/powerpoint/2010/main" val="39284459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pic>
        <p:nvPicPr>
          <p:cNvPr id="4" name="Image 3">
            <a:extLst>
              <a:ext uri="{FF2B5EF4-FFF2-40B4-BE49-F238E27FC236}">
                <a16:creationId xmlns:a16="http://schemas.microsoft.com/office/drawing/2014/main" id="{8C6EF3D7-E8A4-4D38-96F8-E8FA1ADBDD70}"/>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1"/>
            <a:ext cx="9144000" cy="7079563"/>
          </a:xfrm>
          <a:prstGeom prst="rect">
            <a:avLst/>
          </a:prstGeom>
        </p:spPr>
      </p:pic>
      <p:sp>
        <p:nvSpPr>
          <p:cNvPr id="2" name="Title 1"/>
          <p:cNvSpPr>
            <a:spLocks noGrp="1"/>
          </p:cNvSpPr>
          <p:nvPr>
            <p:ph type="ctrTitle" hasCustomPrompt="1"/>
          </p:nvPr>
        </p:nvSpPr>
        <p:spPr>
          <a:xfrm>
            <a:off x="751788" y="3040905"/>
            <a:ext cx="7772400" cy="776190"/>
          </a:xfrm>
          <a:ln w="28575">
            <a:noFill/>
          </a:ln>
        </p:spPr>
        <p:txBody>
          <a:bodyPr anchor="b">
            <a:normAutofit/>
          </a:bodyPr>
          <a:lstStyle>
            <a:lvl1pPr algn="ctr">
              <a:spcBef>
                <a:spcPts val="600"/>
              </a:spcBef>
              <a:spcAft>
                <a:spcPts val="600"/>
              </a:spcAft>
              <a:defRPr sz="3200" b="1">
                <a:solidFill>
                  <a:srgbClr val="A39491"/>
                </a:solidFill>
                <a:latin typeface="Verdana" panose="020B0604030504040204" pitchFamily="34" charset="0"/>
                <a:ea typeface="Verdana" panose="020B0604030504040204" pitchFamily="34" charset="0"/>
                <a:cs typeface="Arial" panose="020B0604020202020204" pitchFamily="34" charset="0"/>
              </a:defRPr>
            </a:lvl1pPr>
          </a:lstStyle>
          <a:p>
            <a:r>
              <a:rPr lang="fr-FR" dirty="0"/>
              <a:t>MODIFIEZ LE STYLE DU TITRE</a:t>
            </a:r>
            <a:endParaRPr lang="en-US" dirty="0"/>
          </a:p>
        </p:txBody>
      </p:sp>
    </p:spTree>
    <p:extLst>
      <p:ext uri="{BB962C8B-B14F-4D97-AF65-F5344CB8AC3E}">
        <p14:creationId xmlns:p14="http://schemas.microsoft.com/office/powerpoint/2010/main" val="268963038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EF1EA03B-2F57-4AA5-9C24-4EB203E6C4DC}"/>
              </a:ext>
            </a:extLst>
          </p:cNvPr>
          <p:cNvSpPr/>
          <p:nvPr userDrawn="1"/>
        </p:nvSpPr>
        <p:spPr>
          <a:xfrm>
            <a:off x="0" y="0"/>
            <a:ext cx="9144000" cy="476672"/>
          </a:xfrm>
          <a:prstGeom prst="rect">
            <a:avLst/>
          </a:prstGeom>
          <a:solidFill>
            <a:srgbClr val="EC527E"/>
          </a:solidFill>
          <a:ln>
            <a:solidFill>
              <a:srgbClr val="EC527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solidFill>
                <a:srgbClr val="EC527E"/>
              </a:solidFill>
            </a:endParaRPr>
          </a:p>
        </p:txBody>
      </p:sp>
      <p:sp>
        <p:nvSpPr>
          <p:cNvPr id="2" name="Title 1"/>
          <p:cNvSpPr>
            <a:spLocks noGrp="1"/>
          </p:cNvSpPr>
          <p:nvPr>
            <p:ph type="title"/>
          </p:nvPr>
        </p:nvSpPr>
        <p:spPr>
          <a:xfrm>
            <a:off x="0" y="-1"/>
            <a:ext cx="4113032" cy="476673"/>
          </a:xfrm>
          <a:ln>
            <a:solidFill>
              <a:srgbClr val="EC527E"/>
            </a:solidFill>
          </a:ln>
        </p:spPr>
        <p:txBody>
          <a:bodyPr>
            <a:normAutofit/>
          </a:bodyPr>
          <a:lstStyle>
            <a:lvl1pPr>
              <a:defRPr sz="1800" b="1">
                <a:solidFill>
                  <a:schemeClr val="bg1"/>
                </a:solidFill>
                <a:latin typeface="Calibri" panose="020F0502020204030204" pitchFamily="34" charset="0"/>
                <a:cs typeface="Calibri" panose="020F0502020204030204" pitchFamily="34" charset="0"/>
              </a:defRPr>
            </a:lvl1pPr>
          </a:lstStyle>
          <a:p>
            <a:endParaRPr lang="en-US" dirty="0"/>
          </a:p>
        </p:txBody>
      </p:sp>
      <p:sp>
        <p:nvSpPr>
          <p:cNvPr id="3" name="Content Placeholder 2"/>
          <p:cNvSpPr>
            <a:spLocks noGrp="1"/>
          </p:cNvSpPr>
          <p:nvPr>
            <p:ph idx="1"/>
          </p:nvPr>
        </p:nvSpPr>
        <p:spPr>
          <a:xfrm>
            <a:off x="628650" y="967784"/>
            <a:ext cx="7886700" cy="5367027"/>
          </a:xfrm>
        </p:spPr>
        <p:txBody>
          <a:bodyPr>
            <a:normAutofit/>
          </a:bodyPr>
          <a:lstStyle>
            <a:lvl1pPr marL="0" indent="0">
              <a:buNone/>
              <a:defRPr sz="4000">
                <a:solidFill>
                  <a:srgbClr val="0070C0"/>
                </a:solidFill>
                <a:latin typeface="Arial" panose="020B0604020202020204" pitchFamily="34" charset="0"/>
                <a:cs typeface="Arial" panose="020B0604020202020204" pitchFamily="34" charset="0"/>
              </a:defRPr>
            </a:lvl1pPr>
          </a:lstStyle>
          <a:p>
            <a:pPr lvl="0"/>
            <a:r>
              <a:rPr lang="fr-FR" dirty="0"/>
              <a:t>Cliquez pour modifier les styles du texte du masque</a:t>
            </a:r>
          </a:p>
        </p:txBody>
      </p:sp>
      <p:pic>
        <p:nvPicPr>
          <p:cNvPr id="5" name="Image 4">
            <a:extLst>
              <a:ext uri="{FF2B5EF4-FFF2-40B4-BE49-F238E27FC236}">
                <a16:creationId xmlns:a16="http://schemas.microsoft.com/office/drawing/2014/main" id="{08C7C2F7-90F8-4E65-B758-339F2EB659D5}"/>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885427" y="-1"/>
            <a:ext cx="2258573" cy="472441"/>
          </a:xfrm>
          <a:prstGeom prst="rect">
            <a:avLst/>
          </a:prstGeom>
        </p:spPr>
      </p:pic>
      <p:sp>
        <p:nvSpPr>
          <p:cNvPr id="9" name="Rectangle 8">
            <a:extLst>
              <a:ext uri="{FF2B5EF4-FFF2-40B4-BE49-F238E27FC236}">
                <a16:creationId xmlns:a16="http://schemas.microsoft.com/office/drawing/2014/main" id="{3E3D788D-DDD6-4F09-BBA3-1F39D88DC4A9}"/>
              </a:ext>
            </a:extLst>
          </p:cNvPr>
          <p:cNvSpPr/>
          <p:nvPr userDrawn="1"/>
        </p:nvSpPr>
        <p:spPr>
          <a:xfrm>
            <a:off x="18039" y="0"/>
            <a:ext cx="9144000" cy="6858000"/>
          </a:xfrm>
          <a:prstGeom prst="rect">
            <a:avLst/>
          </a:prstGeom>
          <a:noFill/>
          <a:ln w="101600">
            <a:solidFill>
              <a:srgbClr val="EC527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fr-FR"/>
          </a:p>
        </p:txBody>
      </p:sp>
    </p:spTree>
    <p:extLst>
      <p:ext uri="{BB962C8B-B14F-4D97-AF65-F5344CB8AC3E}">
        <p14:creationId xmlns:p14="http://schemas.microsoft.com/office/powerpoint/2010/main" val="16308457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0C2A8DC0-C626-44FE-B0FA-3AC7B44F0388}"/>
              </a:ext>
            </a:extLst>
          </p:cNvPr>
          <p:cNvSpPr/>
          <p:nvPr userDrawn="1"/>
        </p:nvSpPr>
        <p:spPr>
          <a:xfrm>
            <a:off x="0" y="0"/>
            <a:ext cx="9144000" cy="476672"/>
          </a:xfrm>
          <a:prstGeom prst="rect">
            <a:avLst/>
          </a:prstGeom>
          <a:solidFill>
            <a:srgbClr val="EC527E"/>
          </a:solidFill>
          <a:ln>
            <a:solidFill>
              <a:srgbClr val="EC527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solidFill>
                <a:srgbClr val="EC527E"/>
              </a:solidFill>
            </a:endParaRPr>
          </a:p>
        </p:txBody>
      </p:sp>
      <p:sp>
        <p:nvSpPr>
          <p:cNvPr id="2" name="Title 1"/>
          <p:cNvSpPr>
            <a:spLocks noGrp="1"/>
          </p:cNvSpPr>
          <p:nvPr>
            <p:ph type="title"/>
          </p:nvPr>
        </p:nvSpPr>
        <p:spPr>
          <a:xfrm>
            <a:off x="0" y="0"/>
            <a:ext cx="3886200" cy="476672"/>
          </a:xfrm>
          <a:ln>
            <a:solidFill>
              <a:srgbClr val="EC527E"/>
            </a:solidFill>
          </a:ln>
        </p:spPr>
        <p:txBody>
          <a:bodyPr>
            <a:normAutofit/>
          </a:bodyPr>
          <a:lstStyle>
            <a:lvl1pPr>
              <a:defRPr sz="1800" b="1">
                <a:solidFill>
                  <a:schemeClr val="bg1"/>
                </a:solidFill>
                <a:latin typeface="Calibri" panose="020F0502020204030204" pitchFamily="34" charset="0"/>
                <a:cs typeface="Calibri" panose="020F0502020204030204" pitchFamily="34" charset="0"/>
              </a:defRPr>
            </a:lvl1pPr>
          </a:lstStyle>
          <a:p>
            <a:r>
              <a:rPr lang="fr-FR" dirty="0"/>
              <a:t>Modifiez le style du titre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pic>
        <p:nvPicPr>
          <p:cNvPr id="7" name="Image 6">
            <a:extLst>
              <a:ext uri="{FF2B5EF4-FFF2-40B4-BE49-F238E27FC236}">
                <a16:creationId xmlns:a16="http://schemas.microsoft.com/office/drawing/2014/main" id="{045605CF-A272-4E2E-8B38-91B2478FE09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885427" y="-1"/>
            <a:ext cx="2258573" cy="472441"/>
          </a:xfrm>
          <a:prstGeom prst="rect">
            <a:avLst/>
          </a:prstGeom>
        </p:spPr>
      </p:pic>
      <p:sp>
        <p:nvSpPr>
          <p:cNvPr id="10" name="Rectangle 9">
            <a:extLst>
              <a:ext uri="{FF2B5EF4-FFF2-40B4-BE49-F238E27FC236}">
                <a16:creationId xmlns:a16="http://schemas.microsoft.com/office/drawing/2014/main" id="{F063D9CA-628E-4BBF-879C-92236F3E0FEC}"/>
              </a:ext>
            </a:extLst>
          </p:cNvPr>
          <p:cNvSpPr/>
          <p:nvPr userDrawn="1"/>
        </p:nvSpPr>
        <p:spPr>
          <a:xfrm>
            <a:off x="18039" y="0"/>
            <a:ext cx="9144000" cy="6858000"/>
          </a:xfrm>
          <a:prstGeom prst="rect">
            <a:avLst/>
          </a:prstGeom>
          <a:noFill/>
          <a:ln w="101600">
            <a:solidFill>
              <a:srgbClr val="EC527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fr-FR"/>
          </a:p>
        </p:txBody>
      </p:sp>
    </p:spTree>
    <p:extLst>
      <p:ext uri="{BB962C8B-B14F-4D97-AF65-F5344CB8AC3E}">
        <p14:creationId xmlns:p14="http://schemas.microsoft.com/office/powerpoint/2010/main" val="24815195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Vid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206D532-34F8-45B7-BD03-BB9137FD2C46}"/>
              </a:ext>
            </a:extLst>
          </p:cNvPr>
          <p:cNvSpPr/>
          <p:nvPr userDrawn="1"/>
        </p:nvSpPr>
        <p:spPr>
          <a:xfrm>
            <a:off x="0" y="0"/>
            <a:ext cx="9144000" cy="476672"/>
          </a:xfrm>
          <a:prstGeom prst="rect">
            <a:avLst/>
          </a:prstGeom>
          <a:solidFill>
            <a:srgbClr val="EC527E"/>
          </a:solidFill>
          <a:ln>
            <a:solidFill>
              <a:srgbClr val="EC527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solidFill>
                <a:srgbClr val="EC527E"/>
              </a:solidFill>
            </a:endParaRPr>
          </a:p>
        </p:txBody>
      </p:sp>
      <p:sp>
        <p:nvSpPr>
          <p:cNvPr id="7" name="Title 1">
            <a:extLst>
              <a:ext uri="{FF2B5EF4-FFF2-40B4-BE49-F238E27FC236}">
                <a16:creationId xmlns:a16="http://schemas.microsoft.com/office/drawing/2014/main" id="{9408C5A3-5DBB-48BA-BA85-05B5604FF534}"/>
              </a:ext>
            </a:extLst>
          </p:cNvPr>
          <p:cNvSpPr>
            <a:spLocks noGrp="1"/>
          </p:cNvSpPr>
          <p:nvPr>
            <p:ph type="title"/>
          </p:nvPr>
        </p:nvSpPr>
        <p:spPr>
          <a:xfrm>
            <a:off x="0" y="0"/>
            <a:ext cx="4113032" cy="476673"/>
          </a:xfrm>
          <a:ln>
            <a:solidFill>
              <a:srgbClr val="EC527E"/>
            </a:solidFill>
          </a:ln>
        </p:spPr>
        <p:txBody>
          <a:bodyPr>
            <a:normAutofit/>
          </a:bodyPr>
          <a:lstStyle>
            <a:lvl1pPr>
              <a:defRPr sz="1800" b="1">
                <a:solidFill>
                  <a:schemeClr val="bg1"/>
                </a:solidFill>
                <a:latin typeface="Calibri" panose="020F0502020204030204" pitchFamily="34" charset="0"/>
                <a:cs typeface="Calibri" panose="020F0502020204030204" pitchFamily="34" charset="0"/>
              </a:defRPr>
            </a:lvl1pPr>
          </a:lstStyle>
          <a:p>
            <a:r>
              <a:rPr lang="fr-FR" dirty="0"/>
              <a:t>Modifiez le style du titre</a:t>
            </a:r>
            <a:endParaRPr lang="en-US" dirty="0"/>
          </a:p>
        </p:txBody>
      </p:sp>
      <p:pic>
        <p:nvPicPr>
          <p:cNvPr id="8" name="Image 7">
            <a:extLst>
              <a:ext uri="{FF2B5EF4-FFF2-40B4-BE49-F238E27FC236}">
                <a16:creationId xmlns:a16="http://schemas.microsoft.com/office/drawing/2014/main" id="{F8000C29-DBCD-4CAC-B122-9506AD1ABB0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885427" y="-1"/>
            <a:ext cx="2258573" cy="472441"/>
          </a:xfrm>
          <a:prstGeom prst="rect">
            <a:avLst/>
          </a:prstGeom>
        </p:spPr>
      </p:pic>
      <p:sp>
        <p:nvSpPr>
          <p:cNvPr id="9" name="Rectangle 8">
            <a:extLst>
              <a:ext uri="{FF2B5EF4-FFF2-40B4-BE49-F238E27FC236}">
                <a16:creationId xmlns:a16="http://schemas.microsoft.com/office/drawing/2014/main" id="{C511F10A-F4A0-4222-8B4E-B311B8929ED7}"/>
              </a:ext>
            </a:extLst>
          </p:cNvPr>
          <p:cNvSpPr/>
          <p:nvPr userDrawn="1"/>
        </p:nvSpPr>
        <p:spPr>
          <a:xfrm>
            <a:off x="18039" y="0"/>
            <a:ext cx="9144000" cy="6858000"/>
          </a:xfrm>
          <a:prstGeom prst="rect">
            <a:avLst/>
          </a:prstGeom>
          <a:noFill/>
          <a:ln w="101600">
            <a:solidFill>
              <a:srgbClr val="EC527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fr-FR"/>
          </a:p>
        </p:txBody>
      </p:sp>
    </p:spTree>
    <p:extLst>
      <p:ext uri="{BB962C8B-B14F-4D97-AF65-F5344CB8AC3E}">
        <p14:creationId xmlns:p14="http://schemas.microsoft.com/office/powerpoint/2010/main" val="3960522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pic>
        <p:nvPicPr>
          <p:cNvPr id="4" name="Image 3">
            <a:extLst>
              <a:ext uri="{FF2B5EF4-FFF2-40B4-BE49-F238E27FC236}">
                <a16:creationId xmlns:a16="http://schemas.microsoft.com/office/drawing/2014/main" id="{8C6EF3D7-E8A4-4D38-96F8-E8FA1ADBDD70}"/>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1"/>
            <a:ext cx="9144000" cy="7079563"/>
          </a:xfrm>
          <a:prstGeom prst="rect">
            <a:avLst/>
          </a:prstGeom>
        </p:spPr>
      </p:pic>
      <p:sp>
        <p:nvSpPr>
          <p:cNvPr id="2" name="Title 1"/>
          <p:cNvSpPr>
            <a:spLocks noGrp="1"/>
          </p:cNvSpPr>
          <p:nvPr>
            <p:ph type="ctrTitle" hasCustomPrompt="1"/>
          </p:nvPr>
        </p:nvSpPr>
        <p:spPr>
          <a:xfrm>
            <a:off x="751788" y="3040905"/>
            <a:ext cx="7772400" cy="776190"/>
          </a:xfrm>
          <a:ln w="28575">
            <a:noFill/>
          </a:ln>
        </p:spPr>
        <p:txBody>
          <a:bodyPr anchor="b">
            <a:normAutofit/>
          </a:bodyPr>
          <a:lstStyle>
            <a:lvl1pPr algn="ctr">
              <a:spcBef>
                <a:spcPts val="600"/>
              </a:spcBef>
              <a:spcAft>
                <a:spcPts val="600"/>
              </a:spcAft>
              <a:defRPr sz="3200" b="1">
                <a:solidFill>
                  <a:srgbClr val="A39491"/>
                </a:solidFill>
                <a:latin typeface="Verdana" panose="020B0604030504040204" pitchFamily="34" charset="0"/>
                <a:ea typeface="Verdana" panose="020B0604030504040204" pitchFamily="34" charset="0"/>
                <a:cs typeface="Arial" panose="020B0604020202020204" pitchFamily="34" charset="0"/>
              </a:defRPr>
            </a:lvl1pPr>
          </a:lstStyle>
          <a:p>
            <a:r>
              <a:rPr lang="fr-FR" dirty="0"/>
              <a:t>MODIFIEZ LE STYLE DU TITRE</a:t>
            </a:r>
            <a:endParaRPr lang="en-US" dirty="0"/>
          </a:p>
        </p:txBody>
      </p:sp>
    </p:spTree>
    <p:extLst>
      <p:ext uri="{BB962C8B-B14F-4D97-AF65-F5344CB8AC3E}">
        <p14:creationId xmlns:p14="http://schemas.microsoft.com/office/powerpoint/2010/main" val="338945535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slideLayout" Target="../slideLayouts/slideLayout6.xml"/><Relationship Id="rId1" Type="http://schemas.openxmlformats.org/officeDocument/2006/relationships/slideLayout" Target="../slideLayouts/slideLayout5.xml"/><Relationship Id="rId5" Type="http://schemas.openxmlformats.org/officeDocument/2006/relationships/theme" Target="../theme/theme2.xml"/><Relationship Id="rId4" Type="http://schemas.openxmlformats.org/officeDocument/2006/relationships/slideLayout" Target="../slideLayouts/slideLayout8.xml"/></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2" Type="http://schemas.openxmlformats.org/officeDocument/2006/relationships/slideLayout" Target="../slideLayouts/slideLayout10.xml"/><Relationship Id="rId1" Type="http://schemas.openxmlformats.org/officeDocument/2006/relationships/slideLayout" Target="../slideLayouts/slideLayout9.xml"/></Relationships>
</file>

<file path=ppt/slideMasters/_rels/slideMaster4.xml.rels><?xml version="1.0" encoding="UTF-8" standalone="yes"?>
<Relationships xmlns="http://schemas.openxmlformats.org/package/2006/relationships"><Relationship Id="rId3" Type="http://schemas.openxmlformats.org/officeDocument/2006/relationships/theme" Target="../theme/theme4.xml"/><Relationship Id="rId2" Type="http://schemas.openxmlformats.org/officeDocument/2006/relationships/slideLayout" Target="../slideLayouts/slideLayout12.xml"/><Relationship Id="rId1" Type="http://schemas.openxmlformats.org/officeDocument/2006/relationships/slideLayout" Target="../slideLayouts/slideLayout11.xml"/></Relationships>
</file>

<file path=ppt/slideMasters/_rels/slideMaster5.xml.rels><?xml version="1.0" encoding="UTF-8" standalone="yes"?>
<Relationships xmlns="http://schemas.openxmlformats.org/package/2006/relationships"><Relationship Id="rId3" Type="http://schemas.openxmlformats.org/officeDocument/2006/relationships/theme" Target="../theme/theme5.xml"/><Relationship Id="rId2" Type="http://schemas.openxmlformats.org/officeDocument/2006/relationships/slideLayout" Target="../slideLayouts/slideLayout14.xml"/><Relationship Id="rId1" Type="http://schemas.openxmlformats.org/officeDocument/2006/relationships/slideLayout" Target="../slideLayouts/slideLayout1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fr-FR"/>
              <a:t>Modifiez le style du titre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B60914A-B9D9-4B95-BBEA-32E85AA20954}" type="datetimeFigureOut">
              <a:rPr lang="fr-FR" smtClean="0"/>
              <a:t>20/03/2025</a:t>
            </a:fld>
            <a:endParaRPr lang="fr-F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D349CDC-BADB-4C39-95ED-E0FCA83A6716}" type="slidenum">
              <a:rPr lang="fr-FR" smtClean="0"/>
              <a:t>‹N°›</a:t>
            </a:fld>
            <a:endParaRPr lang="fr-FR"/>
          </a:p>
        </p:txBody>
      </p:sp>
    </p:spTree>
    <p:extLst>
      <p:ext uri="{BB962C8B-B14F-4D97-AF65-F5344CB8AC3E}">
        <p14:creationId xmlns:p14="http://schemas.microsoft.com/office/powerpoint/2010/main" val="109931508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4" r:id="rId3"/>
    <p:sldLayoutId id="2147483667" r:id="rId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fr-FR"/>
              <a:t>Modifiez le style du titre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marL="0" marR="0" lvl="0" indent="0" algn="l" defTabSz="457200" rtl="0" eaLnBrk="1" fontAlgn="auto" latinLnBrk="0" hangingPunct="1">
              <a:lnSpc>
                <a:spcPct val="100000"/>
              </a:lnSpc>
              <a:spcBef>
                <a:spcPts val="0"/>
              </a:spcBef>
              <a:spcAft>
                <a:spcPts val="0"/>
              </a:spcAft>
              <a:buClrTx/>
              <a:buSzTx/>
              <a:buFontTx/>
              <a:buNone/>
              <a:tabLst/>
              <a:defRPr/>
            </a:pPr>
            <a:fld id="{9B60914A-B9D9-4B95-BBEA-32E85AA20954}" type="datetimeFigureOut">
              <a:rPr kumimoji="0" lang="fr-FR"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20/03/2025</a:t>
            </a:fld>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marL="0" marR="0" lvl="0" indent="0" algn="r" defTabSz="457200" rtl="0" eaLnBrk="1" fontAlgn="auto" latinLnBrk="0" hangingPunct="1">
              <a:lnSpc>
                <a:spcPct val="100000"/>
              </a:lnSpc>
              <a:spcBef>
                <a:spcPts val="0"/>
              </a:spcBef>
              <a:spcAft>
                <a:spcPts val="0"/>
              </a:spcAft>
              <a:buClrTx/>
              <a:buSzTx/>
              <a:buFontTx/>
              <a:buNone/>
              <a:tabLst/>
              <a:defRPr/>
            </a:pPr>
            <a:fld id="{BD349CDC-BADB-4C39-95ED-E0FCA83A6716}" type="slidenum">
              <a:rPr kumimoji="0" lang="fr-FR"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‹N°›</a:t>
            </a:fld>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500917292"/>
      </p:ext>
    </p:extLst>
  </p:cSld>
  <p:clrMap bg1="lt1" tx1="dk1" bg2="lt2" tx2="dk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fr-FR"/>
              <a:t>Modifiez le style du titre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marL="0" marR="0" lvl="0" indent="0" algn="l" defTabSz="457200" rtl="0" eaLnBrk="1" fontAlgn="auto" latinLnBrk="0" hangingPunct="1">
              <a:lnSpc>
                <a:spcPct val="100000"/>
              </a:lnSpc>
              <a:spcBef>
                <a:spcPts val="0"/>
              </a:spcBef>
              <a:spcAft>
                <a:spcPts val="0"/>
              </a:spcAft>
              <a:buClrTx/>
              <a:buSzTx/>
              <a:buFontTx/>
              <a:buNone/>
              <a:tabLst/>
              <a:defRPr/>
            </a:pPr>
            <a:fld id="{9B60914A-B9D9-4B95-BBEA-32E85AA20954}" type="datetimeFigureOut">
              <a:rPr kumimoji="0" lang="fr-FR"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20/03/2025</a:t>
            </a:fld>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marL="0" marR="0" lvl="0" indent="0" algn="r" defTabSz="457200" rtl="0" eaLnBrk="1" fontAlgn="auto" latinLnBrk="0" hangingPunct="1">
              <a:lnSpc>
                <a:spcPct val="100000"/>
              </a:lnSpc>
              <a:spcBef>
                <a:spcPts val="0"/>
              </a:spcBef>
              <a:spcAft>
                <a:spcPts val="0"/>
              </a:spcAft>
              <a:buClrTx/>
              <a:buSzTx/>
              <a:buFontTx/>
              <a:buNone/>
              <a:tabLst/>
              <a:defRPr/>
            </a:pPr>
            <a:fld id="{BD349CDC-BADB-4C39-95ED-E0FCA83A6716}" type="slidenum">
              <a:rPr kumimoji="0" lang="fr-FR"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‹N°›</a:t>
            </a:fld>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111629836"/>
      </p:ext>
    </p:extLst>
  </p:cSld>
  <p:clrMap bg1="lt1" tx1="dk1" bg2="lt2" tx2="dk2" accent1="accent1" accent2="accent2" accent3="accent3" accent4="accent4" accent5="accent5" accent6="accent6" hlink="hlink" folHlink="folHlink"/>
  <p:sldLayoutIdLst>
    <p:sldLayoutId id="2147483699" r:id="rId1"/>
    <p:sldLayoutId id="2147483702" r:id="rId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fr-FR"/>
              <a:t>Modifiez le style du titre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marL="0" marR="0" lvl="0" indent="0" algn="l" defTabSz="457200" rtl="0" eaLnBrk="1" fontAlgn="auto" latinLnBrk="0" hangingPunct="1">
              <a:lnSpc>
                <a:spcPct val="100000"/>
              </a:lnSpc>
              <a:spcBef>
                <a:spcPts val="0"/>
              </a:spcBef>
              <a:spcAft>
                <a:spcPts val="0"/>
              </a:spcAft>
              <a:buClrTx/>
              <a:buSzTx/>
              <a:buFontTx/>
              <a:buNone/>
              <a:tabLst/>
              <a:defRPr/>
            </a:pPr>
            <a:fld id="{9B60914A-B9D9-4B95-BBEA-32E85AA20954}" type="datetimeFigureOut">
              <a:rPr kumimoji="0" lang="fr-FR"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20/03/2025</a:t>
            </a:fld>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marL="0" marR="0" lvl="0" indent="0" algn="r" defTabSz="457200" rtl="0" eaLnBrk="1" fontAlgn="auto" latinLnBrk="0" hangingPunct="1">
              <a:lnSpc>
                <a:spcPct val="100000"/>
              </a:lnSpc>
              <a:spcBef>
                <a:spcPts val="0"/>
              </a:spcBef>
              <a:spcAft>
                <a:spcPts val="0"/>
              </a:spcAft>
              <a:buClrTx/>
              <a:buSzTx/>
              <a:buFontTx/>
              <a:buNone/>
              <a:tabLst/>
              <a:defRPr/>
            </a:pPr>
            <a:fld id="{BD349CDC-BADB-4C39-95ED-E0FCA83A6716}" type="slidenum">
              <a:rPr kumimoji="0" lang="fr-FR"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‹N°›</a:t>
            </a:fld>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199506384"/>
      </p:ext>
    </p:extLst>
  </p:cSld>
  <p:clrMap bg1="lt1" tx1="dk1" bg2="lt2" tx2="dk2" accent1="accent1" accent2="accent2" accent3="accent3" accent4="accent4" accent5="accent5" accent6="accent6" hlink="hlink" folHlink="folHlink"/>
  <p:sldLayoutIdLst>
    <p:sldLayoutId id="2147483704" r:id="rId1"/>
    <p:sldLayoutId id="2147483707" r:id="rId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fr-FR"/>
              <a:t>Modifiez le style du titre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marL="0" marR="0" lvl="0" indent="0" algn="l" defTabSz="457200" rtl="0" eaLnBrk="1" fontAlgn="auto" latinLnBrk="0" hangingPunct="1">
              <a:lnSpc>
                <a:spcPct val="100000"/>
              </a:lnSpc>
              <a:spcBef>
                <a:spcPts val="0"/>
              </a:spcBef>
              <a:spcAft>
                <a:spcPts val="0"/>
              </a:spcAft>
              <a:buClrTx/>
              <a:buSzTx/>
              <a:buFontTx/>
              <a:buNone/>
              <a:tabLst/>
              <a:defRPr/>
            </a:pPr>
            <a:fld id="{9B60914A-B9D9-4B95-BBEA-32E85AA20954}" type="datetimeFigureOut">
              <a:rPr kumimoji="0" lang="fr-FR"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20/03/2025</a:t>
            </a:fld>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marL="0" marR="0" lvl="0" indent="0" algn="r" defTabSz="457200" rtl="0" eaLnBrk="1" fontAlgn="auto" latinLnBrk="0" hangingPunct="1">
              <a:lnSpc>
                <a:spcPct val="100000"/>
              </a:lnSpc>
              <a:spcBef>
                <a:spcPts val="0"/>
              </a:spcBef>
              <a:spcAft>
                <a:spcPts val="0"/>
              </a:spcAft>
              <a:buClrTx/>
              <a:buSzTx/>
              <a:buFontTx/>
              <a:buNone/>
              <a:tabLst/>
              <a:defRPr/>
            </a:pPr>
            <a:fld id="{BD349CDC-BADB-4C39-95ED-E0FCA83A6716}" type="slidenum">
              <a:rPr kumimoji="0" lang="fr-FR"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‹N°›</a:t>
            </a:fld>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456105291"/>
      </p:ext>
    </p:extLst>
  </p:cSld>
  <p:clrMap bg1="lt1" tx1="dk1" bg2="lt2" tx2="dk2" accent1="accent1" accent2="accent2" accent3="accent3" accent4="accent4" accent5="accent5" accent6="accent6" hlink="hlink" folHlink="folHlink"/>
  <p:sldLayoutIdLst>
    <p:sldLayoutId id="2147483709" r:id="rId1"/>
    <p:sldLayoutId id="2147483712" r:id="rId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0.xml"/><Relationship Id="rId1" Type="http://schemas.openxmlformats.org/officeDocument/2006/relationships/slideLayout" Target="../slideLayouts/slideLayout4.xml"/><Relationship Id="rId5" Type="http://schemas.openxmlformats.org/officeDocument/2006/relationships/image" Target="../media/image5.png"/><Relationship Id="rId4" Type="http://schemas.openxmlformats.org/officeDocument/2006/relationships/image" Target="../media/image4.png"/></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1.xml"/><Relationship Id="rId1" Type="http://schemas.openxmlformats.org/officeDocument/2006/relationships/slideLayout" Target="../slideLayouts/slideLayout4.xml"/><Relationship Id="rId5" Type="http://schemas.openxmlformats.org/officeDocument/2006/relationships/image" Target="../media/image4.png"/><Relationship Id="rId4" Type="http://schemas.openxmlformats.org/officeDocument/2006/relationships/image" Target="../media/image5.png"/></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2.xml"/><Relationship Id="rId1" Type="http://schemas.openxmlformats.org/officeDocument/2006/relationships/slideLayout" Target="../slideLayouts/slideLayout4.xml"/><Relationship Id="rId6" Type="http://schemas.openxmlformats.org/officeDocument/2006/relationships/image" Target="../media/image6.png"/><Relationship Id="rId5" Type="http://schemas.openxmlformats.org/officeDocument/2006/relationships/image" Target="../media/image4.png"/><Relationship Id="rId4" Type="http://schemas.openxmlformats.org/officeDocument/2006/relationships/image" Target="../media/image5.png"/></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6.png"/><Relationship Id="rId2" Type="http://schemas.openxmlformats.org/officeDocument/2006/relationships/notesSlide" Target="../notesSlides/notesSlide13.xml"/><Relationship Id="rId1" Type="http://schemas.openxmlformats.org/officeDocument/2006/relationships/slideLayout" Target="../slideLayouts/slideLayout4.xml"/><Relationship Id="rId6" Type="http://schemas.openxmlformats.org/officeDocument/2006/relationships/image" Target="../media/image7.png"/><Relationship Id="rId5" Type="http://schemas.openxmlformats.org/officeDocument/2006/relationships/image" Target="../media/image4.png"/><Relationship Id="rId4" Type="http://schemas.openxmlformats.org/officeDocument/2006/relationships/image" Target="../media/image5.png"/></Relationships>
</file>

<file path=ppt/slides/_rels/slide14.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6.png"/><Relationship Id="rId2" Type="http://schemas.openxmlformats.org/officeDocument/2006/relationships/notesSlide" Target="../notesSlides/notesSlide14.xml"/><Relationship Id="rId1" Type="http://schemas.openxmlformats.org/officeDocument/2006/relationships/slideLayout" Target="../slideLayouts/slideLayout4.xml"/><Relationship Id="rId6" Type="http://schemas.openxmlformats.org/officeDocument/2006/relationships/image" Target="../media/image7.png"/><Relationship Id="rId5" Type="http://schemas.openxmlformats.org/officeDocument/2006/relationships/image" Target="../media/image4.png"/><Relationship Id="rId4" Type="http://schemas.openxmlformats.org/officeDocument/2006/relationships/image" Target="../media/image5.png"/></Relationships>
</file>

<file path=ppt/slides/_rels/slide15.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3.png"/><Relationship Id="rId7" Type="http://schemas.openxmlformats.org/officeDocument/2006/relationships/image" Target="../media/image6.png"/><Relationship Id="rId2" Type="http://schemas.openxmlformats.org/officeDocument/2006/relationships/notesSlide" Target="../notesSlides/notesSlide15.xml"/><Relationship Id="rId1" Type="http://schemas.openxmlformats.org/officeDocument/2006/relationships/slideLayout" Target="../slideLayouts/slideLayout4.xml"/><Relationship Id="rId6" Type="http://schemas.openxmlformats.org/officeDocument/2006/relationships/image" Target="../media/image7.png"/><Relationship Id="rId5" Type="http://schemas.openxmlformats.org/officeDocument/2006/relationships/image" Target="../media/image4.png"/><Relationship Id="rId4" Type="http://schemas.openxmlformats.org/officeDocument/2006/relationships/image" Target="../media/image5.png"/><Relationship Id="rId9" Type="http://schemas.openxmlformats.org/officeDocument/2006/relationships/image" Target="../media/image8.png"/></Relationships>
</file>

<file path=ppt/slides/_rels/slide16.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3.png"/><Relationship Id="rId7" Type="http://schemas.openxmlformats.org/officeDocument/2006/relationships/image" Target="../media/image6.png"/><Relationship Id="rId2" Type="http://schemas.openxmlformats.org/officeDocument/2006/relationships/notesSlide" Target="../notesSlides/notesSlide16.xml"/><Relationship Id="rId1" Type="http://schemas.openxmlformats.org/officeDocument/2006/relationships/slideLayout" Target="../slideLayouts/slideLayout4.xml"/><Relationship Id="rId6" Type="http://schemas.openxmlformats.org/officeDocument/2006/relationships/image" Target="../media/image7.png"/><Relationship Id="rId5" Type="http://schemas.openxmlformats.org/officeDocument/2006/relationships/image" Target="../media/image4.png"/><Relationship Id="rId10" Type="http://schemas.openxmlformats.org/officeDocument/2006/relationships/image" Target="../media/image10.png"/><Relationship Id="rId4" Type="http://schemas.openxmlformats.org/officeDocument/2006/relationships/image" Target="../media/image5.png"/><Relationship Id="rId9" Type="http://schemas.openxmlformats.org/officeDocument/2006/relationships/image" Target="../media/image8.png"/></Relationships>
</file>

<file path=ppt/slides/_rels/slide17.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3.png"/><Relationship Id="rId7" Type="http://schemas.openxmlformats.org/officeDocument/2006/relationships/image" Target="../media/image6.png"/><Relationship Id="rId2" Type="http://schemas.openxmlformats.org/officeDocument/2006/relationships/notesSlide" Target="../notesSlides/notesSlide17.xml"/><Relationship Id="rId1" Type="http://schemas.openxmlformats.org/officeDocument/2006/relationships/slideLayout" Target="../slideLayouts/slideLayout4.xml"/><Relationship Id="rId6" Type="http://schemas.openxmlformats.org/officeDocument/2006/relationships/image" Target="../media/image7.png"/><Relationship Id="rId11" Type="http://schemas.openxmlformats.org/officeDocument/2006/relationships/image" Target="../media/image10.png"/><Relationship Id="rId5" Type="http://schemas.openxmlformats.org/officeDocument/2006/relationships/image" Target="../media/image4.png"/><Relationship Id="rId10" Type="http://schemas.openxmlformats.org/officeDocument/2006/relationships/image" Target="../media/image11.png"/><Relationship Id="rId4" Type="http://schemas.openxmlformats.org/officeDocument/2006/relationships/image" Target="../media/image5.png"/><Relationship Id="rId9" Type="http://schemas.openxmlformats.org/officeDocument/2006/relationships/image" Target="../media/image8.png"/></Relationships>
</file>

<file path=ppt/slides/_rels/slide18.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3.png"/><Relationship Id="rId7" Type="http://schemas.openxmlformats.org/officeDocument/2006/relationships/image" Target="../media/image6.png"/><Relationship Id="rId12" Type="http://schemas.openxmlformats.org/officeDocument/2006/relationships/image" Target="../media/image12.png"/><Relationship Id="rId2" Type="http://schemas.openxmlformats.org/officeDocument/2006/relationships/notesSlide" Target="../notesSlides/notesSlide18.xml"/><Relationship Id="rId1" Type="http://schemas.openxmlformats.org/officeDocument/2006/relationships/slideLayout" Target="../slideLayouts/slideLayout4.xml"/><Relationship Id="rId6" Type="http://schemas.openxmlformats.org/officeDocument/2006/relationships/image" Target="../media/image7.png"/><Relationship Id="rId11" Type="http://schemas.openxmlformats.org/officeDocument/2006/relationships/image" Target="../media/image10.png"/><Relationship Id="rId5" Type="http://schemas.openxmlformats.org/officeDocument/2006/relationships/image" Target="../media/image4.png"/><Relationship Id="rId10" Type="http://schemas.openxmlformats.org/officeDocument/2006/relationships/image" Target="../media/image11.png"/><Relationship Id="rId4" Type="http://schemas.openxmlformats.org/officeDocument/2006/relationships/image" Target="../media/image5.png"/><Relationship Id="rId9" Type="http://schemas.openxmlformats.org/officeDocument/2006/relationships/image" Target="../media/image8.png"/></Relationships>
</file>

<file path=ppt/slides/_rels/slide19.xml.rels><?xml version="1.0" encoding="UTF-8" standalone="yes"?>
<Relationships xmlns="http://schemas.openxmlformats.org/package/2006/relationships"><Relationship Id="rId8" Type="http://schemas.openxmlformats.org/officeDocument/2006/relationships/image" Target="../media/image9.png"/><Relationship Id="rId13" Type="http://schemas.openxmlformats.org/officeDocument/2006/relationships/image" Target="../media/image12.png"/><Relationship Id="rId3" Type="http://schemas.openxmlformats.org/officeDocument/2006/relationships/image" Target="../media/image3.png"/><Relationship Id="rId7" Type="http://schemas.openxmlformats.org/officeDocument/2006/relationships/image" Target="../media/image6.png"/><Relationship Id="rId12" Type="http://schemas.openxmlformats.org/officeDocument/2006/relationships/image" Target="../media/image10.png"/><Relationship Id="rId2" Type="http://schemas.openxmlformats.org/officeDocument/2006/relationships/notesSlide" Target="../notesSlides/notesSlide19.xml"/><Relationship Id="rId1" Type="http://schemas.openxmlformats.org/officeDocument/2006/relationships/slideLayout" Target="../slideLayouts/slideLayout4.xml"/><Relationship Id="rId6" Type="http://schemas.openxmlformats.org/officeDocument/2006/relationships/image" Target="../media/image7.png"/><Relationship Id="rId11" Type="http://schemas.openxmlformats.org/officeDocument/2006/relationships/image" Target="../media/image13.png"/><Relationship Id="rId5" Type="http://schemas.openxmlformats.org/officeDocument/2006/relationships/image" Target="../media/image4.png"/><Relationship Id="rId10" Type="http://schemas.openxmlformats.org/officeDocument/2006/relationships/image" Target="../media/image11.png"/><Relationship Id="rId4" Type="http://schemas.openxmlformats.org/officeDocument/2006/relationships/image" Target="../media/image5.png"/><Relationship Id="rId9" Type="http://schemas.openxmlformats.org/officeDocument/2006/relationships/image" Target="../media/image8.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8" Type="http://schemas.openxmlformats.org/officeDocument/2006/relationships/image" Target="../media/image9.png"/><Relationship Id="rId13" Type="http://schemas.openxmlformats.org/officeDocument/2006/relationships/image" Target="../media/image12.png"/><Relationship Id="rId3" Type="http://schemas.openxmlformats.org/officeDocument/2006/relationships/image" Target="../media/image3.png"/><Relationship Id="rId7" Type="http://schemas.openxmlformats.org/officeDocument/2006/relationships/image" Target="../media/image6.png"/><Relationship Id="rId12" Type="http://schemas.openxmlformats.org/officeDocument/2006/relationships/image" Target="../media/image10.png"/><Relationship Id="rId2" Type="http://schemas.openxmlformats.org/officeDocument/2006/relationships/notesSlide" Target="../notesSlides/notesSlide20.xml"/><Relationship Id="rId1" Type="http://schemas.openxmlformats.org/officeDocument/2006/relationships/slideLayout" Target="../slideLayouts/slideLayout4.xml"/><Relationship Id="rId6" Type="http://schemas.openxmlformats.org/officeDocument/2006/relationships/image" Target="../media/image7.png"/><Relationship Id="rId11" Type="http://schemas.openxmlformats.org/officeDocument/2006/relationships/image" Target="../media/image13.png"/><Relationship Id="rId5" Type="http://schemas.openxmlformats.org/officeDocument/2006/relationships/image" Target="../media/image4.png"/><Relationship Id="rId10" Type="http://schemas.openxmlformats.org/officeDocument/2006/relationships/image" Target="../media/image11.png"/><Relationship Id="rId4" Type="http://schemas.openxmlformats.org/officeDocument/2006/relationships/image" Target="../media/image5.png"/><Relationship Id="rId9" Type="http://schemas.openxmlformats.org/officeDocument/2006/relationships/image" Target="../media/image8.pn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3.xml"/><Relationship Id="rId1" Type="http://schemas.openxmlformats.org/officeDocument/2006/relationships/slideLayout" Target="../slideLayouts/slideLayout4.xml"/><Relationship Id="rId4" Type="http://schemas.openxmlformats.org/officeDocument/2006/relationships/image" Target="../media/image15.png"/></Relationships>
</file>

<file path=ppt/slides/_rels/slide2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4.xml"/><Relationship Id="rId1" Type="http://schemas.openxmlformats.org/officeDocument/2006/relationships/slideLayout" Target="../slideLayouts/slideLayout4.xml"/><Relationship Id="rId4" Type="http://schemas.openxmlformats.org/officeDocument/2006/relationships/image" Target="../media/image16.png"/></Relationships>
</file>

<file path=ppt/slides/_rels/slide25.xml.rels><?xml version="1.0" encoding="UTF-8" standalone="yes"?>
<Relationships xmlns="http://schemas.openxmlformats.org/package/2006/relationships"><Relationship Id="rId3" Type="http://schemas.microsoft.com/office/2018/10/relationships/comments" Target="../comments/modernComment_12D_B5B23B20.xml"/><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8.xml"/></Relationships>
</file>

<file path=ppt/slides/_rels/slide29.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8.xml"/><Relationship Id="rId1" Type="http://schemas.openxmlformats.org/officeDocument/2006/relationships/slideLayout" Target="../slideLayouts/slideLayout8.xml"/></Relationships>
</file>

<file path=ppt/slides/_rels/slide31.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8.xml"/></Relationships>
</file>

<file path=ppt/slides/_rels/slide3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9.xml"/><Relationship Id="rId1" Type="http://schemas.openxmlformats.org/officeDocument/2006/relationships/slideLayout" Target="../slideLayouts/slideLayout10.xml"/><Relationship Id="rId4" Type="http://schemas.openxmlformats.org/officeDocument/2006/relationships/image" Target="../media/image22.png"/></Relationships>
</file>

<file path=ppt/slides/_rels/slide33.xml.rels><?xml version="1.0" encoding="UTF-8" standalone="yes"?>
<Relationships xmlns="http://schemas.openxmlformats.org/package/2006/relationships"><Relationship Id="rId8" Type="http://schemas.openxmlformats.org/officeDocument/2006/relationships/image" Target="../media/image25.png"/><Relationship Id="rId13" Type="http://schemas.openxmlformats.org/officeDocument/2006/relationships/image" Target="../media/image13.png"/><Relationship Id="rId3" Type="http://schemas.microsoft.com/office/2018/10/relationships/comments" Target="../comments/modernComment_12E_F597C8AC.xml"/><Relationship Id="rId7" Type="http://schemas.openxmlformats.org/officeDocument/2006/relationships/image" Target="../media/image7.png"/><Relationship Id="rId12" Type="http://schemas.openxmlformats.org/officeDocument/2006/relationships/image" Target="../media/image15.png"/><Relationship Id="rId2" Type="http://schemas.openxmlformats.org/officeDocument/2006/relationships/notesSlide" Target="../notesSlides/notesSlide30.xml"/><Relationship Id="rId1" Type="http://schemas.openxmlformats.org/officeDocument/2006/relationships/slideLayout" Target="../slideLayouts/slideLayout14.xml"/><Relationship Id="rId6" Type="http://schemas.openxmlformats.org/officeDocument/2006/relationships/image" Target="../media/image24.png"/><Relationship Id="rId11" Type="http://schemas.openxmlformats.org/officeDocument/2006/relationships/image" Target="../media/image28.png"/><Relationship Id="rId5" Type="http://schemas.openxmlformats.org/officeDocument/2006/relationships/image" Target="../media/image16.png"/><Relationship Id="rId10" Type="http://schemas.openxmlformats.org/officeDocument/2006/relationships/image" Target="../media/image27.png"/><Relationship Id="rId4" Type="http://schemas.openxmlformats.org/officeDocument/2006/relationships/image" Target="../media/image23.png"/><Relationship Id="rId9" Type="http://schemas.openxmlformats.org/officeDocument/2006/relationships/image" Target="../media/image26.png"/></Relationships>
</file>

<file path=ppt/slides/_rels/slide34.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9.xml"/><Relationship Id="rId1" Type="http://schemas.openxmlformats.org/officeDocument/2006/relationships/slideLayout" Target="../slideLayouts/slideLayout4.xml"/><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1">
            <a:extLst>
              <a:ext uri="{FF2B5EF4-FFF2-40B4-BE49-F238E27FC236}">
                <a16:creationId xmlns:a16="http://schemas.microsoft.com/office/drawing/2014/main" id="{94D8D623-2B5E-4170-A263-C607C356EFD2}"/>
              </a:ext>
            </a:extLst>
          </p:cNvPr>
          <p:cNvSpPr>
            <a:spLocks noGrp="1"/>
          </p:cNvSpPr>
          <p:nvPr>
            <p:ph type="ctrTitle"/>
          </p:nvPr>
        </p:nvSpPr>
        <p:spPr>
          <a:xfrm>
            <a:off x="752475" y="3041650"/>
            <a:ext cx="7772400" cy="774700"/>
          </a:xfrm>
        </p:spPr>
        <p:txBody>
          <a:bodyPr>
            <a:normAutofit/>
          </a:bodyPr>
          <a:lstStyle/>
          <a:p>
            <a:pPr>
              <a:spcBef>
                <a:spcPts val="1200"/>
              </a:spcBef>
              <a:spcAft>
                <a:spcPts val="1200"/>
              </a:spcAft>
            </a:pPr>
            <a:r>
              <a:rPr lang="fr-FR" dirty="0"/>
              <a:t>16. Décomposer le nombre 10</a:t>
            </a:r>
          </a:p>
        </p:txBody>
      </p:sp>
      <p:sp>
        <p:nvSpPr>
          <p:cNvPr id="3" name="Titre 3">
            <a:extLst>
              <a:ext uri="{FF2B5EF4-FFF2-40B4-BE49-F238E27FC236}">
                <a16:creationId xmlns:a16="http://schemas.microsoft.com/office/drawing/2014/main" id="{013A2E0A-CD12-462B-B4A8-9DB595DB6E28}"/>
              </a:ext>
            </a:extLst>
          </p:cNvPr>
          <p:cNvSpPr txBox="1">
            <a:spLocks/>
          </p:cNvSpPr>
          <p:nvPr/>
        </p:nvSpPr>
        <p:spPr>
          <a:xfrm>
            <a:off x="4382022" y="6249846"/>
            <a:ext cx="4421378" cy="499464"/>
          </a:xfrm>
          <a:prstGeom prst="rect">
            <a:avLst/>
          </a:prstGeom>
        </p:spPr>
        <p:txBody>
          <a:bodyPr>
            <a:norm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fr-FR" sz="2000" dirty="0">
                <a:solidFill>
                  <a:srgbClr val="A39491"/>
                </a:solidFill>
                <a:latin typeface="Verdana" panose="020B0604030504040204" pitchFamily="34" charset="0"/>
                <a:ea typeface="Verdana" panose="020B0604030504040204" pitchFamily="34" charset="0"/>
              </a:rPr>
              <a:t>Réservé à la </a:t>
            </a:r>
            <a:r>
              <a:rPr lang="fr-FR" sz="2000" dirty="0" err="1">
                <a:solidFill>
                  <a:srgbClr val="A39491"/>
                </a:solidFill>
                <a:latin typeface="Verdana" panose="020B0604030504040204" pitchFamily="34" charset="0"/>
                <a:ea typeface="Verdana" panose="020B0604030504040204" pitchFamily="34" charset="0"/>
              </a:rPr>
              <a:t>vidéoprojection</a:t>
            </a:r>
            <a:endParaRPr lang="fr-FR" sz="2000" dirty="0">
              <a:solidFill>
                <a:srgbClr val="A39491"/>
              </a:solidFill>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116714513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47A8DE8-76BE-9BC8-A3BC-0A9E0A74F52A}"/>
            </a:ext>
          </a:extLst>
        </p:cNvPr>
        <p:cNvGrpSpPr/>
        <p:nvPr/>
      </p:nvGrpSpPr>
      <p:grpSpPr>
        <a:xfrm>
          <a:off x="0" y="0"/>
          <a:ext cx="0" cy="0"/>
          <a:chOff x="0" y="0"/>
          <a:chExt cx="0" cy="0"/>
        </a:xfrm>
      </p:grpSpPr>
      <p:grpSp>
        <p:nvGrpSpPr>
          <p:cNvPr id="33" name="Groupe 32">
            <a:extLst>
              <a:ext uri="{FF2B5EF4-FFF2-40B4-BE49-F238E27FC236}">
                <a16:creationId xmlns:a16="http://schemas.microsoft.com/office/drawing/2014/main" id="{EEEA8FDF-5072-101E-E82D-4AFB59E699D8}"/>
              </a:ext>
            </a:extLst>
          </p:cNvPr>
          <p:cNvGrpSpPr/>
          <p:nvPr/>
        </p:nvGrpSpPr>
        <p:grpSpPr>
          <a:xfrm>
            <a:off x="4591343" y="2467079"/>
            <a:ext cx="4326097" cy="882317"/>
            <a:chOff x="4591343" y="2467079"/>
            <a:chExt cx="4326097" cy="882317"/>
          </a:xfrm>
        </p:grpSpPr>
        <p:pic>
          <p:nvPicPr>
            <p:cNvPr id="6" name="Image 5">
              <a:extLst>
                <a:ext uri="{FF2B5EF4-FFF2-40B4-BE49-F238E27FC236}">
                  <a16:creationId xmlns:a16="http://schemas.microsoft.com/office/drawing/2014/main" id="{DBB09F2D-3C8D-AAB1-81A3-3555BCB91C23}"/>
                </a:ext>
              </a:extLst>
            </p:cNvPr>
            <p:cNvPicPr>
              <a:picLocks noChangeAspect="1"/>
            </p:cNvPicPr>
            <p:nvPr/>
          </p:nvPicPr>
          <p:blipFill>
            <a:blip r:embed="rId3"/>
            <a:stretch>
              <a:fillRect/>
            </a:stretch>
          </p:blipFill>
          <p:spPr>
            <a:xfrm rot="5400000">
              <a:off x="6539794" y="518628"/>
              <a:ext cx="429195" cy="4326097"/>
            </a:xfrm>
            <a:prstGeom prst="rect">
              <a:avLst/>
            </a:prstGeom>
            <a:ln>
              <a:solidFill>
                <a:srgbClr val="A39491"/>
              </a:solidFill>
            </a:ln>
          </p:spPr>
        </p:pic>
        <p:pic>
          <p:nvPicPr>
            <p:cNvPr id="8" name="Image 7">
              <a:extLst>
                <a:ext uri="{FF2B5EF4-FFF2-40B4-BE49-F238E27FC236}">
                  <a16:creationId xmlns:a16="http://schemas.microsoft.com/office/drawing/2014/main" id="{52A1CB4F-648D-FD78-B312-0312039ACB8F}"/>
                </a:ext>
              </a:extLst>
            </p:cNvPr>
            <p:cNvPicPr>
              <a:picLocks noChangeAspect="1"/>
            </p:cNvPicPr>
            <p:nvPr/>
          </p:nvPicPr>
          <p:blipFill>
            <a:blip r:embed="rId4"/>
            <a:stretch>
              <a:fillRect/>
            </a:stretch>
          </p:blipFill>
          <p:spPr>
            <a:xfrm rot="5400000">
              <a:off x="4588904" y="2908008"/>
              <a:ext cx="443827" cy="438950"/>
            </a:xfrm>
            <a:prstGeom prst="rect">
              <a:avLst/>
            </a:prstGeom>
            <a:ln>
              <a:solidFill>
                <a:srgbClr val="A39491"/>
              </a:solidFill>
            </a:ln>
          </p:spPr>
        </p:pic>
      </p:grpSp>
      <p:sp>
        <p:nvSpPr>
          <p:cNvPr id="34" name="Titre 1">
            <a:extLst>
              <a:ext uri="{FF2B5EF4-FFF2-40B4-BE49-F238E27FC236}">
                <a16:creationId xmlns:a16="http://schemas.microsoft.com/office/drawing/2014/main" id="{C1236B7F-4D4E-00DD-6F76-D54910C8EB33}"/>
              </a:ext>
            </a:extLst>
          </p:cNvPr>
          <p:cNvSpPr>
            <a:spLocks noGrp="1"/>
          </p:cNvSpPr>
          <p:nvPr>
            <p:ph type="title"/>
          </p:nvPr>
        </p:nvSpPr>
        <p:spPr>
          <a:xfrm>
            <a:off x="0" y="0"/>
            <a:ext cx="4113213" cy="476250"/>
          </a:xfrm>
        </p:spPr>
        <p:txBody>
          <a:bodyPr/>
          <a:lstStyle/>
          <a:p>
            <a:r>
              <a:rPr lang="fr-FR" dirty="0"/>
              <a:t>② Décomposer le nombre 10</a:t>
            </a:r>
          </a:p>
        </p:txBody>
      </p:sp>
      <p:pic>
        <p:nvPicPr>
          <p:cNvPr id="2" name="Image 1">
            <a:extLst>
              <a:ext uri="{FF2B5EF4-FFF2-40B4-BE49-F238E27FC236}">
                <a16:creationId xmlns:a16="http://schemas.microsoft.com/office/drawing/2014/main" id="{0D754316-E1AC-F441-8FE0-DC2B5556DE6B}"/>
              </a:ext>
            </a:extLst>
          </p:cNvPr>
          <p:cNvPicPr>
            <a:picLocks noChangeAspect="1"/>
          </p:cNvPicPr>
          <p:nvPr/>
        </p:nvPicPr>
        <p:blipFill>
          <a:blip r:embed="rId5"/>
          <a:stretch>
            <a:fillRect/>
          </a:stretch>
        </p:blipFill>
        <p:spPr>
          <a:xfrm rot="5400000">
            <a:off x="6739926" y="1167299"/>
            <a:ext cx="434073" cy="3892024"/>
          </a:xfrm>
          <a:prstGeom prst="rect">
            <a:avLst/>
          </a:prstGeom>
          <a:ln>
            <a:solidFill>
              <a:srgbClr val="A39491"/>
            </a:solidFill>
          </a:ln>
        </p:spPr>
      </p:pic>
    </p:spTree>
    <p:extLst>
      <p:ext uri="{BB962C8B-B14F-4D97-AF65-F5344CB8AC3E}">
        <p14:creationId xmlns:p14="http://schemas.microsoft.com/office/powerpoint/2010/main" val="137606858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37834EC-4855-D433-9DAB-CB0EE27B6186}"/>
            </a:ext>
          </a:extLst>
        </p:cNvPr>
        <p:cNvGrpSpPr/>
        <p:nvPr/>
      </p:nvGrpSpPr>
      <p:grpSpPr>
        <a:xfrm>
          <a:off x="0" y="0"/>
          <a:ext cx="0" cy="0"/>
          <a:chOff x="0" y="0"/>
          <a:chExt cx="0" cy="0"/>
        </a:xfrm>
      </p:grpSpPr>
      <p:grpSp>
        <p:nvGrpSpPr>
          <p:cNvPr id="33" name="Groupe 32">
            <a:extLst>
              <a:ext uri="{FF2B5EF4-FFF2-40B4-BE49-F238E27FC236}">
                <a16:creationId xmlns:a16="http://schemas.microsoft.com/office/drawing/2014/main" id="{E03CE4EB-CE97-A7FC-E1C5-8730648C1DEF}"/>
              </a:ext>
            </a:extLst>
          </p:cNvPr>
          <p:cNvGrpSpPr/>
          <p:nvPr/>
        </p:nvGrpSpPr>
        <p:grpSpPr>
          <a:xfrm>
            <a:off x="4591343" y="2467079"/>
            <a:ext cx="4326097" cy="868031"/>
            <a:chOff x="4591343" y="2467079"/>
            <a:chExt cx="4326097" cy="868031"/>
          </a:xfrm>
        </p:grpSpPr>
        <p:pic>
          <p:nvPicPr>
            <p:cNvPr id="6" name="Image 5">
              <a:extLst>
                <a:ext uri="{FF2B5EF4-FFF2-40B4-BE49-F238E27FC236}">
                  <a16:creationId xmlns:a16="http://schemas.microsoft.com/office/drawing/2014/main" id="{20B918CC-3243-830A-ABB5-4A2DF4737879}"/>
                </a:ext>
              </a:extLst>
            </p:cNvPr>
            <p:cNvPicPr>
              <a:picLocks noChangeAspect="1"/>
            </p:cNvPicPr>
            <p:nvPr/>
          </p:nvPicPr>
          <p:blipFill>
            <a:blip r:embed="rId3"/>
            <a:stretch>
              <a:fillRect/>
            </a:stretch>
          </p:blipFill>
          <p:spPr>
            <a:xfrm rot="5400000">
              <a:off x="6539794" y="518628"/>
              <a:ext cx="429195" cy="4326097"/>
            </a:xfrm>
            <a:prstGeom prst="rect">
              <a:avLst/>
            </a:prstGeom>
            <a:ln>
              <a:solidFill>
                <a:srgbClr val="A39491"/>
              </a:solidFill>
            </a:ln>
          </p:spPr>
        </p:pic>
        <p:pic>
          <p:nvPicPr>
            <p:cNvPr id="7" name="Image 6">
              <a:extLst>
                <a:ext uri="{FF2B5EF4-FFF2-40B4-BE49-F238E27FC236}">
                  <a16:creationId xmlns:a16="http://schemas.microsoft.com/office/drawing/2014/main" id="{9B861042-880C-D2CA-EBF2-E9D621055490}"/>
                </a:ext>
              </a:extLst>
            </p:cNvPr>
            <p:cNvPicPr>
              <a:picLocks noChangeAspect="1"/>
            </p:cNvPicPr>
            <p:nvPr/>
          </p:nvPicPr>
          <p:blipFill>
            <a:blip r:embed="rId4"/>
            <a:stretch>
              <a:fillRect/>
            </a:stretch>
          </p:blipFill>
          <p:spPr>
            <a:xfrm rot="5400000">
              <a:off x="6754215" y="1167299"/>
              <a:ext cx="434073" cy="3892024"/>
            </a:xfrm>
            <a:prstGeom prst="rect">
              <a:avLst/>
            </a:prstGeom>
            <a:ln>
              <a:solidFill>
                <a:srgbClr val="A39491"/>
              </a:solidFill>
            </a:ln>
          </p:spPr>
        </p:pic>
        <p:pic>
          <p:nvPicPr>
            <p:cNvPr id="8" name="Image 7">
              <a:extLst>
                <a:ext uri="{FF2B5EF4-FFF2-40B4-BE49-F238E27FC236}">
                  <a16:creationId xmlns:a16="http://schemas.microsoft.com/office/drawing/2014/main" id="{09C29D53-5BC1-3733-4F69-503F6CD56E2A}"/>
                </a:ext>
              </a:extLst>
            </p:cNvPr>
            <p:cNvPicPr>
              <a:picLocks noChangeAspect="1"/>
            </p:cNvPicPr>
            <p:nvPr/>
          </p:nvPicPr>
          <p:blipFill>
            <a:blip r:embed="rId5"/>
            <a:stretch>
              <a:fillRect/>
            </a:stretch>
          </p:blipFill>
          <p:spPr>
            <a:xfrm rot="5400000">
              <a:off x="4588904" y="2893722"/>
              <a:ext cx="443827" cy="438950"/>
            </a:xfrm>
            <a:prstGeom prst="rect">
              <a:avLst/>
            </a:prstGeom>
            <a:ln>
              <a:solidFill>
                <a:srgbClr val="A39491"/>
              </a:solidFill>
            </a:ln>
          </p:spPr>
        </p:pic>
      </p:grpSp>
      <p:sp>
        <p:nvSpPr>
          <p:cNvPr id="34" name="Titre 1">
            <a:extLst>
              <a:ext uri="{FF2B5EF4-FFF2-40B4-BE49-F238E27FC236}">
                <a16:creationId xmlns:a16="http://schemas.microsoft.com/office/drawing/2014/main" id="{BACFD735-FE32-FD49-DBFC-A2EEE0E50379}"/>
              </a:ext>
            </a:extLst>
          </p:cNvPr>
          <p:cNvSpPr>
            <a:spLocks noGrp="1"/>
          </p:cNvSpPr>
          <p:nvPr>
            <p:ph type="title"/>
          </p:nvPr>
        </p:nvSpPr>
        <p:spPr>
          <a:xfrm>
            <a:off x="0" y="0"/>
            <a:ext cx="4113213" cy="476250"/>
          </a:xfrm>
        </p:spPr>
        <p:txBody>
          <a:bodyPr/>
          <a:lstStyle/>
          <a:p>
            <a:r>
              <a:rPr lang="fr-FR" dirty="0"/>
              <a:t>② Décomposer le nombre 10</a:t>
            </a:r>
          </a:p>
        </p:txBody>
      </p:sp>
    </p:spTree>
    <p:extLst>
      <p:ext uri="{BB962C8B-B14F-4D97-AF65-F5344CB8AC3E}">
        <p14:creationId xmlns:p14="http://schemas.microsoft.com/office/powerpoint/2010/main" val="28984735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8990404-F7C4-DF29-E1B6-C864A4D2A470}"/>
            </a:ext>
          </a:extLst>
        </p:cNvPr>
        <p:cNvGrpSpPr/>
        <p:nvPr/>
      </p:nvGrpSpPr>
      <p:grpSpPr>
        <a:xfrm>
          <a:off x="0" y="0"/>
          <a:ext cx="0" cy="0"/>
          <a:chOff x="0" y="0"/>
          <a:chExt cx="0" cy="0"/>
        </a:xfrm>
      </p:grpSpPr>
      <p:grpSp>
        <p:nvGrpSpPr>
          <p:cNvPr id="33" name="Groupe 32">
            <a:extLst>
              <a:ext uri="{FF2B5EF4-FFF2-40B4-BE49-F238E27FC236}">
                <a16:creationId xmlns:a16="http://schemas.microsoft.com/office/drawing/2014/main" id="{B10AEBA9-04FA-0C9F-F253-7A2D122A98A6}"/>
              </a:ext>
            </a:extLst>
          </p:cNvPr>
          <p:cNvGrpSpPr/>
          <p:nvPr/>
        </p:nvGrpSpPr>
        <p:grpSpPr>
          <a:xfrm>
            <a:off x="4579315" y="2467079"/>
            <a:ext cx="4338125" cy="1292463"/>
            <a:chOff x="4579315" y="2467079"/>
            <a:chExt cx="4338125" cy="1292463"/>
          </a:xfrm>
        </p:grpSpPr>
        <p:pic>
          <p:nvPicPr>
            <p:cNvPr id="6" name="Image 5">
              <a:extLst>
                <a:ext uri="{FF2B5EF4-FFF2-40B4-BE49-F238E27FC236}">
                  <a16:creationId xmlns:a16="http://schemas.microsoft.com/office/drawing/2014/main" id="{4A80A2BD-9484-8D00-C3BD-66683C028E81}"/>
                </a:ext>
              </a:extLst>
            </p:cNvPr>
            <p:cNvPicPr>
              <a:picLocks noChangeAspect="1"/>
            </p:cNvPicPr>
            <p:nvPr/>
          </p:nvPicPr>
          <p:blipFill>
            <a:blip r:embed="rId3"/>
            <a:stretch>
              <a:fillRect/>
            </a:stretch>
          </p:blipFill>
          <p:spPr>
            <a:xfrm rot="5400000">
              <a:off x="6539794" y="518628"/>
              <a:ext cx="429195" cy="4326097"/>
            </a:xfrm>
            <a:prstGeom prst="rect">
              <a:avLst/>
            </a:prstGeom>
            <a:ln>
              <a:solidFill>
                <a:srgbClr val="A39491"/>
              </a:solidFill>
            </a:ln>
          </p:spPr>
        </p:pic>
        <p:pic>
          <p:nvPicPr>
            <p:cNvPr id="7" name="Image 6">
              <a:extLst>
                <a:ext uri="{FF2B5EF4-FFF2-40B4-BE49-F238E27FC236}">
                  <a16:creationId xmlns:a16="http://schemas.microsoft.com/office/drawing/2014/main" id="{0064CE85-B1F6-05C0-713A-3C0F20E60DBB}"/>
                </a:ext>
              </a:extLst>
            </p:cNvPr>
            <p:cNvPicPr>
              <a:picLocks noChangeAspect="1"/>
            </p:cNvPicPr>
            <p:nvPr/>
          </p:nvPicPr>
          <p:blipFill>
            <a:blip r:embed="rId4"/>
            <a:stretch>
              <a:fillRect/>
            </a:stretch>
          </p:blipFill>
          <p:spPr>
            <a:xfrm rot="5400000">
              <a:off x="6739926" y="1167299"/>
              <a:ext cx="434073" cy="3892024"/>
            </a:xfrm>
            <a:prstGeom prst="rect">
              <a:avLst/>
            </a:prstGeom>
            <a:ln>
              <a:solidFill>
                <a:srgbClr val="A39491"/>
              </a:solidFill>
            </a:ln>
          </p:spPr>
        </p:pic>
        <p:pic>
          <p:nvPicPr>
            <p:cNvPr id="8" name="Image 7">
              <a:extLst>
                <a:ext uri="{FF2B5EF4-FFF2-40B4-BE49-F238E27FC236}">
                  <a16:creationId xmlns:a16="http://schemas.microsoft.com/office/drawing/2014/main" id="{4F7CF6B4-8E8F-2A60-58C0-62F170D440CB}"/>
                </a:ext>
              </a:extLst>
            </p:cNvPr>
            <p:cNvPicPr>
              <a:picLocks noChangeAspect="1"/>
            </p:cNvPicPr>
            <p:nvPr/>
          </p:nvPicPr>
          <p:blipFill>
            <a:blip r:embed="rId5"/>
            <a:stretch>
              <a:fillRect/>
            </a:stretch>
          </p:blipFill>
          <p:spPr>
            <a:xfrm rot="5400000">
              <a:off x="4588904" y="2888960"/>
              <a:ext cx="443827" cy="438950"/>
            </a:xfrm>
            <a:prstGeom prst="rect">
              <a:avLst/>
            </a:prstGeom>
            <a:ln>
              <a:solidFill>
                <a:srgbClr val="A39491"/>
              </a:solidFill>
            </a:ln>
          </p:spPr>
        </p:pic>
        <p:pic>
          <p:nvPicPr>
            <p:cNvPr id="12" name="Image 11">
              <a:extLst>
                <a:ext uri="{FF2B5EF4-FFF2-40B4-BE49-F238E27FC236}">
                  <a16:creationId xmlns:a16="http://schemas.microsoft.com/office/drawing/2014/main" id="{A16FEB4F-DF43-A580-A470-7DE75C3581F9}"/>
                </a:ext>
              </a:extLst>
            </p:cNvPr>
            <p:cNvPicPr>
              <a:picLocks noChangeAspect="1"/>
            </p:cNvPicPr>
            <p:nvPr/>
          </p:nvPicPr>
          <p:blipFill>
            <a:blip r:embed="rId6"/>
            <a:stretch>
              <a:fillRect/>
            </a:stretch>
          </p:blipFill>
          <p:spPr>
            <a:xfrm rot="5400000">
              <a:off x="4793913" y="3110871"/>
              <a:ext cx="434073" cy="863269"/>
            </a:xfrm>
            <a:prstGeom prst="rect">
              <a:avLst/>
            </a:prstGeom>
            <a:ln>
              <a:solidFill>
                <a:srgbClr val="A39491"/>
              </a:solidFill>
            </a:ln>
          </p:spPr>
        </p:pic>
      </p:grpSp>
      <p:sp>
        <p:nvSpPr>
          <p:cNvPr id="34" name="Titre 1">
            <a:extLst>
              <a:ext uri="{FF2B5EF4-FFF2-40B4-BE49-F238E27FC236}">
                <a16:creationId xmlns:a16="http://schemas.microsoft.com/office/drawing/2014/main" id="{F4351EF8-D581-8F12-4A8A-A71335D53097}"/>
              </a:ext>
            </a:extLst>
          </p:cNvPr>
          <p:cNvSpPr>
            <a:spLocks noGrp="1"/>
          </p:cNvSpPr>
          <p:nvPr>
            <p:ph type="title"/>
          </p:nvPr>
        </p:nvSpPr>
        <p:spPr>
          <a:xfrm>
            <a:off x="0" y="0"/>
            <a:ext cx="4113213" cy="476250"/>
          </a:xfrm>
        </p:spPr>
        <p:txBody>
          <a:bodyPr/>
          <a:lstStyle/>
          <a:p>
            <a:r>
              <a:rPr lang="fr-FR" dirty="0"/>
              <a:t>② Décomposer le nombre 10</a:t>
            </a:r>
          </a:p>
        </p:txBody>
      </p:sp>
    </p:spTree>
    <p:extLst>
      <p:ext uri="{BB962C8B-B14F-4D97-AF65-F5344CB8AC3E}">
        <p14:creationId xmlns:p14="http://schemas.microsoft.com/office/powerpoint/2010/main" val="226715582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8EC8A98-2417-4326-4D65-43582A828D19}"/>
            </a:ext>
          </a:extLst>
        </p:cNvPr>
        <p:cNvGrpSpPr/>
        <p:nvPr/>
      </p:nvGrpSpPr>
      <p:grpSpPr>
        <a:xfrm>
          <a:off x="0" y="0"/>
          <a:ext cx="0" cy="0"/>
          <a:chOff x="0" y="0"/>
          <a:chExt cx="0" cy="0"/>
        </a:xfrm>
      </p:grpSpPr>
      <p:grpSp>
        <p:nvGrpSpPr>
          <p:cNvPr id="33" name="Groupe 32">
            <a:extLst>
              <a:ext uri="{FF2B5EF4-FFF2-40B4-BE49-F238E27FC236}">
                <a16:creationId xmlns:a16="http://schemas.microsoft.com/office/drawing/2014/main" id="{57EBA9D1-1176-C469-A14C-51CC22DEEFC4}"/>
              </a:ext>
            </a:extLst>
          </p:cNvPr>
          <p:cNvGrpSpPr/>
          <p:nvPr/>
        </p:nvGrpSpPr>
        <p:grpSpPr>
          <a:xfrm>
            <a:off x="4579315" y="2467079"/>
            <a:ext cx="4338125" cy="1292464"/>
            <a:chOff x="4579315" y="2467079"/>
            <a:chExt cx="4338125" cy="1292464"/>
          </a:xfrm>
        </p:grpSpPr>
        <p:pic>
          <p:nvPicPr>
            <p:cNvPr id="6" name="Image 5">
              <a:extLst>
                <a:ext uri="{FF2B5EF4-FFF2-40B4-BE49-F238E27FC236}">
                  <a16:creationId xmlns:a16="http://schemas.microsoft.com/office/drawing/2014/main" id="{64C1C4E6-8E00-E240-B83E-533D298B9F92}"/>
                </a:ext>
              </a:extLst>
            </p:cNvPr>
            <p:cNvPicPr>
              <a:picLocks noChangeAspect="1"/>
            </p:cNvPicPr>
            <p:nvPr/>
          </p:nvPicPr>
          <p:blipFill>
            <a:blip r:embed="rId3"/>
            <a:stretch>
              <a:fillRect/>
            </a:stretch>
          </p:blipFill>
          <p:spPr>
            <a:xfrm rot="5400000">
              <a:off x="6539794" y="518628"/>
              <a:ext cx="429195" cy="4326097"/>
            </a:xfrm>
            <a:prstGeom prst="rect">
              <a:avLst/>
            </a:prstGeom>
            <a:ln>
              <a:solidFill>
                <a:srgbClr val="A39491"/>
              </a:solidFill>
            </a:ln>
          </p:spPr>
        </p:pic>
        <p:pic>
          <p:nvPicPr>
            <p:cNvPr id="7" name="Image 6">
              <a:extLst>
                <a:ext uri="{FF2B5EF4-FFF2-40B4-BE49-F238E27FC236}">
                  <a16:creationId xmlns:a16="http://schemas.microsoft.com/office/drawing/2014/main" id="{73703196-A173-1151-228A-A02FEA60EDCB}"/>
                </a:ext>
              </a:extLst>
            </p:cNvPr>
            <p:cNvPicPr>
              <a:picLocks noChangeAspect="1"/>
            </p:cNvPicPr>
            <p:nvPr/>
          </p:nvPicPr>
          <p:blipFill>
            <a:blip r:embed="rId4"/>
            <a:stretch>
              <a:fillRect/>
            </a:stretch>
          </p:blipFill>
          <p:spPr>
            <a:xfrm rot="5400000">
              <a:off x="6739926" y="1167299"/>
              <a:ext cx="434073" cy="3892024"/>
            </a:xfrm>
            <a:prstGeom prst="rect">
              <a:avLst/>
            </a:prstGeom>
            <a:ln>
              <a:solidFill>
                <a:srgbClr val="A39491"/>
              </a:solidFill>
            </a:ln>
          </p:spPr>
        </p:pic>
        <p:pic>
          <p:nvPicPr>
            <p:cNvPr id="8" name="Image 7">
              <a:extLst>
                <a:ext uri="{FF2B5EF4-FFF2-40B4-BE49-F238E27FC236}">
                  <a16:creationId xmlns:a16="http://schemas.microsoft.com/office/drawing/2014/main" id="{A1C051BD-AD29-E9FB-4D22-513B1E890C1D}"/>
                </a:ext>
              </a:extLst>
            </p:cNvPr>
            <p:cNvPicPr>
              <a:picLocks noChangeAspect="1"/>
            </p:cNvPicPr>
            <p:nvPr/>
          </p:nvPicPr>
          <p:blipFill>
            <a:blip r:embed="rId5"/>
            <a:stretch>
              <a:fillRect/>
            </a:stretch>
          </p:blipFill>
          <p:spPr>
            <a:xfrm rot="5400000">
              <a:off x="4588904" y="2888960"/>
              <a:ext cx="443827" cy="438950"/>
            </a:xfrm>
            <a:prstGeom prst="rect">
              <a:avLst/>
            </a:prstGeom>
            <a:ln>
              <a:solidFill>
                <a:srgbClr val="A39491"/>
              </a:solidFill>
            </a:ln>
          </p:spPr>
        </p:pic>
        <p:pic>
          <p:nvPicPr>
            <p:cNvPr id="9" name="Image 8">
              <a:extLst>
                <a:ext uri="{FF2B5EF4-FFF2-40B4-BE49-F238E27FC236}">
                  <a16:creationId xmlns:a16="http://schemas.microsoft.com/office/drawing/2014/main" id="{99BD0E75-DC77-AD2A-219E-8DA23352F265}"/>
                </a:ext>
              </a:extLst>
            </p:cNvPr>
            <p:cNvPicPr>
              <a:picLocks noChangeAspect="1"/>
            </p:cNvPicPr>
            <p:nvPr/>
          </p:nvPicPr>
          <p:blipFill>
            <a:blip r:embed="rId6"/>
            <a:stretch>
              <a:fillRect/>
            </a:stretch>
          </p:blipFill>
          <p:spPr>
            <a:xfrm rot="5400000">
              <a:off x="6956962" y="1813531"/>
              <a:ext cx="434073" cy="3457951"/>
            </a:xfrm>
            <a:prstGeom prst="rect">
              <a:avLst/>
            </a:prstGeom>
            <a:ln>
              <a:solidFill>
                <a:srgbClr val="A39491"/>
              </a:solidFill>
            </a:ln>
          </p:spPr>
        </p:pic>
        <p:pic>
          <p:nvPicPr>
            <p:cNvPr id="12" name="Image 11">
              <a:extLst>
                <a:ext uri="{FF2B5EF4-FFF2-40B4-BE49-F238E27FC236}">
                  <a16:creationId xmlns:a16="http://schemas.microsoft.com/office/drawing/2014/main" id="{9F3B56F2-E957-07A5-B90D-123102EB8757}"/>
                </a:ext>
              </a:extLst>
            </p:cNvPr>
            <p:cNvPicPr>
              <a:picLocks noChangeAspect="1"/>
            </p:cNvPicPr>
            <p:nvPr/>
          </p:nvPicPr>
          <p:blipFill>
            <a:blip r:embed="rId7"/>
            <a:stretch>
              <a:fillRect/>
            </a:stretch>
          </p:blipFill>
          <p:spPr>
            <a:xfrm rot="5400000">
              <a:off x="4793913" y="3110871"/>
              <a:ext cx="434073" cy="863269"/>
            </a:xfrm>
            <a:prstGeom prst="rect">
              <a:avLst/>
            </a:prstGeom>
            <a:ln>
              <a:solidFill>
                <a:srgbClr val="A39491"/>
              </a:solidFill>
            </a:ln>
          </p:spPr>
        </p:pic>
      </p:grpSp>
      <p:sp>
        <p:nvSpPr>
          <p:cNvPr id="34" name="Titre 1">
            <a:extLst>
              <a:ext uri="{FF2B5EF4-FFF2-40B4-BE49-F238E27FC236}">
                <a16:creationId xmlns:a16="http://schemas.microsoft.com/office/drawing/2014/main" id="{FA903E7C-847A-719F-52B3-07BE410C800A}"/>
              </a:ext>
            </a:extLst>
          </p:cNvPr>
          <p:cNvSpPr>
            <a:spLocks noGrp="1"/>
          </p:cNvSpPr>
          <p:nvPr>
            <p:ph type="title"/>
          </p:nvPr>
        </p:nvSpPr>
        <p:spPr>
          <a:xfrm>
            <a:off x="0" y="0"/>
            <a:ext cx="4113213" cy="476250"/>
          </a:xfrm>
        </p:spPr>
        <p:txBody>
          <a:bodyPr/>
          <a:lstStyle/>
          <a:p>
            <a:r>
              <a:rPr lang="fr-FR" dirty="0"/>
              <a:t>② Décomposer le nombre 10</a:t>
            </a:r>
          </a:p>
        </p:txBody>
      </p:sp>
    </p:spTree>
    <p:extLst>
      <p:ext uri="{BB962C8B-B14F-4D97-AF65-F5344CB8AC3E}">
        <p14:creationId xmlns:p14="http://schemas.microsoft.com/office/powerpoint/2010/main" val="325802400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3" name="Groupe 32">
            <a:extLst>
              <a:ext uri="{FF2B5EF4-FFF2-40B4-BE49-F238E27FC236}">
                <a16:creationId xmlns:a16="http://schemas.microsoft.com/office/drawing/2014/main" id="{8F7C5F25-59D5-4680-AB4A-69BF2C859B4F}"/>
              </a:ext>
            </a:extLst>
          </p:cNvPr>
          <p:cNvGrpSpPr/>
          <p:nvPr/>
        </p:nvGrpSpPr>
        <p:grpSpPr>
          <a:xfrm>
            <a:off x="4579315" y="2467079"/>
            <a:ext cx="4338125" cy="1292464"/>
            <a:chOff x="4579315" y="2467079"/>
            <a:chExt cx="4338125" cy="1292464"/>
          </a:xfrm>
        </p:grpSpPr>
        <p:pic>
          <p:nvPicPr>
            <p:cNvPr id="6" name="Image 5">
              <a:extLst>
                <a:ext uri="{FF2B5EF4-FFF2-40B4-BE49-F238E27FC236}">
                  <a16:creationId xmlns:a16="http://schemas.microsoft.com/office/drawing/2014/main" id="{CD8E804D-DDDB-41CA-8CC4-81A7F29E22FD}"/>
                </a:ext>
              </a:extLst>
            </p:cNvPr>
            <p:cNvPicPr>
              <a:picLocks noChangeAspect="1"/>
            </p:cNvPicPr>
            <p:nvPr/>
          </p:nvPicPr>
          <p:blipFill>
            <a:blip r:embed="rId3"/>
            <a:stretch>
              <a:fillRect/>
            </a:stretch>
          </p:blipFill>
          <p:spPr>
            <a:xfrm rot="5400000">
              <a:off x="6539794" y="518628"/>
              <a:ext cx="429195" cy="4326097"/>
            </a:xfrm>
            <a:prstGeom prst="rect">
              <a:avLst/>
            </a:prstGeom>
            <a:ln>
              <a:solidFill>
                <a:srgbClr val="A39491"/>
              </a:solidFill>
            </a:ln>
          </p:spPr>
        </p:pic>
        <p:pic>
          <p:nvPicPr>
            <p:cNvPr id="7" name="Image 6">
              <a:extLst>
                <a:ext uri="{FF2B5EF4-FFF2-40B4-BE49-F238E27FC236}">
                  <a16:creationId xmlns:a16="http://schemas.microsoft.com/office/drawing/2014/main" id="{E5514C3F-3E3D-4C34-9419-0D88340ED085}"/>
                </a:ext>
              </a:extLst>
            </p:cNvPr>
            <p:cNvPicPr>
              <a:picLocks noChangeAspect="1"/>
            </p:cNvPicPr>
            <p:nvPr/>
          </p:nvPicPr>
          <p:blipFill>
            <a:blip r:embed="rId4"/>
            <a:stretch>
              <a:fillRect/>
            </a:stretch>
          </p:blipFill>
          <p:spPr>
            <a:xfrm rot="5400000">
              <a:off x="6739926" y="1167299"/>
              <a:ext cx="434073" cy="3892024"/>
            </a:xfrm>
            <a:prstGeom prst="rect">
              <a:avLst/>
            </a:prstGeom>
            <a:ln>
              <a:solidFill>
                <a:srgbClr val="A39491"/>
              </a:solidFill>
            </a:ln>
          </p:spPr>
        </p:pic>
        <p:pic>
          <p:nvPicPr>
            <p:cNvPr id="8" name="Image 7">
              <a:extLst>
                <a:ext uri="{FF2B5EF4-FFF2-40B4-BE49-F238E27FC236}">
                  <a16:creationId xmlns:a16="http://schemas.microsoft.com/office/drawing/2014/main" id="{7CEEA374-34BD-42FD-AB7C-8E010D07053E}"/>
                </a:ext>
              </a:extLst>
            </p:cNvPr>
            <p:cNvPicPr>
              <a:picLocks noChangeAspect="1"/>
            </p:cNvPicPr>
            <p:nvPr/>
          </p:nvPicPr>
          <p:blipFill>
            <a:blip r:embed="rId5"/>
            <a:stretch>
              <a:fillRect/>
            </a:stretch>
          </p:blipFill>
          <p:spPr>
            <a:xfrm rot="5400000">
              <a:off x="4588904" y="2888960"/>
              <a:ext cx="443827" cy="438950"/>
            </a:xfrm>
            <a:prstGeom prst="rect">
              <a:avLst/>
            </a:prstGeom>
            <a:ln>
              <a:solidFill>
                <a:srgbClr val="A39491"/>
              </a:solidFill>
            </a:ln>
          </p:spPr>
        </p:pic>
        <p:pic>
          <p:nvPicPr>
            <p:cNvPr id="9" name="Image 8">
              <a:extLst>
                <a:ext uri="{FF2B5EF4-FFF2-40B4-BE49-F238E27FC236}">
                  <a16:creationId xmlns:a16="http://schemas.microsoft.com/office/drawing/2014/main" id="{9C9F3A1A-0B08-4320-826B-D8D77D3ADC5C}"/>
                </a:ext>
              </a:extLst>
            </p:cNvPr>
            <p:cNvPicPr>
              <a:picLocks noChangeAspect="1"/>
            </p:cNvPicPr>
            <p:nvPr/>
          </p:nvPicPr>
          <p:blipFill>
            <a:blip r:embed="rId6"/>
            <a:stretch>
              <a:fillRect/>
            </a:stretch>
          </p:blipFill>
          <p:spPr>
            <a:xfrm rot="5400000">
              <a:off x="6956962" y="1813531"/>
              <a:ext cx="434073" cy="3457951"/>
            </a:xfrm>
            <a:prstGeom prst="rect">
              <a:avLst/>
            </a:prstGeom>
            <a:ln>
              <a:solidFill>
                <a:srgbClr val="A39491"/>
              </a:solidFill>
            </a:ln>
          </p:spPr>
        </p:pic>
        <p:pic>
          <p:nvPicPr>
            <p:cNvPr id="12" name="Image 11">
              <a:extLst>
                <a:ext uri="{FF2B5EF4-FFF2-40B4-BE49-F238E27FC236}">
                  <a16:creationId xmlns:a16="http://schemas.microsoft.com/office/drawing/2014/main" id="{096701B6-8307-45D4-A473-5AACE234593C}"/>
                </a:ext>
              </a:extLst>
            </p:cNvPr>
            <p:cNvPicPr>
              <a:picLocks noChangeAspect="1"/>
            </p:cNvPicPr>
            <p:nvPr/>
          </p:nvPicPr>
          <p:blipFill>
            <a:blip r:embed="rId7"/>
            <a:stretch>
              <a:fillRect/>
            </a:stretch>
          </p:blipFill>
          <p:spPr>
            <a:xfrm rot="5400000">
              <a:off x="4793913" y="3110871"/>
              <a:ext cx="434073" cy="863269"/>
            </a:xfrm>
            <a:prstGeom prst="rect">
              <a:avLst/>
            </a:prstGeom>
            <a:ln>
              <a:solidFill>
                <a:srgbClr val="A39491"/>
              </a:solidFill>
            </a:ln>
          </p:spPr>
        </p:pic>
      </p:grpSp>
      <p:sp>
        <p:nvSpPr>
          <p:cNvPr id="34" name="Titre 1">
            <a:extLst>
              <a:ext uri="{FF2B5EF4-FFF2-40B4-BE49-F238E27FC236}">
                <a16:creationId xmlns:a16="http://schemas.microsoft.com/office/drawing/2014/main" id="{5DBFC757-C410-45A8-9DD1-38564679E57E}"/>
              </a:ext>
            </a:extLst>
          </p:cNvPr>
          <p:cNvSpPr>
            <a:spLocks noGrp="1"/>
          </p:cNvSpPr>
          <p:nvPr>
            <p:ph type="title"/>
          </p:nvPr>
        </p:nvSpPr>
        <p:spPr>
          <a:xfrm>
            <a:off x="0" y="0"/>
            <a:ext cx="4113213" cy="476250"/>
          </a:xfrm>
        </p:spPr>
        <p:txBody>
          <a:bodyPr/>
          <a:lstStyle/>
          <a:p>
            <a:r>
              <a:rPr lang="fr-FR" dirty="0"/>
              <a:t>② Décomposer le nombre 10</a:t>
            </a:r>
          </a:p>
        </p:txBody>
      </p:sp>
      <p:pic>
        <p:nvPicPr>
          <p:cNvPr id="2" name="Image 1">
            <a:extLst>
              <a:ext uri="{FF2B5EF4-FFF2-40B4-BE49-F238E27FC236}">
                <a16:creationId xmlns:a16="http://schemas.microsoft.com/office/drawing/2014/main" id="{F43B6E86-BA29-1F3C-8FE5-1831AEFE1386}"/>
              </a:ext>
            </a:extLst>
          </p:cNvPr>
          <p:cNvPicPr>
            <a:picLocks noChangeAspect="1"/>
          </p:cNvPicPr>
          <p:nvPr/>
        </p:nvPicPr>
        <p:blipFill>
          <a:blip r:embed="rId8"/>
          <a:stretch>
            <a:fillRect/>
          </a:stretch>
        </p:blipFill>
        <p:spPr>
          <a:xfrm rot="5400000">
            <a:off x="5023033" y="3327908"/>
            <a:ext cx="429195" cy="1292464"/>
          </a:xfrm>
          <a:prstGeom prst="rect">
            <a:avLst/>
          </a:prstGeom>
          <a:ln>
            <a:solidFill>
              <a:srgbClr val="A39491"/>
            </a:solidFill>
          </a:ln>
        </p:spPr>
      </p:pic>
    </p:spTree>
    <p:extLst>
      <p:ext uri="{BB962C8B-B14F-4D97-AF65-F5344CB8AC3E}">
        <p14:creationId xmlns:p14="http://schemas.microsoft.com/office/powerpoint/2010/main" val="244749897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3" name="Groupe 32">
            <a:extLst>
              <a:ext uri="{FF2B5EF4-FFF2-40B4-BE49-F238E27FC236}">
                <a16:creationId xmlns:a16="http://schemas.microsoft.com/office/drawing/2014/main" id="{8F7C5F25-59D5-4680-AB4A-69BF2C859B4F}"/>
              </a:ext>
            </a:extLst>
          </p:cNvPr>
          <p:cNvGrpSpPr/>
          <p:nvPr/>
        </p:nvGrpSpPr>
        <p:grpSpPr>
          <a:xfrm>
            <a:off x="4579315" y="2467079"/>
            <a:ext cx="4338125" cy="1721658"/>
            <a:chOff x="4579315" y="2467079"/>
            <a:chExt cx="4338125" cy="1721658"/>
          </a:xfrm>
        </p:grpSpPr>
        <p:pic>
          <p:nvPicPr>
            <p:cNvPr id="6" name="Image 5">
              <a:extLst>
                <a:ext uri="{FF2B5EF4-FFF2-40B4-BE49-F238E27FC236}">
                  <a16:creationId xmlns:a16="http://schemas.microsoft.com/office/drawing/2014/main" id="{CD8E804D-DDDB-41CA-8CC4-81A7F29E22FD}"/>
                </a:ext>
              </a:extLst>
            </p:cNvPr>
            <p:cNvPicPr>
              <a:picLocks noChangeAspect="1"/>
            </p:cNvPicPr>
            <p:nvPr/>
          </p:nvPicPr>
          <p:blipFill>
            <a:blip r:embed="rId3"/>
            <a:stretch>
              <a:fillRect/>
            </a:stretch>
          </p:blipFill>
          <p:spPr>
            <a:xfrm rot="5400000">
              <a:off x="6539794" y="518628"/>
              <a:ext cx="429195" cy="4326097"/>
            </a:xfrm>
            <a:prstGeom prst="rect">
              <a:avLst/>
            </a:prstGeom>
            <a:ln>
              <a:solidFill>
                <a:srgbClr val="A39491"/>
              </a:solidFill>
            </a:ln>
          </p:spPr>
        </p:pic>
        <p:pic>
          <p:nvPicPr>
            <p:cNvPr id="7" name="Image 6">
              <a:extLst>
                <a:ext uri="{FF2B5EF4-FFF2-40B4-BE49-F238E27FC236}">
                  <a16:creationId xmlns:a16="http://schemas.microsoft.com/office/drawing/2014/main" id="{E5514C3F-3E3D-4C34-9419-0D88340ED085}"/>
                </a:ext>
              </a:extLst>
            </p:cNvPr>
            <p:cNvPicPr>
              <a:picLocks noChangeAspect="1"/>
            </p:cNvPicPr>
            <p:nvPr/>
          </p:nvPicPr>
          <p:blipFill>
            <a:blip r:embed="rId4"/>
            <a:stretch>
              <a:fillRect/>
            </a:stretch>
          </p:blipFill>
          <p:spPr>
            <a:xfrm rot="5400000">
              <a:off x="6739926" y="1167299"/>
              <a:ext cx="434073" cy="3892024"/>
            </a:xfrm>
            <a:prstGeom prst="rect">
              <a:avLst/>
            </a:prstGeom>
            <a:ln>
              <a:solidFill>
                <a:srgbClr val="A39491"/>
              </a:solidFill>
            </a:ln>
          </p:spPr>
        </p:pic>
        <p:pic>
          <p:nvPicPr>
            <p:cNvPr id="8" name="Image 7">
              <a:extLst>
                <a:ext uri="{FF2B5EF4-FFF2-40B4-BE49-F238E27FC236}">
                  <a16:creationId xmlns:a16="http://schemas.microsoft.com/office/drawing/2014/main" id="{7CEEA374-34BD-42FD-AB7C-8E010D07053E}"/>
                </a:ext>
              </a:extLst>
            </p:cNvPr>
            <p:cNvPicPr>
              <a:picLocks noChangeAspect="1"/>
            </p:cNvPicPr>
            <p:nvPr/>
          </p:nvPicPr>
          <p:blipFill>
            <a:blip r:embed="rId5"/>
            <a:stretch>
              <a:fillRect/>
            </a:stretch>
          </p:blipFill>
          <p:spPr>
            <a:xfrm rot="5400000">
              <a:off x="4588904" y="2888960"/>
              <a:ext cx="443827" cy="438950"/>
            </a:xfrm>
            <a:prstGeom prst="rect">
              <a:avLst/>
            </a:prstGeom>
            <a:ln>
              <a:solidFill>
                <a:srgbClr val="A39491"/>
              </a:solidFill>
            </a:ln>
          </p:spPr>
        </p:pic>
        <p:pic>
          <p:nvPicPr>
            <p:cNvPr id="9" name="Image 8">
              <a:extLst>
                <a:ext uri="{FF2B5EF4-FFF2-40B4-BE49-F238E27FC236}">
                  <a16:creationId xmlns:a16="http://schemas.microsoft.com/office/drawing/2014/main" id="{9C9F3A1A-0B08-4320-826B-D8D77D3ADC5C}"/>
                </a:ext>
              </a:extLst>
            </p:cNvPr>
            <p:cNvPicPr>
              <a:picLocks noChangeAspect="1"/>
            </p:cNvPicPr>
            <p:nvPr/>
          </p:nvPicPr>
          <p:blipFill>
            <a:blip r:embed="rId6"/>
            <a:stretch>
              <a:fillRect/>
            </a:stretch>
          </p:blipFill>
          <p:spPr>
            <a:xfrm rot="5400000">
              <a:off x="6956962" y="1813531"/>
              <a:ext cx="434073" cy="3457951"/>
            </a:xfrm>
            <a:prstGeom prst="rect">
              <a:avLst/>
            </a:prstGeom>
            <a:ln>
              <a:solidFill>
                <a:srgbClr val="A39491"/>
              </a:solidFill>
            </a:ln>
          </p:spPr>
        </p:pic>
        <p:pic>
          <p:nvPicPr>
            <p:cNvPr id="12" name="Image 11">
              <a:extLst>
                <a:ext uri="{FF2B5EF4-FFF2-40B4-BE49-F238E27FC236}">
                  <a16:creationId xmlns:a16="http://schemas.microsoft.com/office/drawing/2014/main" id="{096701B6-8307-45D4-A473-5AACE234593C}"/>
                </a:ext>
              </a:extLst>
            </p:cNvPr>
            <p:cNvPicPr>
              <a:picLocks noChangeAspect="1"/>
            </p:cNvPicPr>
            <p:nvPr/>
          </p:nvPicPr>
          <p:blipFill>
            <a:blip r:embed="rId7"/>
            <a:stretch>
              <a:fillRect/>
            </a:stretch>
          </p:blipFill>
          <p:spPr>
            <a:xfrm rot="5400000">
              <a:off x="4793913" y="3110871"/>
              <a:ext cx="434073" cy="863269"/>
            </a:xfrm>
            <a:prstGeom prst="rect">
              <a:avLst/>
            </a:prstGeom>
            <a:ln>
              <a:solidFill>
                <a:srgbClr val="A39491"/>
              </a:solidFill>
            </a:ln>
          </p:spPr>
        </p:pic>
        <p:pic>
          <p:nvPicPr>
            <p:cNvPr id="13" name="Image 12">
              <a:extLst>
                <a:ext uri="{FF2B5EF4-FFF2-40B4-BE49-F238E27FC236}">
                  <a16:creationId xmlns:a16="http://schemas.microsoft.com/office/drawing/2014/main" id="{399B9571-B2B7-4B2B-9D7F-8438F6FBA859}"/>
                </a:ext>
              </a:extLst>
            </p:cNvPr>
            <p:cNvPicPr>
              <a:picLocks noChangeAspect="1"/>
            </p:cNvPicPr>
            <p:nvPr/>
          </p:nvPicPr>
          <p:blipFill>
            <a:blip r:embed="rId8"/>
            <a:stretch>
              <a:fillRect/>
            </a:stretch>
          </p:blipFill>
          <p:spPr>
            <a:xfrm rot="5400000">
              <a:off x="7173999" y="2459762"/>
              <a:ext cx="429195" cy="3028755"/>
            </a:xfrm>
            <a:prstGeom prst="rect">
              <a:avLst/>
            </a:prstGeom>
            <a:ln>
              <a:solidFill>
                <a:srgbClr val="A39491"/>
              </a:solidFill>
            </a:ln>
          </p:spPr>
        </p:pic>
        <p:pic>
          <p:nvPicPr>
            <p:cNvPr id="14" name="Image 13">
              <a:extLst>
                <a:ext uri="{FF2B5EF4-FFF2-40B4-BE49-F238E27FC236}">
                  <a16:creationId xmlns:a16="http://schemas.microsoft.com/office/drawing/2014/main" id="{BCB9704E-341D-4629-ACB8-86DC072885FB}"/>
                </a:ext>
              </a:extLst>
            </p:cNvPr>
            <p:cNvPicPr>
              <a:picLocks noChangeAspect="1"/>
            </p:cNvPicPr>
            <p:nvPr/>
          </p:nvPicPr>
          <p:blipFill>
            <a:blip r:embed="rId9"/>
            <a:stretch>
              <a:fillRect/>
            </a:stretch>
          </p:blipFill>
          <p:spPr>
            <a:xfrm rot="5400000">
              <a:off x="5023033" y="3327908"/>
              <a:ext cx="429195" cy="1292464"/>
            </a:xfrm>
            <a:prstGeom prst="rect">
              <a:avLst/>
            </a:prstGeom>
            <a:ln>
              <a:solidFill>
                <a:srgbClr val="A39491"/>
              </a:solidFill>
            </a:ln>
          </p:spPr>
        </p:pic>
      </p:grpSp>
      <p:sp>
        <p:nvSpPr>
          <p:cNvPr id="34" name="Titre 1">
            <a:extLst>
              <a:ext uri="{FF2B5EF4-FFF2-40B4-BE49-F238E27FC236}">
                <a16:creationId xmlns:a16="http://schemas.microsoft.com/office/drawing/2014/main" id="{5DBFC757-C410-45A8-9DD1-38564679E57E}"/>
              </a:ext>
            </a:extLst>
          </p:cNvPr>
          <p:cNvSpPr>
            <a:spLocks noGrp="1"/>
          </p:cNvSpPr>
          <p:nvPr>
            <p:ph type="title"/>
          </p:nvPr>
        </p:nvSpPr>
        <p:spPr>
          <a:xfrm>
            <a:off x="0" y="0"/>
            <a:ext cx="4113213" cy="476250"/>
          </a:xfrm>
        </p:spPr>
        <p:txBody>
          <a:bodyPr/>
          <a:lstStyle/>
          <a:p>
            <a:r>
              <a:rPr lang="fr-FR" dirty="0"/>
              <a:t>② Décomposer le nombre 10</a:t>
            </a:r>
          </a:p>
        </p:txBody>
      </p:sp>
    </p:spTree>
    <p:extLst>
      <p:ext uri="{BB962C8B-B14F-4D97-AF65-F5344CB8AC3E}">
        <p14:creationId xmlns:p14="http://schemas.microsoft.com/office/powerpoint/2010/main" val="105392918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3" name="Groupe 32">
            <a:extLst>
              <a:ext uri="{FF2B5EF4-FFF2-40B4-BE49-F238E27FC236}">
                <a16:creationId xmlns:a16="http://schemas.microsoft.com/office/drawing/2014/main" id="{8F7C5F25-59D5-4680-AB4A-69BF2C859B4F}"/>
              </a:ext>
            </a:extLst>
          </p:cNvPr>
          <p:cNvGrpSpPr/>
          <p:nvPr/>
        </p:nvGrpSpPr>
        <p:grpSpPr>
          <a:xfrm>
            <a:off x="4579315" y="2467079"/>
            <a:ext cx="4338125" cy="2165484"/>
            <a:chOff x="4579315" y="2467079"/>
            <a:chExt cx="4338125" cy="2165484"/>
          </a:xfrm>
        </p:grpSpPr>
        <p:pic>
          <p:nvPicPr>
            <p:cNvPr id="6" name="Image 5">
              <a:extLst>
                <a:ext uri="{FF2B5EF4-FFF2-40B4-BE49-F238E27FC236}">
                  <a16:creationId xmlns:a16="http://schemas.microsoft.com/office/drawing/2014/main" id="{CD8E804D-DDDB-41CA-8CC4-81A7F29E22FD}"/>
                </a:ext>
              </a:extLst>
            </p:cNvPr>
            <p:cNvPicPr>
              <a:picLocks noChangeAspect="1"/>
            </p:cNvPicPr>
            <p:nvPr/>
          </p:nvPicPr>
          <p:blipFill>
            <a:blip r:embed="rId3"/>
            <a:stretch>
              <a:fillRect/>
            </a:stretch>
          </p:blipFill>
          <p:spPr>
            <a:xfrm rot="5400000">
              <a:off x="6539794" y="518628"/>
              <a:ext cx="429195" cy="4326097"/>
            </a:xfrm>
            <a:prstGeom prst="rect">
              <a:avLst/>
            </a:prstGeom>
            <a:ln>
              <a:solidFill>
                <a:srgbClr val="A39491"/>
              </a:solidFill>
            </a:ln>
          </p:spPr>
        </p:pic>
        <p:pic>
          <p:nvPicPr>
            <p:cNvPr id="7" name="Image 6">
              <a:extLst>
                <a:ext uri="{FF2B5EF4-FFF2-40B4-BE49-F238E27FC236}">
                  <a16:creationId xmlns:a16="http://schemas.microsoft.com/office/drawing/2014/main" id="{E5514C3F-3E3D-4C34-9419-0D88340ED085}"/>
                </a:ext>
              </a:extLst>
            </p:cNvPr>
            <p:cNvPicPr>
              <a:picLocks noChangeAspect="1"/>
            </p:cNvPicPr>
            <p:nvPr/>
          </p:nvPicPr>
          <p:blipFill>
            <a:blip r:embed="rId4"/>
            <a:stretch>
              <a:fillRect/>
            </a:stretch>
          </p:blipFill>
          <p:spPr>
            <a:xfrm rot="5400000">
              <a:off x="6739926" y="1167299"/>
              <a:ext cx="434073" cy="3892024"/>
            </a:xfrm>
            <a:prstGeom prst="rect">
              <a:avLst/>
            </a:prstGeom>
            <a:ln>
              <a:solidFill>
                <a:srgbClr val="A39491"/>
              </a:solidFill>
            </a:ln>
          </p:spPr>
        </p:pic>
        <p:pic>
          <p:nvPicPr>
            <p:cNvPr id="8" name="Image 7">
              <a:extLst>
                <a:ext uri="{FF2B5EF4-FFF2-40B4-BE49-F238E27FC236}">
                  <a16:creationId xmlns:a16="http://schemas.microsoft.com/office/drawing/2014/main" id="{7CEEA374-34BD-42FD-AB7C-8E010D07053E}"/>
                </a:ext>
              </a:extLst>
            </p:cNvPr>
            <p:cNvPicPr>
              <a:picLocks noChangeAspect="1"/>
            </p:cNvPicPr>
            <p:nvPr/>
          </p:nvPicPr>
          <p:blipFill>
            <a:blip r:embed="rId5"/>
            <a:stretch>
              <a:fillRect/>
            </a:stretch>
          </p:blipFill>
          <p:spPr>
            <a:xfrm rot="5400000">
              <a:off x="4588904" y="2888960"/>
              <a:ext cx="443827" cy="438950"/>
            </a:xfrm>
            <a:prstGeom prst="rect">
              <a:avLst/>
            </a:prstGeom>
            <a:ln>
              <a:solidFill>
                <a:srgbClr val="A39491"/>
              </a:solidFill>
            </a:ln>
          </p:spPr>
        </p:pic>
        <p:pic>
          <p:nvPicPr>
            <p:cNvPr id="9" name="Image 8">
              <a:extLst>
                <a:ext uri="{FF2B5EF4-FFF2-40B4-BE49-F238E27FC236}">
                  <a16:creationId xmlns:a16="http://schemas.microsoft.com/office/drawing/2014/main" id="{9C9F3A1A-0B08-4320-826B-D8D77D3ADC5C}"/>
                </a:ext>
              </a:extLst>
            </p:cNvPr>
            <p:cNvPicPr>
              <a:picLocks noChangeAspect="1"/>
            </p:cNvPicPr>
            <p:nvPr/>
          </p:nvPicPr>
          <p:blipFill>
            <a:blip r:embed="rId6"/>
            <a:stretch>
              <a:fillRect/>
            </a:stretch>
          </p:blipFill>
          <p:spPr>
            <a:xfrm rot="5400000">
              <a:off x="6956962" y="1813531"/>
              <a:ext cx="434073" cy="3457951"/>
            </a:xfrm>
            <a:prstGeom prst="rect">
              <a:avLst/>
            </a:prstGeom>
            <a:ln>
              <a:solidFill>
                <a:srgbClr val="A39491"/>
              </a:solidFill>
            </a:ln>
          </p:spPr>
        </p:pic>
        <p:pic>
          <p:nvPicPr>
            <p:cNvPr id="12" name="Image 11">
              <a:extLst>
                <a:ext uri="{FF2B5EF4-FFF2-40B4-BE49-F238E27FC236}">
                  <a16:creationId xmlns:a16="http://schemas.microsoft.com/office/drawing/2014/main" id="{096701B6-8307-45D4-A473-5AACE234593C}"/>
                </a:ext>
              </a:extLst>
            </p:cNvPr>
            <p:cNvPicPr>
              <a:picLocks noChangeAspect="1"/>
            </p:cNvPicPr>
            <p:nvPr/>
          </p:nvPicPr>
          <p:blipFill>
            <a:blip r:embed="rId7"/>
            <a:stretch>
              <a:fillRect/>
            </a:stretch>
          </p:blipFill>
          <p:spPr>
            <a:xfrm rot="5400000">
              <a:off x="4793913" y="3110871"/>
              <a:ext cx="434073" cy="863269"/>
            </a:xfrm>
            <a:prstGeom prst="rect">
              <a:avLst/>
            </a:prstGeom>
            <a:ln>
              <a:solidFill>
                <a:srgbClr val="A39491"/>
              </a:solidFill>
            </a:ln>
          </p:spPr>
        </p:pic>
        <p:pic>
          <p:nvPicPr>
            <p:cNvPr id="13" name="Image 12">
              <a:extLst>
                <a:ext uri="{FF2B5EF4-FFF2-40B4-BE49-F238E27FC236}">
                  <a16:creationId xmlns:a16="http://schemas.microsoft.com/office/drawing/2014/main" id="{399B9571-B2B7-4B2B-9D7F-8438F6FBA859}"/>
                </a:ext>
              </a:extLst>
            </p:cNvPr>
            <p:cNvPicPr>
              <a:picLocks noChangeAspect="1"/>
            </p:cNvPicPr>
            <p:nvPr/>
          </p:nvPicPr>
          <p:blipFill>
            <a:blip r:embed="rId8"/>
            <a:stretch>
              <a:fillRect/>
            </a:stretch>
          </p:blipFill>
          <p:spPr>
            <a:xfrm rot="5400000">
              <a:off x="7173999" y="2459762"/>
              <a:ext cx="429195" cy="3028755"/>
            </a:xfrm>
            <a:prstGeom prst="rect">
              <a:avLst/>
            </a:prstGeom>
            <a:ln>
              <a:solidFill>
                <a:srgbClr val="A39491"/>
              </a:solidFill>
            </a:ln>
          </p:spPr>
        </p:pic>
        <p:pic>
          <p:nvPicPr>
            <p:cNvPr id="14" name="Image 13">
              <a:extLst>
                <a:ext uri="{FF2B5EF4-FFF2-40B4-BE49-F238E27FC236}">
                  <a16:creationId xmlns:a16="http://schemas.microsoft.com/office/drawing/2014/main" id="{BCB9704E-341D-4629-ACB8-86DC072885FB}"/>
                </a:ext>
              </a:extLst>
            </p:cNvPr>
            <p:cNvPicPr>
              <a:picLocks noChangeAspect="1"/>
            </p:cNvPicPr>
            <p:nvPr/>
          </p:nvPicPr>
          <p:blipFill>
            <a:blip r:embed="rId9"/>
            <a:stretch>
              <a:fillRect/>
            </a:stretch>
          </p:blipFill>
          <p:spPr>
            <a:xfrm rot="5400000">
              <a:off x="5023033" y="3327908"/>
              <a:ext cx="429195" cy="1292464"/>
            </a:xfrm>
            <a:prstGeom prst="rect">
              <a:avLst/>
            </a:prstGeom>
            <a:ln>
              <a:solidFill>
                <a:srgbClr val="A39491"/>
              </a:solidFill>
            </a:ln>
          </p:spPr>
        </p:pic>
        <p:pic>
          <p:nvPicPr>
            <p:cNvPr id="17" name="Image 16">
              <a:extLst>
                <a:ext uri="{FF2B5EF4-FFF2-40B4-BE49-F238E27FC236}">
                  <a16:creationId xmlns:a16="http://schemas.microsoft.com/office/drawing/2014/main" id="{7537F890-1BF3-48B6-8314-12BDFA76814E}"/>
                </a:ext>
              </a:extLst>
            </p:cNvPr>
            <p:cNvPicPr>
              <a:picLocks noChangeAspect="1"/>
            </p:cNvPicPr>
            <p:nvPr/>
          </p:nvPicPr>
          <p:blipFill>
            <a:blip r:embed="rId10"/>
            <a:stretch>
              <a:fillRect/>
            </a:stretch>
          </p:blipFill>
          <p:spPr>
            <a:xfrm rot="5400000">
              <a:off x="5237574" y="3552258"/>
              <a:ext cx="434073" cy="1726537"/>
            </a:xfrm>
            <a:prstGeom prst="rect">
              <a:avLst/>
            </a:prstGeom>
            <a:ln>
              <a:solidFill>
                <a:srgbClr val="A39491"/>
              </a:solidFill>
            </a:ln>
          </p:spPr>
        </p:pic>
      </p:grpSp>
      <p:sp>
        <p:nvSpPr>
          <p:cNvPr id="34" name="Titre 1">
            <a:extLst>
              <a:ext uri="{FF2B5EF4-FFF2-40B4-BE49-F238E27FC236}">
                <a16:creationId xmlns:a16="http://schemas.microsoft.com/office/drawing/2014/main" id="{5DBFC757-C410-45A8-9DD1-38564679E57E}"/>
              </a:ext>
            </a:extLst>
          </p:cNvPr>
          <p:cNvSpPr>
            <a:spLocks noGrp="1"/>
          </p:cNvSpPr>
          <p:nvPr>
            <p:ph type="title"/>
          </p:nvPr>
        </p:nvSpPr>
        <p:spPr>
          <a:xfrm>
            <a:off x="0" y="0"/>
            <a:ext cx="4113213" cy="476250"/>
          </a:xfrm>
        </p:spPr>
        <p:txBody>
          <a:bodyPr/>
          <a:lstStyle/>
          <a:p>
            <a:r>
              <a:rPr lang="fr-FR" dirty="0"/>
              <a:t>② Décomposer le nombre 10</a:t>
            </a:r>
          </a:p>
        </p:txBody>
      </p:sp>
    </p:spTree>
    <p:extLst>
      <p:ext uri="{BB962C8B-B14F-4D97-AF65-F5344CB8AC3E}">
        <p14:creationId xmlns:p14="http://schemas.microsoft.com/office/powerpoint/2010/main" val="120818498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E4CA08C-6CE6-4128-2175-D95CDDF9DD1B}"/>
            </a:ext>
          </a:extLst>
        </p:cNvPr>
        <p:cNvGrpSpPr/>
        <p:nvPr/>
      </p:nvGrpSpPr>
      <p:grpSpPr>
        <a:xfrm>
          <a:off x="0" y="0"/>
          <a:ext cx="0" cy="0"/>
          <a:chOff x="0" y="0"/>
          <a:chExt cx="0" cy="0"/>
        </a:xfrm>
      </p:grpSpPr>
      <p:grpSp>
        <p:nvGrpSpPr>
          <p:cNvPr id="33" name="Groupe 32">
            <a:extLst>
              <a:ext uri="{FF2B5EF4-FFF2-40B4-BE49-F238E27FC236}">
                <a16:creationId xmlns:a16="http://schemas.microsoft.com/office/drawing/2014/main" id="{196EDBA7-43D2-4EE8-59C0-18E9C99DFE19}"/>
              </a:ext>
            </a:extLst>
          </p:cNvPr>
          <p:cNvGrpSpPr/>
          <p:nvPr/>
        </p:nvGrpSpPr>
        <p:grpSpPr>
          <a:xfrm>
            <a:off x="4579315" y="2467079"/>
            <a:ext cx="4338125" cy="2165484"/>
            <a:chOff x="4579315" y="2467079"/>
            <a:chExt cx="4338125" cy="2165484"/>
          </a:xfrm>
        </p:grpSpPr>
        <p:pic>
          <p:nvPicPr>
            <p:cNvPr id="6" name="Image 5">
              <a:extLst>
                <a:ext uri="{FF2B5EF4-FFF2-40B4-BE49-F238E27FC236}">
                  <a16:creationId xmlns:a16="http://schemas.microsoft.com/office/drawing/2014/main" id="{D71C41D1-E75B-461F-B3CD-3E957AF96F9C}"/>
                </a:ext>
              </a:extLst>
            </p:cNvPr>
            <p:cNvPicPr>
              <a:picLocks noChangeAspect="1"/>
            </p:cNvPicPr>
            <p:nvPr/>
          </p:nvPicPr>
          <p:blipFill>
            <a:blip r:embed="rId3"/>
            <a:stretch>
              <a:fillRect/>
            </a:stretch>
          </p:blipFill>
          <p:spPr>
            <a:xfrm rot="5400000">
              <a:off x="6539794" y="518628"/>
              <a:ext cx="429195" cy="4326097"/>
            </a:xfrm>
            <a:prstGeom prst="rect">
              <a:avLst/>
            </a:prstGeom>
            <a:ln>
              <a:solidFill>
                <a:srgbClr val="A39491"/>
              </a:solidFill>
            </a:ln>
          </p:spPr>
        </p:pic>
        <p:pic>
          <p:nvPicPr>
            <p:cNvPr id="7" name="Image 6">
              <a:extLst>
                <a:ext uri="{FF2B5EF4-FFF2-40B4-BE49-F238E27FC236}">
                  <a16:creationId xmlns:a16="http://schemas.microsoft.com/office/drawing/2014/main" id="{E65B50C8-EAB7-3422-6098-6734CC3A3D5D}"/>
                </a:ext>
              </a:extLst>
            </p:cNvPr>
            <p:cNvPicPr>
              <a:picLocks noChangeAspect="1"/>
            </p:cNvPicPr>
            <p:nvPr/>
          </p:nvPicPr>
          <p:blipFill>
            <a:blip r:embed="rId4"/>
            <a:stretch>
              <a:fillRect/>
            </a:stretch>
          </p:blipFill>
          <p:spPr>
            <a:xfrm rot="5400000">
              <a:off x="6739926" y="1167299"/>
              <a:ext cx="434073" cy="3892024"/>
            </a:xfrm>
            <a:prstGeom prst="rect">
              <a:avLst/>
            </a:prstGeom>
            <a:ln>
              <a:solidFill>
                <a:srgbClr val="A39491"/>
              </a:solidFill>
            </a:ln>
          </p:spPr>
        </p:pic>
        <p:pic>
          <p:nvPicPr>
            <p:cNvPr id="8" name="Image 7">
              <a:extLst>
                <a:ext uri="{FF2B5EF4-FFF2-40B4-BE49-F238E27FC236}">
                  <a16:creationId xmlns:a16="http://schemas.microsoft.com/office/drawing/2014/main" id="{813178D7-61E0-D322-E86E-E0A42DFEC39D}"/>
                </a:ext>
              </a:extLst>
            </p:cNvPr>
            <p:cNvPicPr>
              <a:picLocks noChangeAspect="1"/>
            </p:cNvPicPr>
            <p:nvPr/>
          </p:nvPicPr>
          <p:blipFill>
            <a:blip r:embed="rId5"/>
            <a:stretch>
              <a:fillRect/>
            </a:stretch>
          </p:blipFill>
          <p:spPr>
            <a:xfrm rot="5400000">
              <a:off x="4588904" y="2888960"/>
              <a:ext cx="443827" cy="438950"/>
            </a:xfrm>
            <a:prstGeom prst="rect">
              <a:avLst/>
            </a:prstGeom>
            <a:ln>
              <a:solidFill>
                <a:srgbClr val="A39491"/>
              </a:solidFill>
            </a:ln>
          </p:spPr>
        </p:pic>
        <p:pic>
          <p:nvPicPr>
            <p:cNvPr id="9" name="Image 8">
              <a:extLst>
                <a:ext uri="{FF2B5EF4-FFF2-40B4-BE49-F238E27FC236}">
                  <a16:creationId xmlns:a16="http://schemas.microsoft.com/office/drawing/2014/main" id="{93A55DDC-7BBE-7F28-719C-AB7436134E1F}"/>
                </a:ext>
              </a:extLst>
            </p:cNvPr>
            <p:cNvPicPr>
              <a:picLocks noChangeAspect="1"/>
            </p:cNvPicPr>
            <p:nvPr/>
          </p:nvPicPr>
          <p:blipFill>
            <a:blip r:embed="rId6"/>
            <a:stretch>
              <a:fillRect/>
            </a:stretch>
          </p:blipFill>
          <p:spPr>
            <a:xfrm rot="5400000">
              <a:off x="6956962" y="1813531"/>
              <a:ext cx="434073" cy="3457951"/>
            </a:xfrm>
            <a:prstGeom prst="rect">
              <a:avLst/>
            </a:prstGeom>
            <a:ln>
              <a:solidFill>
                <a:srgbClr val="A39491"/>
              </a:solidFill>
            </a:ln>
          </p:spPr>
        </p:pic>
        <p:pic>
          <p:nvPicPr>
            <p:cNvPr id="12" name="Image 11">
              <a:extLst>
                <a:ext uri="{FF2B5EF4-FFF2-40B4-BE49-F238E27FC236}">
                  <a16:creationId xmlns:a16="http://schemas.microsoft.com/office/drawing/2014/main" id="{41283C3D-C904-B59B-05D7-20A52C77117B}"/>
                </a:ext>
              </a:extLst>
            </p:cNvPr>
            <p:cNvPicPr>
              <a:picLocks noChangeAspect="1"/>
            </p:cNvPicPr>
            <p:nvPr/>
          </p:nvPicPr>
          <p:blipFill>
            <a:blip r:embed="rId7"/>
            <a:stretch>
              <a:fillRect/>
            </a:stretch>
          </p:blipFill>
          <p:spPr>
            <a:xfrm rot="5400000">
              <a:off x="4793913" y="3110871"/>
              <a:ext cx="434073" cy="863269"/>
            </a:xfrm>
            <a:prstGeom prst="rect">
              <a:avLst/>
            </a:prstGeom>
            <a:ln>
              <a:solidFill>
                <a:srgbClr val="A39491"/>
              </a:solidFill>
            </a:ln>
          </p:spPr>
        </p:pic>
        <p:pic>
          <p:nvPicPr>
            <p:cNvPr id="13" name="Image 12">
              <a:extLst>
                <a:ext uri="{FF2B5EF4-FFF2-40B4-BE49-F238E27FC236}">
                  <a16:creationId xmlns:a16="http://schemas.microsoft.com/office/drawing/2014/main" id="{04613F02-EEA3-A3FF-9417-6306281231E5}"/>
                </a:ext>
              </a:extLst>
            </p:cNvPr>
            <p:cNvPicPr>
              <a:picLocks noChangeAspect="1"/>
            </p:cNvPicPr>
            <p:nvPr/>
          </p:nvPicPr>
          <p:blipFill>
            <a:blip r:embed="rId8"/>
            <a:stretch>
              <a:fillRect/>
            </a:stretch>
          </p:blipFill>
          <p:spPr>
            <a:xfrm rot="5400000">
              <a:off x="7173999" y="2459762"/>
              <a:ext cx="429195" cy="3028755"/>
            </a:xfrm>
            <a:prstGeom prst="rect">
              <a:avLst/>
            </a:prstGeom>
            <a:ln>
              <a:solidFill>
                <a:srgbClr val="A39491"/>
              </a:solidFill>
            </a:ln>
          </p:spPr>
        </p:pic>
        <p:pic>
          <p:nvPicPr>
            <p:cNvPr id="14" name="Image 13">
              <a:extLst>
                <a:ext uri="{FF2B5EF4-FFF2-40B4-BE49-F238E27FC236}">
                  <a16:creationId xmlns:a16="http://schemas.microsoft.com/office/drawing/2014/main" id="{EDFD7D5B-FB4C-DEED-8547-EFAF194D9535}"/>
                </a:ext>
              </a:extLst>
            </p:cNvPr>
            <p:cNvPicPr>
              <a:picLocks noChangeAspect="1"/>
            </p:cNvPicPr>
            <p:nvPr/>
          </p:nvPicPr>
          <p:blipFill>
            <a:blip r:embed="rId9"/>
            <a:stretch>
              <a:fillRect/>
            </a:stretch>
          </p:blipFill>
          <p:spPr>
            <a:xfrm rot="5400000">
              <a:off x="5023033" y="3327908"/>
              <a:ext cx="429195" cy="1292464"/>
            </a:xfrm>
            <a:prstGeom prst="rect">
              <a:avLst/>
            </a:prstGeom>
            <a:ln>
              <a:solidFill>
                <a:srgbClr val="A39491"/>
              </a:solidFill>
            </a:ln>
          </p:spPr>
        </p:pic>
        <p:pic>
          <p:nvPicPr>
            <p:cNvPr id="15" name="Image 14">
              <a:extLst>
                <a:ext uri="{FF2B5EF4-FFF2-40B4-BE49-F238E27FC236}">
                  <a16:creationId xmlns:a16="http://schemas.microsoft.com/office/drawing/2014/main" id="{0A4285B9-3782-C793-1066-C903F8EDDEFC}"/>
                </a:ext>
              </a:extLst>
            </p:cNvPr>
            <p:cNvPicPr>
              <a:picLocks noChangeAspect="1"/>
            </p:cNvPicPr>
            <p:nvPr/>
          </p:nvPicPr>
          <p:blipFill>
            <a:blip r:embed="rId10"/>
            <a:stretch>
              <a:fillRect/>
            </a:stretch>
          </p:blipFill>
          <p:spPr>
            <a:xfrm rot="5400000">
              <a:off x="7386060" y="3105994"/>
              <a:ext cx="434073" cy="2599560"/>
            </a:xfrm>
            <a:prstGeom prst="rect">
              <a:avLst/>
            </a:prstGeom>
            <a:ln>
              <a:solidFill>
                <a:srgbClr val="A39491"/>
              </a:solidFill>
            </a:ln>
          </p:spPr>
        </p:pic>
        <p:pic>
          <p:nvPicPr>
            <p:cNvPr id="17" name="Image 16">
              <a:extLst>
                <a:ext uri="{FF2B5EF4-FFF2-40B4-BE49-F238E27FC236}">
                  <a16:creationId xmlns:a16="http://schemas.microsoft.com/office/drawing/2014/main" id="{DB610300-D59F-636D-CAD3-9D781D6A7287}"/>
                </a:ext>
              </a:extLst>
            </p:cNvPr>
            <p:cNvPicPr>
              <a:picLocks noChangeAspect="1"/>
            </p:cNvPicPr>
            <p:nvPr/>
          </p:nvPicPr>
          <p:blipFill>
            <a:blip r:embed="rId11"/>
            <a:stretch>
              <a:fillRect/>
            </a:stretch>
          </p:blipFill>
          <p:spPr>
            <a:xfrm rot="5400000">
              <a:off x="5237574" y="3552258"/>
              <a:ext cx="434073" cy="1726537"/>
            </a:xfrm>
            <a:prstGeom prst="rect">
              <a:avLst/>
            </a:prstGeom>
            <a:ln>
              <a:solidFill>
                <a:srgbClr val="A39491"/>
              </a:solidFill>
            </a:ln>
          </p:spPr>
        </p:pic>
      </p:grpSp>
      <p:sp>
        <p:nvSpPr>
          <p:cNvPr id="34" name="Titre 1">
            <a:extLst>
              <a:ext uri="{FF2B5EF4-FFF2-40B4-BE49-F238E27FC236}">
                <a16:creationId xmlns:a16="http://schemas.microsoft.com/office/drawing/2014/main" id="{B10B4B6E-18EE-E487-4A9B-A3F96285FF2E}"/>
              </a:ext>
            </a:extLst>
          </p:cNvPr>
          <p:cNvSpPr>
            <a:spLocks noGrp="1"/>
          </p:cNvSpPr>
          <p:nvPr>
            <p:ph type="title"/>
          </p:nvPr>
        </p:nvSpPr>
        <p:spPr>
          <a:xfrm>
            <a:off x="0" y="0"/>
            <a:ext cx="4113213" cy="476250"/>
          </a:xfrm>
        </p:spPr>
        <p:txBody>
          <a:bodyPr/>
          <a:lstStyle/>
          <a:p>
            <a:r>
              <a:rPr lang="fr-FR" dirty="0"/>
              <a:t>② Décomposer le nombre 10</a:t>
            </a:r>
          </a:p>
        </p:txBody>
      </p:sp>
    </p:spTree>
    <p:extLst>
      <p:ext uri="{BB962C8B-B14F-4D97-AF65-F5344CB8AC3E}">
        <p14:creationId xmlns:p14="http://schemas.microsoft.com/office/powerpoint/2010/main" val="413362918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3" name="Groupe 32">
            <a:extLst>
              <a:ext uri="{FF2B5EF4-FFF2-40B4-BE49-F238E27FC236}">
                <a16:creationId xmlns:a16="http://schemas.microsoft.com/office/drawing/2014/main" id="{8F7C5F25-59D5-4680-AB4A-69BF2C859B4F}"/>
              </a:ext>
            </a:extLst>
          </p:cNvPr>
          <p:cNvGrpSpPr/>
          <p:nvPr/>
        </p:nvGrpSpPr>
        <p:grpSpPr>
          <a:xfrm>
            <a:off x="4579315" y="2467079"/>
            <a:ext cx="4338125" cy="2578828"/>
            <a:chOff x="4579315" y="2467079"/>
            <a:chExt cx="4338125" cy="2578828"/>
          </a:xfrm>
        </p:grpSpPr>
        <p:pic>
          <p:nvPicPr>
            <p:cNvPr id="6" name="Image 5">
              <a:extLst>
                <a:ext uri="{FF2B5EF4-FFF2-40B4-BE49-F238E27FC236}">
                  <a16:creationId xmlns:a16="http://schemas.microsoft.com/office/drawing/2014/main" id="{CD8E804D-DDDB-41CA-8CC4-81A7F29E22FD}"/>
                </a:ext>
              </a:extLst>
            </p:cNvPr>
            <p:cNvPicPr>
              <a:picLocks noChangeAspect="1"/>
            </p:cNvPicPr>
            <p:nvPr/>
          </p:nvPicPr>
          <p:blipFill>
            <a:blip r:embed="rId3"/>
            <a:stretch>
              <a:fillRect/>
            </a:stretch>
          </p:blipFill>
          <p:spPr>
            <a:xfrm rot="5400000">
              <a:off x="6539794" y="518628"/>
              <a:ext cx="429195" cy="4326097"/>
            </a:xfrm>
            <a:prstGeom prst="rect">
              <a:avLst/>
            </a:prstGeom>
            <a:ln>
              <a:solidFill>
                <a:srgbClr val="A39491"/>
              </a:solidFill>
            </a:ln>
          </p:spPr>
        </p:pic>
        <p:pic>
          <p:nvPicPr>
            <p:cNvPr id="7" name="Image 6">
              <a:extLst>
                <a:ext uri="{FF2B5EF4-FFF2-40B4-BE49-F238E27FC236}">
                  <a16:creationId xmlns:a16="http://schemas.microsoft.com/office/drawing/2014/main" id="{E5514C3F-3E3D-4C34-9419-0D88340ED085}"/>
                </a:ext>
              </a:extLst>
            </p:cNvPr>
            <p:cNvPicPr>
              <a:picLocks noChangeAspect="1"/>
            </p:cNvPicPr>
            <p:nvPr/>
          </p:nvPicPr>
          <p:blipFill>
            <a:blip r:embed="rId4"/>
            <a:stretch>
              <a:fillRect/>
            </a:stretch>
          </p:blipFill>
          <p:spPr>
            <a:xfrm rot="5400000">
              <a:off x="6739926" y="1167299"/>
              <a:ext cx="434073" cy="3892024"/>
            </a:xfrm>
            <a:prstGeom prst="rect">
              <a:avLst/>
            </a:prstGeom>
            <a:ln>
              <a:solidFill>
                <a:srgbClr val="A39491"/>
              </a:solidFill>
            </a:ln>
          </p:spPr>
        </p:pic>
        <p:pic>
          <p:nvPicPr>
            <p:cNvPr id="8" name="Image 7">
              <a:extLst>
                <a:ext uri="{FF2B5EF4-FFF2-40B4-BE49-F238E27FC236}">
                  <a16:creationId xmlns:a16="http://schemas.microsoft.com/office/drawing/2014/main" id="{7CEEA374-34BD-42FD-AB7C-8E010D07053E}"/>
                </a:ext>
              </a:extLst>
            </p:cNvPr>
            <p:cNvPicPr>
              <a:picLocks noChangeAspect="1"/>
            </p:cNvPicPr>
            <p:nvPr/>
          </p:nvPicPr>
          <p:blipFill>
            <a:blip r:embed="rId5"/>
            <a:stretch>
              <a:fillRect/>
            </a:stretch>
          </p:blipFill>
          <p:spPr>
            <a:xfrm rot="5400000">
              <a:off x="4588904" y="2888960"/>
              <a:ext cx="443827" cy="438950"/>
            </a:xfrm>
            <a:prstGeom prst="rect">
              <a:avLst/>
            </a:prstGeom>
            <a:ln>
              <a:solidFill>
                <a:srgbClr val="A39491"/>
              </a:solidFill>
            </a:ln>
          </p:spPr>
        </p:pic>
        <p:pic>
          <p:nvPicPr>
            <p:cNvPr id="9" name="Image 8">
              <a:extLst>
                <a:ext uri="{FF2B5EF4-FFF2-40B4-BE49-F238E27FC236}">
                  <a16:creationId xmlns:a16="http://schemas.microsoft.com/office/drawing/2014/main" id="{9C9F3A1A-0B08-4320-826B-D8D77D3ADC5C}"/>
                </a:ext>
              </a:extLst>
            </p:cNvPr>
            <p:cNvPicPr>
              <a:picLocks noChangeAspect="1"/>
            </p:cNvPicPr>
            <p:nvPr/>
          </p:nvPicPr>
          <p:blipFill>
            <a:blip r:embed="rId6"/>
            <a:stretch>
              <a:fillRect/>
            </a:stretch>
          </p:blipFill>
          <p:spPr>
            <a:xfrm rot="5400000">
              <a:off x="6956962" y="1813531"/>
              <a:ext cx="434073" cy="3457951"/>
            </a:xfrm>
            <a:prstGeom prst="rect">
              <a:avLst/>
            </a:prstGeom>
            <a:ln>
              <a:solidFill>
                <a:srgbClr val="A39491"/>
              </a:solidFill>
            </a:ln>
          </p:spPr>
        </p:pic>
        <p:pic>
          <p:nvPicPr>
            <p:cNvPr id="12" name="Image 11">
              <a:extLst>
                <a:ext uri="{FF2B5EF4-FFF2-40B4-BE49-F238E27FC236}">
                  <a16:creationId xmlns:a16="http://schemas.microsoft.com/office/drawing/2014/main" id="{096701B6-8307-45D4-A473-5AACE234593C}"/>
                </a:ext>
              </a:extLst>
            </p:cNvPr>
            <p:cNvPicPr>
              <a:picLocks noChangeAspect="1"/>
            </p:cNvPicPr>
            <p:nvPr/>
          </p:nvPicPr>
          <p:blipFill>
            <a:blip r:embed="rId7"/>
            <a:stretch>
              <a:fillRect/>
            </a:stretch>
          </p:blipFill>
          <p:spPr>
            <a:xfrm rot="5400000">
              <a:off x="4793913" y="3110871"/>
              <a:ext cx="434073" cy="863269"/>
            </a:xfrm>
            <a:prstGeom prst="rect">
              <a:avLst/>
            </a:prstGeom>
            <a:ln>
              <a:solidFill>
                <a:srgbClr val="A39491"/>
              </a:solidFill>
            </a:ln>
          </p:spPr>
        </p:pic>
        <p:pic>
          <p:nvPicPr>
            <p:cNvPr id="13" name="Image 12">
              <a:extLst>
                <a:ext uri="{FF2B5EF4-FFF2-40B4-BE49-F238E27FC236}">
                  <a16:creationId xmlns:a16="http://schemas.microsoft.com/office/drawing/2014/main" id="{399B9571-B2B7-4B2B-9D7F-8438F6FBA859}"/>
                </a:ext>
              </a:extLst>
            </p:cNvPr>
            <p:cNvPicPr>
              <a:picLocks noChangeAspect="1"/>
            </p:cNvPicPr>
            <p:nvPr/>
          </p:nvPicPr>
          <p:blipFill>
            <a:blip r:embed="rId8"/>
            <a:stretch>
              <a:fillRect/>
            </a:stretch>
          </p:blipFill>
          <p:spPr>
            <a:xfrm rot="5400000">
              <a:off x="7173999" y="2459762"/>
              <a:ext cx="429195" cy="3028755"/>
            </a:xfrm>
            <a:prstGeom prst="rect">
              <a:avLst/>
            </a:prstGeom>
            <a:ln>
              <a:solidFill>
                <a:srgbClr val="A39491"/>
              </a:solidFill>
            </a:ln>
          </p:spPr>
        </p:pic>
        <p:pic>
          <p:nvPicPr>
            <p:cNvPr id="14" name="Image 13">
              <a:extLst>
                <a:ext uri="{FF2B5EF4-FFF2-40B4-BE49-F238E27FC236}">
                  <a16:creationId xmlns:a16="http://schemas.microsoft.com/office/drawing/2014/main" id="{BCB9704E-341D-4629-ACB8-86DC072885FB}"/>
                </a:ext>
              </a:extLst>
            </p:cNvPr>
            <p:cNvPicPr>
              <a:picLocks noChangeAspect="1"/>
            </p:cNvPicPr>
            <p:nvPr/>
          </p:nvPicPr>
          <p:blipFill>
            <a:blip r:embed="rId9"/>
            <a:stretch>
              <a:fillRect/>
            </a:stretch>
          </p:blipFill>
          <p:spPr>
            <a:xfrm rot="5400000">
              <a:off x="5023033" y="3327908"/>
              <a:ext cx="429195" cy="1292464"/>
            </a:xfrm>
            <a:prstGeom prst="rect">
              <a:avLst/>
            </a:prstGeom>
            <a:ln>
              <a:solidFill>
                <a:srgbClr val="A39491"/>
              </a:solidFill>
            </a:ln>
          </p:spPr>
        </p:pic>
        <p:pic>
          <p:nvPicPr>
            <p:cNvPr id="15" name="Image 14">
              <a:extLst>
                <a:ext uri="{FF2B5EF4-FFF2-40B4-BE49-F238E27FC236}">
                  <a16:creationId xmlns:a16="http://schemas.microsoft.com/office/drawing/2014/main" id="{1E1EEDA0-1722-4C4C-9478-B71FF424F9C3}"/>
                </a:ext>
              </a:extLst>
            </p:cNvPr>
            <p:cNvPicPr>
              <a:picLocks noChangeAspect="1"/>
            </p:cNvPicPr>
            <p:nvPr/>
          </p:nvPicPr>
          <p:blipFill>
            <a:blip r:embed="rId10"/>
            <a:stretch>
              <a:fillRect/>
            </a:stretch>
          </p:blipFill>
          <p:spPr>
            <a:xfrm rot="5400000">
              <a:off x="7386060" y="3105994"/>
              <a:ext cx="434073" cy="2599560"/>
            </a:xfrm>
            <a:prstGeom prst="rect">
              <a:avLst/>
            </a:prstGeom>
            <a:ln>
              <a:solidFill>
                <a:srgbClr val="A39491"/>
              </a:solidFill>
            </a:ln>
          </p:spPr>
        </p:pic>
        <p:pic>
          <p:nvPicPr>
            <p:cNvPr id="17" name="Image 16">
              <a:extLst>
                <a:ext uri="{FF2B5EF4-FFF2-40B4-BE49-F238E27FC236}">
                  <a16:creationId xmlns:a16="http://schemas.microsoft.com/office/drawing/2014/main" id="{7537F890-1BF3-48B6-8314-12BDFA76814E}"/>
                </a:ext>
              </a:extLst>
            </p:cNvPr>
            <p:cNvPicPr>
              <a:picLocks noChangeAspect="1"/>
            </p:cNvPicPr>
            <p:nvPr/>
          </p:nvPicPr>
          <p:blipFill>
            <a:blip r:embed="rId11"/>
            <a:stretch>
              <a:fillRect/>
            </a:stretch>
          </p:blipFill>
          <p:spPr>
            <a:xfrm rot="5400000">
              <a:off x="5237574" y="3552258"/>
              <a:ext cx="434073" cy="1726537"/>
            </a:xfrm>
            <a:prstGeom prst="rect">
              <a:avLst/>
            </a:prstGeom>
            <a:ln>
              <a:solidFill>
                <a:srgbClr val="A39491"/>
              </a:solidFill>
            </a:ln>
          </p:spPr>
        </p:pic>
        <p:pic>
          <p:nvPicPr>
            <p:cNvPr id="18" name="Image 17">
              <a:extLst>
                <a:ext uri="{FF2B5EF4-FFF2-40B4-BE49-F238E27FC236}">
                  <a16:creationId xmlns:a16="http://schemas.microsoft.com/office/drawing/2014/main" id="{5FD18B77-5741-45DD-8F46-0AB5EDF8A140}"/>
                </a:ext>
              </a:extLst>
            </p:cNvPr>
            <p:cNvPicPr>
              <a:picLocks noChangeAspect="1"/>
            </p:cNvPicPr>
            <p:nvPr/>
          </p:nvPicPr>
          <p:blipFill>
            <a:blip r:embed="rId12"/>
            <a:stretch>
              <a:fillRect/>
            </a:stretch>
          </p:blipFill>
          <p:spPr>
            <a:xfrm>
              <a:off x="4579315" y="4619150"/>
              <a:ext cx="2158171" cy="426757"/>
            </a:xfrm>
            <a:prstGeom prst="rect">
              <a:avLst/>
            </a:prstGeom>
            <a:ln>
              <a:solidFill>
                <a:srgbClr val="A39491"/>
              </a:solidFill>
            </a:ln>
          </p:spPr>
        </p:pic>
      </p:grpSp>
      <p:sp>
        <p:nvSpPr>
          <p:cNvPr id="34" name="Titre 1">
            <a:extLst>
              <a:ext uri="{FF2B5EF4-FFF2-40B4-BE49-F238E27FC236}">
                <a16:creationId xmlns:a16="http://schemas.microsoft.com/office/drawing/2014/main" id="{5DBFC757-C410-45A8-9DD1-38564679E57E}"/>
              </a:ext>
            </a:extLst>
          </p:cNvPr>
          <p:cNvSpPr>
            <a:spLocks noGrp="1"/>
          </p:cNvSpPr>
          <p:nvPr>
            <p:ph type="title"/>
          </p:nvPr>
        </p:nvSpPr>
        <p:spPr>
          <a:xfrm>
            <a:off x="0" y="0"/>
            <a:ext cx="4113213" cy="476250"/>
          </a:xfrm>
        </p:spPr>
        <p:txBody>
          <a:bodyPr/>
          <a:lstStyle/>
          <a:p>
            <a:r>
              <a:rPr lang="fr-FR" dirty="0"/>
              <a:t>② Décomposer le nombre 10</a:t>
            </a:r>
          </a:p>
        </p:txBody>
      </p:sp>
    </p:spTree>
    <p:extLst>
      <p:ext uri="{BB962C8B-B14F-4D97-AF65-F5344CB8AC3E}">
        <p14:creationId xmlns:p14="http://schemas.microsoft.com/office/powerpoint/2010/main" val="289477517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0EA46E3-62C4-316C-98EA-836B9572A70A}"/>
            </a:ext>
          </a:extLst>
        </p:cNvPr>
        <p:cNvGrpSpPr/>
        <p:nvPr/>
      </p:nvGrpSpPr>
      <p:grpSpPr>
        <a:xfrm>
          <a:off x="0" y="0"/>
          <a:ext cx="0" cy="0"/>
          <a:chOff x="0" y="0"/>
          <a:chExt cx="0" cy="0"/>
        </a:xfrm>
      </p:grpSpPr>
      <p:grpSp>
        <p:nvGrpSpPr>
          <p:cNvPr id="33" name="Groupe 32">
            <a:extLst>
              <a:ext uri="{FF2B5EF4-FFF2-40B4-BE49-F238E27FC236}">
                <a16:creationId xmlns:a16="http://schemas.microsoft.com/office/drawing/2014/main" id="{647F9D0D-1E5F-23F0-2DE0-10CD3B40C6BA}"/>
              </a:ext>
            </a:extLst>
          </p:cNvPr>
          <p:cNvGrpSpPr/>
          <p:nvPr/>
        </p:nvGrpSpPr>
        <p:grpSpPr>
          <a:xfrm>
            <a:off x="4579315" y="2467079"/>
            <a:ext cx="4338125" cy="2580047"/>
            <a:chOff x="4579315" y="2467079"/>
            <a:chExt cx="4338125" cy="2580047"/>
          </a:xfrm>
        </p:grpSpPr>
        <p:pic>
          <p:nvPicPr>
            <p:cNvPr id="6" name="Image 5">
              <a:extLst>
                <a:ext uri="{FF2B5EF4-FFF2-40B4-BE49-F238E27FC236}">
                  <a16:creationId xmlns:a16="http://schemas.microsoft.com/office/drawing/2014/main" id="{1E2A85F0-57C6-47E3-F06D-7E623486A7C2}"/>
                </a:ext>
              </a:extLst>
            </p:cNvPr>
            <p:cNvPicPr>
              <a:picLocks noChangeAspect="1"/>
            </p:cNvPicPr>
            <p:nvPr/>
          </p:nvPicPr>
          <p:blipFill>
            <a:blip r:embed="rId3"/>
            <a:stretch>
              <a:fillRect/>
            </a:stretch>
          </p:blipFill>
          <p:spPr>
            <a:xfrm rot="5400000">
              <a:off x="6539794" y="518628"/>
              <a:ext cx="429195" cy="4326097"/>
            </a:xfrm>
            <a:prstGeom prst="rect">
              <a:avLst/>
            </a:prstGeom>
            <a:ln>
              <a:solidFill>
                <a:srgbClr val="A39491"/>
              </a:solidFill>
            </a:ln>
          </p:spPr>
        </p:pic>
        <p:pic>
          <p:nvPicPr>
            <p:cNvPr id="7" name="Image 6">
              <a:extLst>
                <a:ext uri="{FF2B5EF4-FFF2-40B4-BE49-F238E27FC236}">
                  <a16:creationId xmlns:a16="http://schemas.microsoft.com/office/drawing/2014/main" id="{E9548CF3-5199-A3EA-CA39-BA59102B6472}"/>
                </a:ext>
              </a:extLst>
            </p:cNvPr>
            <p:cNvPicPr>
              <a:picLocks noChangeAspect="1"/>
            </p:cNvPicPr>
            <p:nvPr/>
          </p:nvPicPr>
          <p:blipFill>
            <a:blip r:embed="rId4"/>
            <a:stretch>
              <a:fillRect/>
            </a:stretch>
          </p:blipFill>
          <p:spPr>
            <a:xfrm rot="5400000">
              <a:off x="6739926" y="1167299"/>
              <a:ext cx="434073" cy="3892024"/>
            </a:xfrm>
            <a:prstGeom prst="rect">
              <a:avLst/>
            </a:prstGeom>
            <a:ln>
              <a:solidFill>
                <a:srgbClr val="A39491"/>
              </a:solidFill>
            </a:ln>
          </p:spPr>
        </p:pic>
        <p:pic>
          <p:nvPicPr>
            <p:cNvPr id="8" name="Image 7">
              <a:extLst>
                <a:ext uri="{FF2B5EF4-FFF2-40B4-BE49-F238E27FC236}">
                  <a16:creationId xmlns:a16="http://schemas.microsoft.com/office/drawing/2014/main" id="{6AAA0605-F85B-C471-3A04-E392DE8E114C}"/>
                </a:ext>
              </a:extLst>
            </p:cNvPr>
            <p:cNvPicPr>
              <a:picLocks noChangeAspect="1"/>
            </p:cNvPicPr>
            <p:nvPr/>
          </p:nvPicPr>
          <p:blipFill>
            <a:blip r:embed="rId5"/>
            <a:stretch>
              <a:fillRect/>
            </a:stretch>
          </p:blipFill>
          <p:spPr>
            <a:xfrm rot="5400000">
              <a:off x="4588904" y="2888960"/>
              <a:ext cx="443827" cy="438950"/>
            </a:xfrm>
            <a:prstGeom prst="rect">
              <a:avLst/>
            </a:prstGeom>
            <a:ln>
              <a:solidFill>
                <a:srgbClr val="A39491"/>
              </a:solidFill>
            </a:ln>
          </p:spPr>
        </p:pic>
        <p:pic>
          <p:nvPicPr>
            <p:cNvPr id="9" name="Image 8">
              <a:extLst>
                <a:ext uri="{FF2B5EF4-FFF2-40B4-BE49-F238E27FC236}">
                  <a16:creationId xmlns:a16="http://schemas.microsoft.com/office/drawing/2014/main" id="{F8ADA3D8-2C6D-F229-1143-FFE9B069803C}"/>
                </a:ext>
              </a:extLst>
            </p:cNvPr>
            <p:cNvPicPr>
              <a:picLocks noChangeAspect="1"/>
            </p:cNvPicPr>
            <p:nvPr/>
          </p:nvPicPr>
          <p:blipFill>
            <a:blip r:embed="rId6"/>
            <a:stretch>
              <a:fillRect/>
            </a:stretch>
          </p:blipFill>
          <p:spPr>
            <a:xfrm rot="5400000">
              <a:off x="6956962" y="1813531"/>
              <a:ext cx="434073" cy="3457951"/>
            </a:xfrm>
            <a:prstGeom prst="rect">
              <a:avLst/>
            </a:prstGeom>
            <a:ln>
              <a:solidFill>
                <a:srgbClr val="A39491"/>
              </a:solidFill>
            </a:ln>
          </p:spPr>
        </p:pic>
        <p:pic>
          <p:nvPicPr>
            <p:cNvPr id="12" name="Image 11">
              <a:extLst>
                <a:ext uri="{FF2B5EF4-FFF2-40B4-BE49-F238E27FC236}">
                  <a16:creationId xmlns:a16="http://schemas.microsoft.com/office/drawing/2014/main" id="{FA030D02-4AF2-E804-1254-4FE308467CAA}"/>
                </a:ext>
              </a:extLst>
            </p:cNvPr>
            <p:cNvPicPr>
              <a:picLocks noChangeAspect="1"/>
            </p:cNvPicPr>
            <p:nvPr/>
          </p:nvPicPr>
          <p:blipFill>
            <a:blip r:embed="rId7"/>
            <a:stretch>
              <a:fillRect/>
            </a:stretch>
          </p:blipFill>
          <p:spPr>
            <a:xfrm rot="5400000">
              <a:off x="4793913" y="3110871"/>
              <a:ext cx="434073" cy="863269"/>
            </a:xfrm>
            <a:prstGeom prst="rect">
              <a:avLst/>
            </a:prstGeom>
            <a:ln>
              <a:solidFill>
                <a:srgbClr val="A39491"/>
              </a:solidFill>
            </a:ln>
          </p:spPr>
        </p:pic>
        <p:pic>
          <p:nvPicPr>
            <p:cNvPr id="13" name="Image 12">
              <a:extLst>
                <a:ext uri="{FF2B5EF4-FFF2-40B4-BE49-F238E27FC236}">
                  <a16:creationId xmlns:a16="http://schemas.microsoft.com/office/drawing/2014/main" id="{A83A942B-E168-28F9-9FB7-9D75716CB815}"/>
                </a:ext>
              </a:extLst>
            </p:cNvPr>
            <p:cNvPicPr>
              <a:picLocks noChangeAspect="1"/>
            </p:cNvPicPr>
            <p:nvPr/>
          </p:nvPicPr>
          <p:blipFill>
            <a:blip r:embed="rId8"/>
            <a:stretch>
              <a:fillRect/>
            </a:stretch>
          </p:blipFill>
          <p:spPr>
            <a:xfrm rot="5400000">
              <a:off x="7173999" y="2459762"/>
              <a:ext cx="429195" cy="3028755"/>
            </a:xfrm>
            <a:prstGeom prst="rect">
              <a:avLst/>
            </a:prstGeom>
            <a:ln>
              <a:solidFill>
                <a:srgbClr val="A39491"/>
              </a:solidFill>
            </a:ln>
          </p:spPr>
        </p:pic>
        <p:pic>
          <p:nvPicPr>
            <p:cNvPr id="14" name="Image 13">
              <a:extLst>
                <a:ext uri="{FF2B5EF4-FFF2-40B4-BE49-F238E27FC236}">
                  <a16:creationId xmlns:a16="http://schemas.microsoft.com/office/drawing/2014/main" id="{9A426964-4604-0E0A-8B4A-C3CAC186BBCC}"/>
                </a:ext>
              </a:extLst>
            </p:cNvPr>
            <p:cNvPicPr>
              <a:picLocks noChangeAspect="1"/>
            </p:cNvPicPr>
            <p:nvPr/>
          </p:nvPicPr>
          <p:blipFill>
            <a:blip r:embed="rId9"/>
            <a:stretch>
              <a:fillRect/>
            </a:stretch>
          </p:blipFill>
          <p:spPr>
            <a:xfrm rot="5400000">
              <a:off x="5023033" y="3327908"/>
              <a:ext cx="429195" cy="1292464"/>
            </a:xfrm>
            <a:prstGeom prst="rect">
              <a:avLst/>
            </a:prstGeom>
            <a:ln>
              <a:solidFill>
                <a:srgbClr val="A39491"/>
              </a:solidFill>
            </a:ln>
          </p:spPr>
        </p:pic>
        <p:pic>
          <p:nvPicPr>
            <p:cNvPr id="15" name="Image 14">
              <a:extLst>
                <a:ext uri="{FF2B5EF4-FFF2-40B4-BE49-F238E27FC236}">
                  <a16:creationId xmlns:a16="http://schemas.microsoft.com/office/drawing/2014/main" id="{C333988B-03A0-0A13-655E-5720E032F1DF}"/>
                </a:ext>
              </a:extLst>
            </p:cNvPr>
            <p:cNvPicPr>
              <a:picLocks noChangeAspect="1"/>
            </p:cNvPicPr>
            <p:nvPr/>
          </p:nvPicPr>
          <p:blipFill>
            <a:blip r:embed="rId10"/>
            <a:stretch>
              <a:fillRect/>
            </a:stretch>
          </p:blipFill>
          <p:spPr>
            <a:xfrm rot="5400000">
              <a:off x="7386060" y="3105994"/>
              <a:ext cx="434073" cy="2599560"/>
            </a:xfrm>
            <a:prstGeom prst="rect">
              <a:avLst/>
            </a:prstGeom>
            <a:ln>
              <a:solidFill>
                <a:srgbClr val="A39491"/>
              </a:solidFill>
            </a:ln>
          </p:spPr>
        </p:pic>
        <p:pic>
          <p:nvPicPr>
            <p:cNvPr id="16" name="Image 15">
              <a:extLst>
                <a:ext uri="{FF2B5EF4-FFF2-40B4-BE49-F238E27FC236}">
                  <a16:creationId xmlns:a16="http://schemas.microsoft.com/office/drawing/2014/main" id="{11CF56F7-91E9-F847-0E4B-839CB0F75B16}"/>
                </a:ext>
              </a:extLst>
            </p:cNvPr>
            <p:cNvPicPr>
              <a:picLocks noChangeAspect="1"/>
            </p:cNvPicPr>
            <p:nvPr/>
          </p:nvPicPr>
          <p:blipFill>
            <a:blip r:embed="rId11"/>
            <a:stretch>
              <a:fillRect/>
            </a:stretch>
          </p:blipFill>
          <p:spPr>
            <a:xfrm rot="5400000">
              <a:off x="7588632" y="3752224"/>
              <a:ext cx="429195" cy="2160610"/>
            </a:xfrm>
            <a:prstGeom prst="rect">
              <a:avLst/>
            </a:prstGeom>
            <a:ln>
              <a:solidFill>
                <a:srgbClr val="A39491"/>
              </a:solidFill>
            </a:ln>
          </p:spPr>
        </p:pic>
        <p:pic>
          <p:nvPicPr>
            <p:cNvPr id="17" name="Image 16">
              <a:extLst>
                <a:ext uri="{FF2B5EF4-FFF2-40B4-BE49-F238E27FC236}">
                  <a16:creationId xmlns:a16="http://schemas.microsoft.com/office/drawing/2014/main" id="{ADA2A29E-AA9B-ACFB-4F04-1CC026D8453F}"/>
                </a:ext>
              </a:extLst>
            </p:cNvPr>
            <p:cNvPicPr>
              <a:picLocks noChangeAspect="1"/>
            </p:cNvPicPr>
            <p:nvPr/>
          </p:nvPicPr>
          <p:blipFill>
            <a:blip r:embed="rId12"/>
            <a:stretch>
              <a:fillRect/>
            </a:stretch>
          </p:blipFill>
          <p:spPr>
            <a:xfrm rot="5400000">
              <a:off x="5237574" y="3552258"/>
              <a:ext cx="434073" cy="1726537"/>
            </a:xfrm>
            <a:prstGeom prst="rect">
              <a:avLst/>
            </a:prstGeom>
            <a:ln>
              <a:solidFill>
                <a:srgbClr val="A39491"/>
              </a:solidFill>
            </a:ln>
          </p:spPr>
        </p:pic>
        <p:pic>
          <p:nvPicPr>
            <p:cNvPr id="18" name="Image 17">
              <a:extLst>
                <a:ext uri="{FF2B5EF4-FFF2-40B4-BE49-F238E27FC236}">
                  <a16:creationId xmlns:a16="http://schemas.microsoft.com/office/drawing/2014/main" id="{1D6EAE96-A355-34A9-51A6-26E4E39C77BC}"/>
                </a:ext>
              </a:extLst>
            </p:cNvPr>
            <p:cNvPicPr>
              <a:picLocks noChangeAspect="1"/>
            </p:cNvPicPr>
            <p:nvPr/>
          </p:nvPicPr>
          <p:blipFill>
            <a:blip r:embed="rId13"/>
            <a:stretch>
              <a:fillRect/>
            </a:stretch>
          </p:blipFill>
          <p:spPr>
            <a:xfrm>
              <a:off x="4579315" y="4619150"/>
              <a:ext cx="2158171" cy="426757"/>
            </a:xfrm>
            <a:prstGeom prst="rect">
              <a:avLst/>
            </a:prstGeom>
            <a:ln>
              <a:solidFill>
                <a:srgbClr val="A39491"/>
              </a:solidFill>
            </a:ln>
          </p:spPr>
        </p:pic>
      </p:grpSp>
      <p:sp>
        <p:nvSpPr>
          <p:cNvPr id="34" name="Titre 1">
            <a:extLst>
              <a:ext uri="{FF2B5EF4-FFF2-40B4-BE49-F238E27FC236}">
                <a16:creationId xmlns:a16="http://schemas.microsoft.com/office/drawing/2014/main" id="{554E6AB5-7147-77F4-71C9-C74362A0A60C}"/>
              </a:ext>
            </a:extLst>
          </p:cNvPr>
          <p:cNvSpPr>
            <a:spLocks noGrp="1"/>
          </p:cNvSpPr>
          <p:nvPr>
            <p:ph type="title"/>
          </p:nvPr>
        </p:nvSpPr>
        <p:spPr>
          <a:xfrm>
            <a:off x="0" y="0"/>
            <a:ext cx="4113213" cy="476250"/>
          </a:xfrm>
        </p:spPr>
        <p:txBody>
          <a:bodyPr/>
          <a:lstStyle/>
          <a:p>
            <a:r>
              <a:rPr lang="fr-FR" dirty="0"/>
              <a:t>② Décomposer le nombre 10</a:t>
            </a:r>
          </a:p>
        </p:txBody>
      </p:sp>
    </p:spTree>
    <p:extLst>
      <p:ext uri="{BB962C8B-B14F-4D97-AF65-F5344CB8AC3E}">
        <p14:creationId xmlns:p14="http://schemas.microsoft.com/office/powerpoint/2010/main" val="341482543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FB96FD9-6C1F-46FA-AD38-8D51107516E3}"/>
              </a:ext>
            </a:extLst>
          </p:cNvPr>
          <p:cNvSpPr>
            <a:spLocks noGrp="1"/>
          </p:cNvSpPr>
          <p:nvPr>
            <p:ph type="title"/>
          </p:nvPr>
        </p:nvSpPr>
        <p:spPr/>
        <p:txBody>
          <a:bodyPr/>
          <a:lstStyle/>
          <a:p>
            <a:r>
              <a:rPr lang="fr-FR" dirty="0"/>
              <a:t>① Rappel : valeur des réglettes</a:t>
            </a:r>
          </a:p>
        </p:txBody>
      </p:sp>
      <p:grpSp>
        <p:nvGrpSpPr>
          <p:cNvPr id="3" name="Groupe 2">
            <a:extLst>
              <a:ext uri="{FF2B5EF4-FFF2-40B4-BE49-F238E27FC236}">
                <a16:creationId xmlns:a16="http://schemas.microsoft.com/office/drawing/2014/main" id="{BFAF8DDC-1CBE-4568-9AC4-CE96900CF2DA}"/>
              </a:ext>
            </a:extLst>
          </p:cNvPr>
          <p:cNvGrpSpPr/>
          <p:nvPr/>
        </p:nvGrpSpPr>
        <p:grpSpPr>
          <a:xfrm>
            <a:off x="2361591" y="1043475"/>
            <a:ext cx="5400000" cy="5410018"/>
            <a:chOff x="2325496" y="1055507"/>
            <a:chExt cx="5400000" cy="5410018"/>
          </a:xfrm>
        </p:grpSpPr>
        <p:sp>
          <p:nvSpPr>
            <p:cNvPr id="4" name="Rectangle 3">
              <a:extLst>
                <a:ext uri="{FF2B5EF4-FFF2-40B4-BE49-F238E27FC236}">
                  <a16:creationId xmlns:a16="http://schemas.microsoft.com/office/drawing/2014/main" id="{C369C82C-7F2A-4940-B660-695283130AAD}"/>
                </a:ext>
              </a:extLst>
            </p:cNvPr>
            <p:cNvSpPr>
              <a:spLocks noChangeAspect="1"/>
            </p:cNvSpPr>
            <p:nvPr/>
          </p:nvSpPr>
          <p:spPr>
            <a:xfrm>
              <a:off x="2325496" y="5923140"/>
              <a:ext cx="540000" cy="540000"/>
            </a:xfrm>
            <a:prstGeom prst="rect">
              <a:avLst/>
            </a:prstGeom>
            <a:solidFill>
              <a:schemeClr val="bg1">
                <a:lumMod val="9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fr-FR"/>
            </a:p>
          </p:txBody>
        </p:sp>
        <p:sp>
          <p:nvSpPr>
            <p:cNvPr id="5" name="Rectangle 4">
              <a:extLst>
                <a:ext uri="{FF2B5EF4-FFF2-40B4-BE49-F238E27FC236}">
                  <a16:creationId xmlns:a16="http://schemas.microsoft.com/office/drawing/2014/main" id="{AFEEE8A8-9F65-42EE-9884-DCB0BA162D57}"/>
                </a:ext>
              </a:extLst>
            </p:cNvPr>
            <p:cNvSpPr>
              <a:spLocks noChangeAspect="1"/>
            </p:cNvSpPr>
            <p:nvPr/>
          </p:nvSpPr>
          <p:spPr>
            <a:xfrm rot="5400000">
              <a:off x="2595496" y="5653140"/>
              <a:ext cx="1080000" cy="5400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fr-FR"/>
            </a:p>
          </p:txBody>
        </p:sp>
        <p:sp>
          <p:nvSpPr>
            <p:cNvPr id="6" name="Rectangle 5">
              <a:extLst>
                <a:ext uri="{FF2B5EF4-FFF2-40B4-BE49-F238E27FC236}">
                  <a16:creationId xmlns:a16="http://schemas.microsoft.com/office/drawing/2014/main" id="{FB484208-E615-4952-81C0-C886ACF0B72C}"/>
                </a:ext>
              </a:extLst>
            </p:cNvPr>
            <p:cNvSpPr>
              <a:spLocks noChangeAspect="1"/>
            </p:cNvSpPr>
            <p:nvPr/>
          </p:nvSpPr>
          <p:spPr>
            <a:xfrm>
              <a:off x="3405496" y="4843140"/>
              <a:ext cx="540000" cy="16200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fr-FR"/>
            </a:p>
          </p:txBody>
        </p:sp>
        <p:sp>
          <p:nvSpPr>
            <p:cNvPr id="7" name="Rectangle 6">
              <a:extLst>
                <a:ext uri="{FF2B5EF4-FFF2-40B4-BE49-F238E27FC236}">
                  <a16:creationId xmlns:a16="http://schemas.microsoft.com/office/drawing/2014/main" id="{E09291BB-305E-4EAD-89D3-F935C1D7439D}"/>
                </a:ext>
              </a:extLst>
            </p:cNvPr>
            <p:cNvSpPr>
              <a:spLocks noChangeAspect="1"/>
            </p:cNvSpPr>
            <p:nvPr/>
          </p:nvSpPr>
          <p:spPr>
            <a:xfrm>
              <a:off x="3945496" y="4301709"/>
              <a:ext cx="540000" cy="2162862"/>
            </a:xfrm>
            <a:prstGeom prst="rect">
              <a:avLst/>
            </a:prstGeom>
            <a:solidFill>
              <a:srgbClr val="CC339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fr-FR"/>
            </a:p>
          </p:txBody>
        </p:sp>
        <p:sp>
          <p:nvSpPr>
            <p:cNvPr id="8" name="Rectangle 7">
              <a:extLst>
                <a:ext uri="{FF2B5EF4-FFF2-40B4-BE49-F238E27FC236}">
                  <a16:creationId xmlns:a16="http://schemas.microsoft.com/office/drawing/2014/main" id="{F32648BF-32D4-4BE7-A770-954D42D28786}"/>
                </a:ext>
              </a:extLst>
            </p:cNvPr>
            <p:cNvSpPr>
              <a:spLocks noChangeAspect="1"/>
            </p:cNvSpPr>
            <p:nvPr/>
          </p:nvSpPr>
          <p:spPr>
            <a:xfrm>
              <a:off x="4485496" y="3759324"/>
              <a:ext cx="540000" cy="2703816"/>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fr-FR" dirty="0"/>
            </a:p>
          </p:txBody>
        </p:sp>
        <p:sp>
          <p:nvSpPr>
            <p:cNvPr id="9" name="Rectangle 8">
              <a:extLst>
                <a:ext uri="{FF2B5EF4-FFF2-40B4-BE49-F238E27FC236}">
                  <a16:creationId xmlns:a16="http://schemas.microsoft.com/office/drawing/2014/main" id="{3CFA54F2-87C4-4DFF-AFF0-4210F732670F}"/>
                </a:ext>
              </a:extLst>
            </p:cNvPr>
            <p:cNvSpPr>
              <a:spLocks noChangeAspect="1"/>
            </p:cNvSpPr>
            <p:nvPr/>
          </p:nvSpPr>
          <p:spPr>
            <a:xfrm>
              <a:off x="5025496" y="3220755"/>
              <a:ext cx="540000" cy="3244770"/>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fr-FR"/>
            </a:p>
          </p:txBody>
        </p:sp>
        <p:sp>
          <p:nvSpPr>
            <p:cNvPr id="10" name="Rectangle 9">
              <a:extLst>
                <a:ext uri="{FF2B5EF4-FFF2-40B4-BE49-F238E27FC236}">
                  <a16:creationId xmlns:a16="http://schemas.microsoft.com/office/drawing/2014/main" id="{82D94484-47C2-421C-839C-A39556799644}"/>
                </a:ext>
              </a:extLst>
            </p:cNvPr>
            <p:cNvSpPr>
              <a:spLocks noChangeAspect="1"/>
            </p:cNvSpPr>
            <p:nvPr/>
          </p:nvSpPr>
          <p:spPr>
            <a:xfrm>
              <a:off x="5565496" y="2678370"/>
              <a:ext cx="540000" cy="37847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fr-FR"/>
            </a:p>
          </p:txBody>
        </p:sp>
        <p:sp>
          <p:nvSpPr>
            <p:cNvPr id="11" name="Rectangle 10">
              <a:extLst>
                <a:ext uri="{FF2B5EF4-FFF2-40B4-BE49-F238E27FC236}">
                  <a16:creationId xmlns:a16="http://schemas.microsoft.com/office/drawing/2014/main" id="{37DCB436-6AD1-46E2-BEC4-4DB70724F0B7}"/>
                </a:ext>
              </a:extLst>
            </p:cNvPr>
            <p:cNvSpPr>
              <a:spLocks noChangeAspect="1"/>
            </p:cNvSpPr>
            <p:nvPr/>
          </p:nvSpPr>
          <p:spPr>
            <a:xfrm>
              <a:off x="6105496" y="2138847"/>
              <a:ext cx="540000" cy="4325724"/>
            </a:xfrm>
            <a:prstGeom prst="rect">
              <a:avLst/>
            </a:prstGeom>
            <a:solidFill>
              <a:srgbClr val="984807"/>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fr-FR"/>
            </a:p>
          </p:txBody>
        </p:sp>
        <p:sp>
          <p:nvSpPr>
            <p:cNvPr id="12" name="Rectangle 11">
              <a:extLst>
                <a:ext uri="{FF2B5EF4-FFF2-40B4-BE49-F238E27FC236}">
                  <a16:creationId xmlns:a16="http://schemas.microsoft.com/office/drawing/2014/main" id="{231886A0-9543-4477-A5D5-7E27D88374F5}"/>
                </a:ext>
              </a:extLst>
            </p:cNvPr>
            <p:cNvSpPr>
              <a:spLocks noChangeAspect="1"/>
            </p:cNvSpPr>
            <p:nvPr/>
          </p:nvSpPr>
          <p:spPr>
            <a:xfrm>
              <a:off x="6645496" y="1596462"/>
              <a:ext cx="540000" cy="4866678"/>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fr-FR"/>
            </a:p>
          </p:txBody>
        </p:sp>
        <p:sp>
          <p:nvSpPr>
            <p:cNvPr id="13" name="Rectangle 12">
              <a:extLst>
                <a:ext uri="{FF2B5EF4-FFF2-40B4-BE49-F238E27FC236}">
                  <a16:creationId xmlns:a16="http://schemas.microsoft.com/office/drawing/2014/main" id="{4E4F6345-D0B4-4BB0-916F-266D30A6E35D}"/>
                </a:ext>
              </a:extLst>
            </p:cNvPr>
            <p:cNvSpPr>
              <a:spLocks noChangeAspect="1"/>
            </p:cNvSpPr>
            <p:nvPr/>
          </p:nvSpPr>
          <p:spPr>
            <a:xfrm>
              <a:off x="7185496" y="1055507"/>
              <a:ext cx="540000" cy="5407633"/>
            </a:xfrm>
            <a:prstGeom prst="rect">
              <a:avLst/>
            </a:prstGeom>
            <a:solidFill>
              <a:srgbClr val="FF993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fr-FR" dirty="0"/>
            </a:p>
          </p:txBody>
        </p:sp>
      </p:grpSp>
    </p:spTree>
    <p:extLst>
      <p:ext uri="{BB962C8B-B14F-4D97-AF65-F5344CB8AC3E}">
        <p14:creationId xmlns:p14="http://schemas.microsoft.com/office/powerpoint/2010/main" val="251954793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A21FCAF-1AD0-6160-2ABC-6BE480B14876}"/>
            </a:ext>
          </a:extLst>
        </p:cNvPr>
        <p:cNvGrpSpPr/>
        <p:nvPr/>
      </p:nvGrpSpPr>
      <p:grpSpPr>
        <a:xfrm>
          <a:off x="0" y="0"/>
          <a:ext cx="0" cy="0"/>
          <a:chOff x="0" y="0"/>
          <a:chExt cx="0" cy="0"/>
        </a:xfrm>
      </p:grpSpPr>
      <p:grpSp>
        <p:nvGrpSpPr>
          <p:cNvPr id="19" name="Groupe 18">
            <a:extLst>
              <a:ext uri="{FF2B5EF4-FFF2-40B4-BE49-F238E27FC236}">
                <a16:creationId xmlns:a16="http://schemas.microsoft.com/office/drawing/2014/main" id="{2B1CC6CA-C6E9-C433-0334-08EF6E532917}"/>
              </a:ext>
            </a:extLst>
          </p:cNvPr>
          <p:cNvGrpSpPr>
            <a:grpSpLocks noChangeAspect="1"/>
          </p:cNvGrpSpPr>
          <p:nvPr/>
        </p:nvGrpSpPr>
        <p:grpSpPr>
          <a:xfrm>
            <a:off x="168615" y="1860444"/>
            <a:ext cx="5280974" cy="3185463"/>
            <a:chOff x="1547328" y="1325133"/>
            <a:chExt cx="8249259" cy="4975923"/>
          </a:xfrm>
        </p:grpSpPr>
        <p:grpSp>
          <p:nvGrpSpPr>
            <p:cNvPr id="20" name="Groupe 19">
              <a:extLst>
                <a:ext uri="{FF2B5EF4-FFF2-40B4-BE49-F238E27FC236}">
                  <a16:creationId xmlns:a16="http://schemas.microsoft.com/office/drawing/2014/main" id="{08FA424F-BF1D-1AFF-A8AA-C241010BBD80}"/>
                </a:ext>
              </a:extLst>
            </p:cNvPr>
            <p:cNvGrpSpPr/>
            <p:nvPr/>
          </p:nvGrpSpPr>
          <p:grpSpPr>
            <a:xfrm>
              <a:off x="1547328" y="1325133"/>
              <a:ext cx="8249259" cy="4975923"/>
              <a:chOff x="1515796" y="1340899"/>
              <a:chExt cx="8249259" cy="4975923"/>
            </a:xfrm>
          </p:grpSpPr>
          <p:sp>
            <p:nvSpPr>
              <p:cNvPr id="22" name="ZoneTexte 21">
                <a:extLst>
                  <a:ext uri="{FF2B5EF4-FFF2-40B4-BE49-F238E27FC236}">
                    <a16:creationId xmlns:a16="http://schemas.microsoft.com/office/drawing/2014/main" id="{8F38BF10-812D-EDC5-7DBE-87FCB26E2474}"/>
                  </a:ext>
                </a:extLst>
              </p:cNvPr>
              <p:cNvSpPr txBox="1"/>
              <p:nvPr/>
            </p:nvSpPr>
            <p:spPr>
              <a:xfrm>
                <a:off x="2043058" y="2980341"/>
                <a:ext cx="7680839" cy="625001"/>
              </a:xfrm>
              <a:prstGeom prst="rect">
                <a:avLst/>
              </a:prstGeom>
              <a:noFill/>
            </p:spPr>
            <p:txBody>
              <a:bodyPr wrap="square" rtlCol="0">
                <a:spAutoFit/>
              </a:bodyPr>
              <a:lstStyle/>
              <a:p>
                <a:r>
                  <a:rPr lang="fr-FR" sz="2000" dirty="0">
                    <a:solidFill>
                      <a:srgbClr val="A39491"/>
                    </a:solidFill>
                    <a:latin typeface="DIN Next Rounded LT Pro" panose="020F0503020203050203" pitchFamily="34" charset="0"/>
                  </a:rPr>
                  <a:t>….. </a:t>
                </a:r>
                <a:r>
                  <a:rPr lang="fr-FR" sz="2000" dirty="0">
                    <a:latin typeface="DIN Next Rounded LT Pro" panose="020F0503020203050203" pitchFamily="34" charset="0"/>
                  </a:rPr>
                  <a:t>+ </a:t>
                </a:r>
                <a:r>
                  <a:rPr lang="fr-FR" sz="2000" dirty="0">
                    <a:solidFill>
                      <a:srgbClr val="A39491"/>
                    </a:solidFill>
                    <a:latin typeface="DIN Next Rounded LT Pro" panose="020F0503020203050203" pitchFamily="34" charset="0"/>
                  </a:rPr>
                  <a:t>…..</a:t>
                </a:r>
                <a:r>
                  <a:rPr lang="fr-FR" sz="2000" dirty="0">
                    <a:latin typeface="DIN Next Rounded LT Pro" panose="020F0503020203050203" pitchFamily="34" charset="0"/>
                  </a:rPr>
                  <a:t> = 10  </a:t>
                </a:r>
                <a:r>
                  <a:rPr lang="fr-FR" sz="2000" dirty="0">
                    <a:latin typeface="DIN Next Rounded LT Pro" panose="020F0503020203050203" pitchFamily="34" charset="0"/>
                    <a:sym typeface="Symbol" panose="05050102010706020507" pitchFamily="18" charset="2"/>
                  </a:rPr>
                  <a:t>  </a:t>
                </a:r>
                <a:r>
                  <a:rPr lang="fr-FR" sz="2000" dirty="0">
                    <a:solidFill>
                      <a:srgbClr val="A39491"/>
                    </a:solidFill>
                    <a:latin typeface="DIN Next Rounded LT Pro" panose="020F0503020203050203" pitchFamily="34" charset="0"/>
                  </a:rPr>
                  <a:t>…..</a:t>
                </a:r>
                <a:r>
                  <a:rPr lang="fr-FR" sz="2000" dirty="0">
                    <a:latin typeface="DIN Next Rounded LT Pro" panose="020F0503020203050203" pitchFamily="34" charset="0"/>
                  </a:rPr>
                  <a:t> + </a:t>
                </a:r>
                <a:r>
                  <a:rPr lang="fr-FR" sz="2000" dirty="0">
                    <a:solidFill>
                      <a:srgbClr val="A39491"/>
                    </a:solidFill>
                    <a:latin typeface="DIN Next Rounded LT Pro" panose="020F0503020203050203" pitchFamily="34" charset="0"/>
                  </a:rPr>
                  <a:t>…..</a:t>
                </a:r>
                <a:r>
                  <a:rPr lang="fr-FR" sz="2000" dirty="0">
                    <a:latin typeface="DIN Next Rounded LT Pro" panose="020F0503020203050203" pitchFamily="34" charset="0"/>
                  </a:rPr>
                  <a:t> = 10 </a:t>
                </a:r>
              </a:p>
            </p:txBody>
          </p:sp>
          <p:sp>
            <p:nvSpPr>
              <p:cNvPr id="23" name="ZoneTexte 22">
                <a:extLst>
                  <a:ext uri="{FF2B5EF4-FFF2-40B4-BE49-F238E27FC236}">
                    <a16:creationId xmlns:a16="http://schemas.microsoft.com/office/drawing/2014/main" id="{46DAA1F6-4B7B-5889-AB61-80C6884BADA8}"/>
                  </a:ext>
                </a:extLst>
              </p:cNvPr>
              <p:cNvSpPr txBox="1"/>
              <p:nvPr/>
            </p:nvSpPr>
            <p:spPr>
              <a:xfrm>
                <a:off x="2056516" y="3646021"/>
                <a:ext cx="7637564" cy="625001"/>
              </a:xfrm>
              <a:prstGeom prst="rect">
                <a:avLst/>
              </a:prstGeom>
              <a:noFill/>
            </p:spPr>
            <p:txBody>
              <a:bodyPr wrap="square" rtlCol="0">
                <a:spAutoFit/>
              </a:bodyPr>
              <a:lstStyle/>
              <a:p>
                <a:r>
                  <a:rPr lang="fr-FR" sz="2000" dirty="0">
                    <a:solidFill>
                      <a:srgbClr val="A39491"/>
                    </a:solidFill>
                    <a:latin typeface="DIN Next Rounded LT Pro" panose="020F0503020203050203" pitchFamily="34" charset="0"/>
                  </a:rPr>
                  <a:t>….. </a:t>
                </a:r>
                <a:r>
                  <a:rPr lang="fr-FR" sz="2000" dirty="0">
                    <a:latin typeface="DIN Next Rounded LT Pro" panose="020F0503020203050203" pitchFamily="34" charset="0"/>
                  </a:rPr>
                  <a:t>+ </a:t>
                </a:r>
                <a:r>
                  <a:rPr lang="fr-FR" sz="2000" dirty="0">
                    <a:solidFill>
                      <a:srgbClr val="A39491"/>
                    </a:solidFill>
                    <a:latin typeface="DIN Next Rounded LT Pro" panose="020F0503020203050203" pitchFamily="34" charset="0"/>
                  </a:rPr>
                  <a:t>…..</a:t>
                </a:r>
                <a:r>
                  <a:rPr lang="fr-FR" sz="2000" dirty="0">
                    <a:latin typeface="DIN Next Rounded LT Pro" panose="020F0503020203050203" pitchFamily="34" charset="0"/>
                  </a:rPr>
                  <a:t> = 10  </a:t>
                </a:r>
                <a:r>
                  <a:rPr lang="fr-FR" sz="2000" dirty="0">
                    <a:latin typeface="DIN Next Rounded LT Pro" panose="020F0503020203050203" pitchFamily="34" charset="0"/>
                    <a:sym typeface="Symbol" panose="05050102010706020507" pitchFamily="18" charset="2"/>
                  </a:rPr>
                  <a:t>  </a:t>
                </a:r>
                <a:r>
                  <a:rPr lang="fr-FR" sz="2000" dirty="0">
                    <a:solidFill>
                      <a:srgbClr val="A39491"/>
                    </a:solidFill>
                    <a:latin typeface="DIN Next Rounded LT Pro" panose="020F0503020203050203" pitchFamily="34" charset="0"/>
                  </a:rPr>
                  <a:t>…..</a:t>
                </a:r>
                <a:r>
                  <a:rPr lang="fr-FR" sz="2000" dirty="0">
                    <a:latin typeface="DIN Next Rounded LT Pro" panose="020F0503020203050203" pitchFamily="34" charset="0"/>
                  </a:rPr>
                  <a:t> + </a:t>
                </a:r>
                <a:r>
                  <a:rPr lang="fr-FR" sz="2000" dirty="0">
                    <a:solidFill>
                      <a:srgbClr val="A39491"/>
                    </a:solidFill>
                    <a:latin typeface="DIN Next Rounded LT Pro" panose="020F0503020203050203" pitchFamily="34" charset="0"/>
                  </a:rPr>
                  <a:t>…..</a:t>
                </a:r>
                <a:r>
                  <a:rPr lang="fr-FR" sz="2000" dirty="0">
                    <a:latin typeface="DIN Next Rounded LT Pro" panose="020F0503020203050203" pitchFamily="34" charset="0"/>
                  </a:rPr>
                  <a:t> = 10 </a:t>
                </a:r>
              </a:p>
            </p:txBody>
          </p:sp>
          <p:sp>
            <p:nvSpPr>
              <p:cNvPr id="24" name="ZoneTexte 23">
                <a:extLst>
                  <a:ext uri="{FF2B5EF4-FFF2-40B4-BE49-F238E27FC236}">
                    <a16:creationId xmlns:a16="http://schemas.microsoft.com/office/drawing/2014/main" id="{0AA8265E-2079-735C-1F8F-E613295E884B}"/>
                  </a:ext>
                </a:extLst>
              </p:cNvPr>
              <p:cNvSpPr txBox="1"/>
              <p:nvPr/>
            </p:nvSpPr>
            <p:spPr>
              <a:xfrm>
                <a:off x="2056516" y="4292120"/>
                <a:ext cx="7637564" cy="625001"/>
              </a:xfrm>
              <a:prstGeom prst="rect">
                <a:avLst/>
              </a:prstGeom>
              <a:noFill/>
            </p:spPr>
            <p:txBody>
              <a:bodyPr wrap="square" rtlCol="0">
                <a:spAutoFit/>
              </a:bodyPr>
              <a:lstStyle/>
              <a:p>
                <a:r>
                  <a:rPr lang="fr-FR" sz="2000" dirty="0">
                    <a:solidFill>
                      <a:srgbClr val="A39491"/>
                    </a:solidFill>
                    <a:latin typeface="DIN Next Rounded LT Pro" panose="020F0503020203050203" pitchFamily="34" charset="0"/>
                  </a:rPr>
                  <a:t>….. </a:t>
                </a:r>
                <a:r>
                  <a:rPr lang="fr-FR" sz="2000" dirty="0">
                    <a:latin typeface="DIN Next Rounded LT Pro" panose="020F0503020203050203" pitchFamily="34" charset="0"/>
                  </a:rPr>
                  <a:t>+ </a:t>
                </a:r>
                <a:r>
                  <a:rPr lang="fr-FR" sz="2000" dirty="0">
                    <a:solidFill>
                      <a:srgbClr val="A39491"/>
                    </a:solidFill>
                    <a:latin typeface="DIN Next Rounded LT Pro" panose="020F0503020203050203" pitchFamily="34" charset="0"/>
                  </a:rPr>
                  <a:t>…..</a:t>
                </a:r>
                <a:r>
                  <a:rPr lang="fr-FR" sz="2000" dirty="0">
                    <a:latin typeface="DIN Next Rounded LT Pro" panose="020F0503020203050203" pitchFamily="34" charset="0"/>
                  </a:rPr>
                  <a:t> = 10  </a:t>
                </a:r>
                <a:r>
                  <a:rPr lang="fr-FR" sz="2000" dirty="0">
                    <a:latin typeface="DIN Next Rounded LT Pro" panose="020F0503020203050203" pitchFamily="34" charset="0"/>
                    <a:sym typeface="Symbol" panose="05050102010706020507" pitchFamily="18" charset="2"/>
                  </a:rPr>
                  <a:t>  </a:t>
                </a:r>
                <a:r>
                  <a:rPr lang="fr-FR" sz="2000" dirty="0">
                    <a:solidFill>
                      <a:srgbClr val="A39491"/>
                    </a:solidFill>
                    <a:latin typeface="DIN Next Rounded LT Pro" panose="020F0503020203050203" pitchFamily="34" charset="0"/>
                  </a:rPr>
                  <a:t>…..</a:t>
                </a:r>
                <a:r>
                  <a:rPr lang="fr-FR" sz="2000" dirty="0">
                    <a:latin typeface="DIN Next Rounded LT Pro" panose="020F0503020203050203" pitchFamily="34" charset="0"/>
                  </a:rPr>
                  <a:t> + </a:t>
                </a:r>
                <a:r>
                  <a:rPr lang="fr-FR" sz="2000" dirty="0">
                    <a:solidFill>
                      <a:srgbClr val="A39491"/>
                    </a:solidFill>
                    <a:latin typeface="DIN Next Rounded LT Pro" panose="020F0503020203050203" pitchFamily="34" charset="0"/>
                  </a:rPr>
                  <a:t>…..</a:t>
                </a:r>
                <a:r>
                  <a:rPr lang="fr-FR" sz="2000" dirty="0">
                    <a:latin typeface="DIN Next Rounded LT Pro" panose="020F0503020203050203" pitchFamily="34" charset="0"/>
                  </a:rPr>
                  <a:t> = 10 </a:t>
                </a:r>
              </a:p>
            </p:txBody>
          </p:sp>
          <p:sp>
            <p:nvSpPr>
              <p:cNvPr id="25" name="ZoneTexte 24">
                <a:extLst>
                  <a:ext uri="{FF2B5EF4-FFF2-40B4-BE49-F238E27FC236}">
                    <a16:creationId xmlns:a16="http://schemas.microsoft.com/office/drawing/2014/main" id="{FF686195-A2BE-D688-8D26-558835F13654}"/>
                  </a:ext>
                </a:extLst>
              </p:cNvPr>
              <p:cNvSpPr txBox="1"/>
              <p:nvPr/>
            </p:nvSpPr>
            <p:spPr>
              <a:xfrm>
                <a:off x="2056515" y="4970903"/>
                <a:ext cx="7708540" cy="625001"/>
              </a:xfrm>
              <a:prstGeom prst="rect">
                <a:avLst/>
              </a:prstGeom>
              <a:noFill/>
            </p:spPr>
            <p:txBody>
              <a:bodyPr wrap="square" rtlCol="0">
                <a:spAutoFit/>
              </a:bodyPr>
              <a:lstStyle/>
              <a:p>
                <a:r>
                  <a:rPr lang="fr-FR" sz="2000" dirty="0">
                    <a:solidFill>
                      <a:srgbClr val="A39491"/>
                    </a:solidFill>
                    <a:latin typeface="DIN Next Rounded LT Pro" panose="020F0503020203050203" pitchFamily="34" charset="0"/>
                  </a:rPr>
                  <a:t>….. </a:t>
                </a:r>
                <a:r>
                  <a:rPr lang="fr-FR" sz="2000" dirty="0">
                    <a:latin typeface="DIN Next Rounded LT Pro" panose="020F0503020203050203" pitchFamily="34" charset="0"/>
                  </a:rPr>
                  <a:t>+ </a:t>
                </a:r>
                <a:r>
                  <a:rPr lang="fr-FR" sz="2000" dirty="0">
                    <a:solidFill>
                      <a:srgbClr val="A39491"/>
                    </a:solidFill>
                    <a:latin typeface="DIN Next Rounded LT Pro" panose="020F0503020203050203" pitchFamily="34" charset="0"/>
                  </a:rPr>
                  <a:t>…..</a:t>
                </a:r>
                <a:r>
                  <a:rPr lang="fr-FR" sz="2000" dirty="0">
                    <a:latin typeface="DIN Next Rounded LT Pro" panose="020F0503020203050203" pitchFamily="34" charset="0"/>
                  </a:rPr>
                  <a:t> = 10  </a:t>
                </a:r>
                <a:r>
                  <a:rPr lang="fr-FR" sz="2000" dirty="0">
                    <a:latin typeface="DIN Next Rounded LT Pro" panose="020F0503020203050203" pitchFamily="34" charset="0"/>
                    <a:sym typeface="Symbol" panose="05050102010706020507" pitchFamily="18" charset="2"/>
                  </a:rPr>
                  <a:t>  </a:t>
                </a:r>
                <a:r>
                  <a:rPr lang="fr-FR" sz="2000" dirty="0">
                    <a:solidFill>
                      <a:srgbClr val="A39491"/>
                    </a:solidFill>
                    <a:latin typeface="DIN Next Rounded LT Pro" panose="020F0503020203050203" pitchFamily="34" charset="0"/>
                  </a:rPr>
                  <a:t>…..</a:t>
                </a:r>
                <a:r>
                  <a:rPr lang="fr-FR" sz="2000" dirty="0">
                    <a:latin typeface="DIN Next Rounded LT Pro" panose="020F0503020203050203" pitchFamily="34" charset="0"/>
                  </a:rPr>
                  <a:t> + </a:t>
                </a:r>
                <a:r>
                  <a:rPr lang="fr-FR" sz="2000" dirty="0">
                    <a:solidFill>
                      <a:srgbClr val="A39491"/>
                    </a:solidFill>
                    <a:latin typeface="DIN Next Rounded LT Pro" panose="020F0503020203050203" pitchFamily="34" charset="0"/>
                  </a:rPr>
                  <a:t>…..</a:t>
                </a:r>
                <a:r>
                  <a:rPr lang="fr-FR" sz="2000" dirty="0">
                    <a:latin typeface="DIN Next Rounded LT Pro" panose="020F0503020203050203" pitchFamily="34" charset="0"/>
                  </a:rPr>
                  <a:t> = 10 </a:t>
                </a:r>
              </a:p>
            </p:txBody>
          </p:sp>
          <p:sp>
            <p:nvSpPr>
              <p:cNvPr id="26" name="ZoneTexte 25">
                <a:extLst>
                  <a:ext uri="{FF2B5EF4-FFF2-40B4-BE49-F238E27FC236}">
                    <a16:creationId xmlns:a16="http://schemas.microsoft.com/office/drawing/2014/main" id="{298A50B3-9A7A-8D96-D2EB-0694AE7C6763}"/>
                  </a:ext>
                </a:extLst>
              </p:cNvPr>
              <p:cNvSpPr txBox="1"/>
              <p:nvPr/>
            </p:nvSpPr>
            <p:spPr>
              <a:xfrm>
                <a:off x="3722897" y="5610637"/>
                <a:ext cx="4057086" cy="625001"/>
              </a:xfrm>
              <a:prstGeom prst="rect">
                <a:avLst/>
              </a:prstGeom>
              <a:noFill/>
            </p:spPr>
            <p:txBody>
              <a:bodyPr wrap="square" rtlCol="0">
                <a:spAutoFit/>
              </a:bodyPr>
              <a:lstStyle/>
              <a:p>
                <a:r>
                  <a:rPr lang="fr-FR" sz="2000" dirty="0">
                    <a:solidFill>
                      <a:srgbClr val="A39491"/>
                    </a:solidFill>
                    <a:latin typeface="DIN Next Rounded LT Pro" panose="020F0503020203050203" pitchFamily="34" charset="0"/>
                  </a:rPr>
                  <a:t>….. </a:t>
                </a:r>
                <a:r>
                  <a:rPr lang="fr-FR" sz="2000" dirty="0">
                    <a:latin typeface="DIN Next Rounded LT Pro" panose="020F0503020203050203" pitchFamily="34" charset="0"/>
                  </a:rPr>
                  <a:t>+ </a:t>
                </a:r>
                <a:r>
                  <a:rPr lang="fr-FR" sz="2000" dirty="0">
                    <a:solidFill>
                      <a:srgbClr val="A39491"/>
                    </a:solidFill>
                    <a:latin typeface="DIN Next Rounded LT Pro" panose="020F0503020203050203" pitchFamily="34" charset="0"/>
                  </a:rPr>
                  <a:t>…..</a:t>
                </a:r>
                <a:r>
                  <a:rPr lang="fr-FR" sz="2000" dirty="0">
                    <a:latin typeface="DIN Next Rounded LT Pro" panose="020F0503020203050203" pitchFamily="34" charset="0"/>
                  </a:rPr>
                  <a:t> = 10</a:t>
                </a:r>
              </a:p>
            </p:txBody>
          </p:sp>
          <p:grpSp>
            <p:nvGrpSpPr>
              <p:cNvPr id="27" name="Groupe 26">
                <a:extLst>
                  <a:ext uri="{FF2B5EF4-FFF2-40B4-BE49-F238E27FC236}">
                    <a16:creationId xmlns:a16="http://schemas.microsoft.com/office/drawing/2014/main" id="{7992925F-C514-6042-E346-E9B14DA1B993}"/>
                  </a:ext>
                </a:extLst>
              </p:cNvPr>
              <p:cNvGrpSpPr/>
              <p:nvPr/>
            </p:nvGrpSpPr>
            <p:grpSpPr>
              <a:xfrm>
                <a:off x="1515796" y="1340899"/>
                <a:ext cx="7790962" cy="4975923"/>
                <a:chOff x="1515793" y="1361818"/>
                <a:chExt cx="7790962" cy="4975923"/>
              </a:xfrm>
            </p:grpSpPr>
            <p:grpSp>
              <p:nvGrpSpPr>
                <p:cNvPr id="28" name="Groupe 27">
                  <a:extLst>
                    <a:ext uri="{FF2B5EF4-FFF2-40B4-BE49-F238E27FC236}">
                      <a16:creationId xmlns:a16="http://schemas.microsoft.com/office/drawing/2014/main" id="{B3A865BE-782C-60C9-98E0-EAA9A60F1602}"/>
                    </a:ext>
                  </a:extLst>
                </p:cNvPr>
                <p:cNvGrpSpPr/>
                <p:nvPr/>
              </p:nvGrpSpPr>
              <p:grpSpPr>
                <a:xfrm>
                  <a:off x="1779423" y="1361818"/>
                  <a:ext cx="7527332" cy="4975923"/>
                  <a:chOff x="2129846" y="1579484"/>
                  <a:chExt cx="7074077" cy="3237104"/>
                </a:xfrm>
              </p:grpSpPr>
              <p:sp>
                <p:nvSpPr>
                  <p:cNvPr id="30" name="Rectangle 29">
                    <a:extLst>
                      <a:ext uri="{FF2B5EF4-FFF2-40B4-BE49-F238E27FC236}">
                        <a16:creationId xmlns:a16="http://schemas.microsoft.com/office/drawing/2014/main" id="{BC3F5D4F-8123-4E93-47E6-CEB508BDF343}"/>
                      </a:ext>
                    </a:extLst>
                  </p:cNvPr>
                  <p:cNvSpPr/>
                  <p:nvPr/>
                </p:nvSpPr>
                <p:spPr>
                  <a:xfrm>
                    <a:off x="2129846" y="2026664"/>
                    <a:ext cx="5621582" cy="2789924"/>
                  </a:xfrm>
                  <a:prstGeom prst="rect">
                    <a:avLst/>
                  </a:prstGeom>
                  <a:noFill/>
                  <a:ln w="28575">
                    <a:solidFill>
                      <a:srgbClr val="A3949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1" name="ZoneTexte 30">
                    <a:extLst>
                      <a:ext uri="{FF2B5EF4-FFF2-40B4-BE49-F238E27FC236}">
                        <a16:creationId xmlns:a16="http://schemas.microsoft.com/office/drawing/2014/main" id="{9ADA8AD7-EE17-E27B-0DCB-051AA2A77537}"/>
                      </a:ext>
                    </a:extLst>
                  </p:cNvPr>
                  <p:cNvSpPr txBox="1">
                    <a:spLocks noChangeAspect="1"/>
                  </p:cNvSpPr>
                  <p:nvPr/>
                </p:nvSpPr>
                <p:spPr>
                  <a:xfrm>
                    <a:off x="2381259" y="2222302"/>
                    <a:ext cx="6822664" cy="406596"/>
                  </a:xfrm>
                  <a:prstGeom prst="rect">
                    <a:avLst/>
                  </a:prstGeom>
                  <a:noFill/>
                </p:spPr>
                <p:txBody>
                  <a:bodyPr wrap="square" rtlCol="0">
                    <a:spAutoFit/>
                  </a:bodyPr>
                  <a:lstStyle/>
                  <a:p>
                    <a:r>
                      <a:rPr lang="fr-FR" sz="2000" dirty="0">
                        <a:solidFill>
                          <a:srgbClr val="A39491"/>
                        </a:solidFill>
                        <a:latin typeface="DIN Next Rounded LT Pro" panose="020F0503020203050203" pitchFamily="34" charset="0"/>
                      </a:rPr>
                      <a:t>….. </a:t>
                    </a:r>
                    <a:r>
                      <a:rPr lang="fr-FR" sz="2000" dirty="0">
                        <a:latin typeface="DIN Next Rounded LT Pro" panose="020F0503020203050203" pitchFamily="34" charset="0"/>
                      </a:rPr>
                      <a:t>+ </a:t>
                    </a:r>
                    <a:r>
                      <a:rPr lang="fr-FR" sz="2000" dirty="0">
                        <a:solidFill>
                          <a:srgbClr val="A39491"/>
                        </a:solidFill>
                        <a:latin typeface="DIN Next Rounded LT Pro" panose="020F0503020203050203" pitchFamily="34" charset="0"/>
                      </a:rPr>
                      <a:t>…..</a:t>
                    </a:r>
                    <a:r>
                      <a:rPr lang="fr-FR" sz="2000" dirty="0">
                        <a:latin typeface="DIN Next Rounded LT Pro" panose="020F0503020203050203" pitchFamily="34" charset="0"/>
                      </a:rPr>
                      <a:t> = 10  </a:t>
                    </a:r>
                    <a:r>
                      <a:rPr lang="fr-FR" sz="2000" dirty="0">
                        <a:latin typeface="DIN Next Rounded LT Pro" panose="020F0503020203050203" pitchFamily="34" charset="0"/>
                        <a:sym typeface="Symbol" panose="05050102010706020507" pitchFamily="18" charset="2"/>
                      </a:rPr>
                      <a:t>  </a:t>
                    </a:r>
                    <a:r>
                      <a:rPr lang="fr-FR" sz="2000" dirty="0">
                        <a:solidFill>
                          <a:srgbClr val="A39491"/>
                        </a:solidFill>
                        <a:latin typeface="DIN Next Rounded LT Pro" panose="020F0503020203050203" pitchFamily="34" charset="0"/>
                      </a:rPr>
                      <a:t>…..</a:t>
                    </a:r>
                    <a:r>
                      <a:rPr lang="fr-FR" sz="2000" dirty="0">
                        <a:latin typeface="DIN Next Rounded LT Pro" panose="020F0503020203050203" pitchFamily="34" charset="0"/>
                      </a:rPr>
                      <a:t> + </a:t>
                    </a:r>
                    <a:r>
                      <a:rPr lang="fr-FR" sz="2000" dirty="0">
                        <a:solidFill>
                          <a:srgbClr val="A39491"/>
                        </a:solidFill>
                        <a:latin typeface="DIN Next Rounded LT Pro" panose="020F0503020203050203" pitchFamily="34" charset="0"/>
                      </a:rPr>
                      <a:t>…..</a:t>
                    </a:r>
                    <a:r>
                      <a:rPr lang="fr-FR" sz="2000" dirty="0">
                        <a:latin typeface="DIN Next Rounded LT Pro" panose="020F0503020203050203" pitchFamily="34" charset="0"/>
                      </a:rPr>
                      <a:t> = 10 </a:t>
                    </a:r>
                  </a:p>
                </p:txBody>
              </p:sp>
              <p:sp>
                <p:nvSpPr>
                  <p:cNvPr id="32" name="ZoneTexte 31">
                    <a:extLst>
                      <a:ext uri="{FF2B5EF4-FFF2-40B4-BE49-F238E27FC236}">
                        <a16:creationId xmlns:a16="http://schemas.microsoft.com/office/drawing/2014/main" id="{D879FF58-3D4E-F964-4DF4-58F44CF1EA4C}"/>
                      </a:ext>
                    </a:extLst>
                  </p:cNvPr>
                  <p:cNvSpPr txBox="1"/>
                  <p:nvPr/>
                </p:nvSpPr>
                <p:spPr>
                  <a:xfrm flipH="1">
                    <a:off x="4638488" y="1579484"/>
                    <a:ext cx="1787518" cy="594255"/>
                  </a:xfrm>
                  <a:prstGeom prst="rect">
                    <a:avLst/>
                  </a:prstGeom>
                  <a:noFill/>
                </p:spPr>
                <p:txBody>
                  <a:bodyPr wrap="square" rtlCol="0">
                    <a:spAutoFit/>
                  </a:bodyPr>
                  <a:lstStyle/>
                  <a:p>
                    <a:r>
                      <a:rPr lang="fr-FR" sz="3200" dirty="0">
                        <a:solidFill>
                          <a:schemeClr val="bg1"/>
                        </a:solidFill>
                        <a:latin typeface="DIN Next Rounded LT Pro" panose="020F0503020203050203" pitchFamily="34" charset="0"/>
                      </a:rPr>
                      <a:t>10</a:t>
                    </a:r>
                  </a:p>
                </p:txBody>
              </p:sp>
            </p:grpSp>
            <p:sp>
              <p:nvSpPr>
                <p:cNvPr id="29" name="Triangle isocèle 28">
                  <a:extLst>
                    <a:ext uri="{FF2B5EF4-FFF2-40B4-BE49-F238E27FC236}">
                      <a16:creationId xmlns:a16="http://schemas.microsoft.com/office/drawing/2014/main" id="{FF9B1B7A-A519-60DD-ED30-3E0A0076E037}"/>
                    </a:ext>
                  </a:extLst>
                </p:cNvPr>
                <p:cNvSpPr/>
                <p:nvPr/>
              </p:nvSpPr>
              <p:spPr>
                <a:xfrm>
                  <a:off x="1515793" y="1482191"/>
                  <a:ext cx="6509032" cy="584775"/>
                </a:xfrm>
                <a:prstGeom prst="triangle">
                  <a:avLst>
                    <a:gd name="adj" fmla="val 51009"/>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grpSp>
        <p:sp>
          <p:nvSpPr>
            <p:cNvPr id="21" name="ZoneTexte 20">
              <a:extLst>
                <a:ext uri="{FF2B5EF4-FFF2-40B4-BE49-F238E27FC236}">
                  <a16:creationId xmlns:a16="http://schemas.microsoft.com/office/drawing/2014/main" id="{F7E58E8E-E09D-F0D4-80D2-89F1F248A8CC}"/>
                </a:ext>
              </a:extLst>
            </p:cNvPr>
            <p:cNvSpPr txBox="1"/>
            <p:nvPr/>
          </p:nvSpPr>
          <p:spPr>
            <a:xfrm flipH="1">
              <a:off x="4480336" y="1450608"/>
              <a:ext cx="1082558" cy="721154"/>
            </a:xfrm>
            <a:prstGeom prst="rect">
              <a:avLst/>
            </a:prstGeom>
            <a:noFill/>
          </p:spPr>
          <p:txBody>
            <a:bodyPr wrap="square" rtlCol="0">
              <a:spAutoFit/>
            </a:bodyPr>
            <a:lstStyle/>
            <a:p>
              <a:r>
                <a:rPr lang="fr-FR" sz="2400" dirty="0">
                  <a:solidFill>
                    <a:schemeClr val="bg1"/>
                  </a:solidFill>
                  <a:latin typeface="DIN Next Rounded LT Pro" panose="020F0503020203050203" pitchFamily="34" charset="0"/>
                </a:rPr>
                <a:t>10</a:t>
              </a:r>
            </a:p>
          </p:txBody>
        </p:sp>
      </p:grpSp>
      <p:grpSp>
        <p:nvGrpSpPr>
          <p:cNvPr id="33" name="Groupe 32">
            <a:extLst>
              <a:ext uri="{FF2B5EF4-FFF2-40B4-BE49-F238E27FC236}">
                <a16:creationId xmlns:a16="http://schemas.microsoft.com/office/drawing/2014/main" id="{064E9AAB-005C-217A-C8F1-B340281EE2A4}"/>
              </a:ext>
            </a:extLst>
          </p:cNvPr>
          <p:cNvGrpSpPr/>
          <p:nvPr/>
        </p:nvGrpSpPr>
        <p:grpSpPr>
          <a:xfrm>
            <a:off x="4579315" y="2467079"/>
            <a:ext cx="4338125" cy="2580047"/>
            <a:chOff x="4579315" y="2467079"/>
            <a:chExt cx="4338125" cy="2580047"/>
          </a:xfrm>
        </p:grpSpPr>
        <p:pic>
          <p:nvPicPr>
            <p:cNvPr id="6" name="Image 5">
              <a:extLst>
                <a:ext uri="{FF2B5EF4-FFF2-40B4-BE49-F238E27FC236}">
                  <a16:creationId xmlns:a16="http://schemas.microsoft.com/office/drawing/2014/main" id="{F38B2A20-7A3F-971A-4752-3CB419CFD854}"/>
                </a:ext>
              </a:extLst>
            </p:cNvPr>
            <p:cNvPicPr>
              <a:picLocks noChangeAspect="1"/>
            </p:cNvPicPr>
            <p:nvPr/>
          </p:nvPicPr>
          <p:blipFill>
            <a:blip r:embed="rId3"/>
            <a:stretch>
              <a:fillRect/>
            </a:stretch>
          </p:blipFill>
          <p:spPr>
            <a:xfrm rot="5400000">
              <a:off x="6539794" y="518628"/>
              <a:ext cx="429195" cy="4326097"/>
            </a:xfrm>
            <a:prstGeom prst="rect">
              <a:avLst/>
            </a:prstGeom>
            <a:ln>
              <a:solidFill>
                <a:srgbClr val="A39491"/>
              </a:solidFill>
            </a:ln>
          </p:spPr>
        </p:pic>
        <p:pic>
          <p:nvPicPr>
            <p:cNvPr id="7" name="Image 6">
              <a:extLst>
                <a:ext uri="{FF2B5EF4-FFF2-40B4-BE49-F238E27FC236}">
                  <a16:creationId xmlns:a16="http://schemas.microsoft.com/office/drawing/2014/main" id="{228A65C9-A131-7409-C885-04BBB0CD54B2}"/>
                </a:ext>
              </a:extLst>
            </p:cNvPr>
            <p:cNvPicPr>
              <a:picLocks noChangeAspect="1"/>
            </p:cNvPicPr>
            <p:nvPr/>
          </p:nvPicPr>
          <p:blipFill>
            <a:blip r:embed="rId4"/>
            <a:stretch>
              <a:fillRect/>
            </a:stretch>
          </p:blipFill>
          <p:spPr>
            <a:xfrm rot="5400000">
              <a:off x="6739926" y="1167299"/>
              <a:ext cx="434073" cy="3892024"/>
            </a:xfrm>
            <a:prstGeom prst="rect">
              <a:avLst/>
            </a:prstGeom>
            <a:ln>
              <a:solidFill>
                <a:srgbClr val="A39491"/>
              </a:solidFill>
            </a:ln>
          </p:spPr>
        </p:pic>
        <p:pic>
          <p:nvPicPr>
            <p:cNvPr id="8" name="Image 7">
              <a:extLst>
                <a:ext uri="{FF2B5EF4-FFF2-40B4-BE49-F238E27FC236}">
                  <a16:creationId xmlns:a16="http://schemas.microsoft.com/office/drawing/2014/main" id="{A611C3BE-87C1-0E75-E567-35B3C9C70D67}"/>
                </a:ext>
              </a:extLst>
            </p:cNvPr>
            <p:cNvPicPr>
              <a:picLocks noChangeAspect="1"/>
            </p:cNvPicPr>
            <p:nvPr/>
          </p:nvPicPr>
          <p:blipFill>
            <a:blip r:embed="rId5"/>
            <a:stretch>
              <a:fillRect/>
            </a:stretch>
          </p:blipFill>
          <p:spPr>
            <a:xfrm rot="5400000">
              <a:off x="4588904" y="2888960"/>
              <a:ext cx="443827" cy="438950"/>
            </a:xfrm>
            <a:prstGeom prst="rect">
              <a:avLst/>
            </a:prstGeom>
            <a:ln>
              <a:solidFill>
                <a:srgbClr val="A39491"/>
              </a:solidFill>
            </a:ln>
          </p:spPr>
        </p:pic>
        <p:pic>
          <p:nvPicPr>
            <p:cNvPr id="9" name="Image 8">
              <a:extLst>
                <a:ext uri="{FF2B5EF4-FFF2-40B4-BE49-F238E27FC236}">
                  <a16:creationId xmlns:a16="http://schemas.microsoft.com/office/drawing/2014/main" id="{86A54BCA-D59A-32EF-0C0C-99EF926F3093}"/>
                </a:ext>
              </a:extLst>
            </p:cNvPr>
            <p:cNvPicPr>
              <a:picLocks noChangeAspect="1"/>
            </p:cNvPicPr>
            <p:nvPr/>
          </p:nvPicPr>
          <p:blipFill>
            <a:blip r:embed="rId6"/>
            <a:stretch>
              <a:fillRect/>
            </a:stretch>
          </p:blipFill>
          <p:spPr>
            <a:xfrm rot="5400000">
              <a:off x="6956962" y="1813531"/>
              <a:ext cx="434073" cy="3457951"/>
            </a:xfrm>
            <a:prstGeom prst="rect">
              <a:avLst/>
            </a:prstGeom>
            <a:ln>
              <a:solidFill>
                <a:srgbClr val="A39491"/>
              </a:solidFill>
            </a:ln>
          </p:spPr>
        </p:pic>
        <p:pic>
          <p:nvPicPr>
            <p:cNvPr id="12" name="Image 11">
              <a:extLst>
                <a:ext uri="{FF2B5EF4-FFF2-40B4-BE49-F238E27FC236}">
                  <a16:creationId xmlns:a16="http://schemas.microsoft.com/office/drawing/2014/main" id="{F7206E52-24CD-6553-3976-322D1522768A}"/>
                </a:ext>
              </a:extLst>
            </p:cNvPr>
            <p:cNvPicPr>
              <a:picLocks noChangeAspect="1"/>
            </p:cNvPicPr>
            <p:nvPr/>
          </p:nvPicPr>
          <p:blipFill>
            <a:blip r:embed="rId7"/>
            <a:stretch>
              <a:fillRect/>
            </a:stretch>
          </p:blipFill>
          <p:spPr>
            <a:xfrm rot="5400000">
              <a:off x="4793913" y="3110871"/>
              <a:ext cx="434073" cy="863269"/>
            </a:xfrm>
            <a:prstGeom prst="rect">
              <a:avLst/>
            </a:prstGeom>
            <a:ln>
              <a:solidFill>
                <a:srgbClr val="A39491"/>
              </a:solidFill>
            </a:ln>
          </p:spPr>
        </p:pic>
        <p:pic>
          <p:nvPicPr>
            <p:cNvPr id="13" name="Image 12">
              <a:extLst>
                <a:ext uri="{FF2B5EF4-FFF2-40B4-BE49-F238E27FC236}">
                  <a16:creationId xmlns:a16="http://schemas.microsoft.com/office/drawing/2014/main" id="{5FA8F746-CB36-1956-E7B4-DA3D5707A48E}"/>
                </a:ext>
              </a:extLst>
            </p:cNvPr>
            <p:cNvPicPr>
              <a:picLocks noChangeAspect="1"/>
            </p:cNvPicPr>
            <p:nvPr/>
          </p:nvPicPr>
          <p:blipFill>
            <a:blip r:embed="rId8"/>
            <a:stretch>
              <a:fillRect/>
            </a:stretch>
          </p:blipFill>
          <p:spPr>
            <a:xfrm rot="5400000">
              <a:off x="7173999" y="2459762"/>
              <a:ext cx="429195" cy="3028755"/>
            </a:xfrm>
            <a:prstGeom prst="rect">
              <a:avLst/>
            </a:prstGeom>
            <a:ln>
              <a:solidFill>
                <a:srgbClr val="A39491"/>
              </a:solidFill>
            </a:ln>
          </p:spPr>
        </p:pic>
        <p:pic>
          <p:nvPicPr>
            <p:cNvPr id="14" name="Image 13">
              <a:extLst>
                <a:ext uri="{FF2B5EF4-FFF2-40B4-BE49-F238E27FC236}">
                  <a16:creationId xmlns:a16="http://schemas.microsoft.com/office/drawing/2014/main" id="{CAE0DEC3-05B7-9B2C-11FC-FDB7CEDF6369}"/>
                </a:ext>
              </a:extLst>
            </p:cNvPr>
            <p:cNvPicPr>
              <a:picLocks noChangeAspect="1"/>
            </p:cNvPicPr>
            <p:nvPr/>
          </p:nvPicPr>
          <p:blipFill>
            <a:blip r:embed="rId9"/>
            <a:stretch>
              <a:fillRect/>
            </a:stretch>
          </p:blipFill>
          <p:spPr>
            <a:xfrm rot="5400000">
              <a:off x="5023033" y="3327908"/>
              <a:ext cx="429195" cy="1292464"/>
            </a:xfrm>
            <a:prstGeom prst="rect">
              <a:avLst/>
            </a:prstGeom>
            <a:ln>
              <a:solidFill>
                <a:srgbClr val="A39491"/>
              </a:solidFill>
            </a:ln>
          </p:spPr>
        </p:pic>
        <p:pic>
          <p:nvPicPr>
            <p:cNvPr id="15" name="Image 14">
              <a:extLst>
                <a:ext uri="{FF2B5EF4-FFF2-40B4-BE49-F238E27FC236}">
                  <a16:creationId xmlns:a16="http://schemas.microsoft.com/office/drawing/2014/main" id="{17A6535F-B8D2-CF65-4A49-FB87A43DB692}"/>
                </a:ext>
              </a:extLst>
            </p:cNvPr>
            <p:cNvPicPr>
              <a:picLocks noChangeAspect="1"/>
            </p:cNvPicPr>
            <p:nvPr/>
          </p:nvPicPr>
          <p:blipFill>
            <a:blip r:embed="rId10"/>
            <a:stretch>
              <a:fillRect/>
            </a:stretch>
          </p:blipFill>
          <p:spPr>
            <a:xfrm rot="5400000">
              <a:off x="7386060" y="3105994"/>
              <a:ext cx="434073" cy="2599560"/>
            </a:xfrm>
            <a:prstGeom prst="rect">
              <a:avLst/>
            </a:prstGeom>
            <a:ln>
              <a:solidFill>
                <a:srgbClr val="A39491"/>
              </a:solidFill>
            </a:ln>
          </p:spPr>
        </p:pic>
        <p:pic>
          <p:nvPicPr>
            <p:cNvPr id="16" name="Image 15">
              <a:extLst>
                <a:ext uri="{FF2B5EF4-FFF2-40B4-BE49-F238E27FC236}">
                  <a16:creationId xmlns:a16="http://schemas.microsoft.com/office/drawing/2014/main" id="{08E74A74-E9BB-F8E4-5679-55117E30EDD8}"/>
                </a:ext>
              </a:extLst>
            </p:cNvPr>
            <p:cNvPicPr>
              <a:picLocks noChangeAspect="1"/>
            </p:cNvPicPr>
            <p:nvPr/>
          </p:nvPicPr>
          <p:blipFill>
            <a:blip r:embed="rId11"/>
            <a:stretch>
              <a:fillRect/>
            </a:stretch>
          </p:blipFill>
          <p:spPr>
            <a:xfrm rot="5400000">
              <a:off x="7588632" y="3752224"/>
              <a:ext cx="429195" cy="2160610"/>
            </a:xfrm>
            <a:prstGeom prst="rect">
              <a:avLst/>
            </a:prstGeom>
            <a:ln>
              <a:solidFill>
                <a:srgbClr val="A39491"/>
              </a:solidFill>
            </a:ln>
          </p:spPr>
        </p:pic>
        <p:pic>
          <p:nvPicPr>
            <p:cNvPr id="17" name="Image 16">
              <a:extLst>
                <a:ext uri="{FF2B5EF4-FFF2-40B4-BE49-F238E27FC236}">
                  <a16:creationId xmlns:a16="http://schemas.microsoft.com/office/drawing/2014/main" id="{6BA6E5A3-B4EC-0C36-30B0-97213C623EA4}"/>
                </a:ext>
              </a:extLst>
            </p:cNvPr>
            <p:cNvPicPr>
              <a:picLocks noChangeAspect="1"/>
            </p:cNvPicPr>
            <p:nvPr/>
          </p:nvPicPr>
          <p:blipFill>
            <a:blip r:embed="rId12"/>
            <a:stretch>
              <a:fillRect/>
            </a:stretch>
          </p:blipFill>
          <p:spPr>
            <a:xfrm rot="5400000">
              <a:off x="5237574" y="3552258"/>
              <a:ext cx="434073" cy="1726537"/>
            </a:xfrm>
            <a:prstGeom prst="rect">
              <a:avLst/>
            </a:prstGeom>
            <a:ln>
              <a:solidFill>
                <a:srgbClr val="A39491"/>
              </a:solidFill>
            </a:ln>
          </p:spPr>
        </p:pic>
        <p:pic>
          <p:nvPicPr>
            <p:cNvPr id="18" name="Image 17">
              <a:extLst>
                <a:ext uri="{FF2B5EF4-FFF2-40B4-BE49-F238E27FC236}">
                  <a16:creationId xmlns:a16="http://schemas.microsoft.com/office/drawing/2014/main" id="{48828242-8EB0-06CB-7ED0-9E176DE55BA3}"/>
                </a:ext>
              </a:extLst>
            </p:cNvPr>
            <p:cNvPicPr>
              <a:picLocks noChangeAspect="1"/>
            </p:cNvPicPr>
            <p:nvPr/>
          </p:nvPicPr>
          <p:blipFill>
            <a:blip r:embed="rId13"/>
            <a:stretch>
              <a:fillRect/>
            </a:stretch>
          </p:blipFill>
          <p:spPr>
            <a:xfrm>
              <a:off x="4579315" y="4619150"/>
              <a:ext cx="2158171" cy="426757"/>
            </a:xfrm>
            <a:prstGeom prst="rect">
              <a:avLst/>
            </a:prstGeom>
            <a:ln>
              <a:solidFill>
                <a:srgbClr val="A39491"/>
              </a:solidFill>
            </a:ln>
          </p:spPr>
        </p:pic>
      </p:grpSp>
      <p:sp>
        <p:nvSpPr>
          <p:cNvPr id="34" name="Titre 1">
            <a:extLst>
              <a:ext uri="{FF2B5EF4-FFF2-40B4-BE49-F238E27FC236}">
                <a16:creationId xmlns:a16="http://schemas.microsoft.com/office/drawing/2014/main" id="{70D27DF9-D89D-6391-0A16-903459FB4760}"/>
              </a:ext>
            </a:extLst>
          </p:cNvPr>
          <p:cNvSpPr>
            <a:spLocks noGrp="1"/>
          </p:cNvSpPr>
          <p:nvPr>
            <p:ph type="title"/>
          </p:nvPr>
        </p:nvSpPr>
        <p:spPr>
          <a:xfrm>
            <a:off x="0" y="0"/>
            <a:ext cx="4113213" cy="476250"/>
          </a:xfrm>
        </p:spPr>
        <p:txBody>
          <a:bodyPr/>
          <a:lstStyle/>
          <a:p>
            <a:r>
              <a:rPr lang="fr-FR" dirty="0"/>
              <a:t>② Décomposer le nombre 10</a:t>
            </a:r>
          </a:p>
        </p:txBody>
      </p:sp>
    </p:spTree>
    <p:extLst>
      <p:ext uri="{BB962C8B-B14F-4D97-AF65-F5344CB8AC3E}">
        <p14:creationId xmlns:p14="http://schemas.microsoft.com/office/powerpoint/2010/main" val="240623389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CE1D2B3-89E7-4D71-A382-D74F1C50C44E}"/>
              </a:ext>
            </a:extLst>
          </p:cNvPr>
          <p:cNvSpPr>
            <a:spLocks noGrp="1"/>
          </p:cNvSpPr>
          <p:nvPr>
            <p:ph type="title"/>
          </p:nvPr>
        </p:nvSpPr>
        <p:spPr/>
        <p:txBody>
          <a:bodyPr/>
          <a:lstStyle/>
          <a:p>
            <a:r>
              <a:rPr lang="fr-FR" dirty="0"/>
              <a:t>② Décomposer le nombre 10</a:t>
            </a:r>
          </a:p>
        </p:txBody>
      </p:sp>
      <p:grpSp>
        <p:nvGrpSpPr>
          <p:cNvPr id="5" name="Groupe 4">
            <a:extLst>
              <a:ext uri="{FF2B5EF4-FFF2-40B4-BE49-F238E27FC236}">
                <a16:creationId xmlns:a16="http://schemas.microsoft.com/office/drawing/2014/main" id="{A6E96592-5C61-40AF-9595-173C63806697}"/>
              </a:ext>
            </a:extLst>
          </p:cNvPr>
          <p:cNvGrpSpPr/>
          <p:nvPr/>
        </p:nvGrpSpPr>
        <p:grpSpPr>
          <a:xfrm>
            <a:off x="1421204" y="941038"/>
            <a:ext cx="6522491" cy="4975923"/>
            <a:chOff x="1547328" y="1325133"/>
            <a:chExt cx="6522491" cy="4975923"/>
          </a:xfrm>
        </p:grpSpPr>
        <p:grpSp>
          <p:nvGrpSpPr>
            <p:cNvPr id="4" name="Groupe 3">
              <a:extLst>
                <a:ext uri="{FF2B5EF4-FFF2-40B4-BE49-F238E27FC236}">
                  <a16:creationId xmlns:a16="http://schemas.microsoft.com/office/drawing/2014/main" id="{9403B250-D5AC-478F-A4AC-F50CF04F0A9A}"/>
                </a:ext>
              </a:extLst>
            </p:cNvPr>
            <p:cNvGrpSpPr/>
            <p:nvPr/>
          </p:nvGrpSpPr>
          <p:grpSpPr>
            <a:xfrm>
              <a:off x="1547328" y="1325133"/>
              <a:ext cx="6522491" cy="4975923"/>
              <a:chOff x="1515796" y="1340899"/>
              <a:chExt cx="6522491" cy="4975923"/>
            </a:xfrm>
          </p:grpSpPr>
          <p:sp>
            <p:nvSpPr>
              <p:cNvPr id="15" name="ZoneTexte 14">
                <a:extLst>
                  <a:ext uri="{FF2B5EF4-FFF2-40B4-BE49-F238E27FC236}">
                    <a16:creationId xmlns:a16="http://schemas.microsoft.com/office/drawing/2014/main" id="{80772A75-479D-4F0A-B279-015890A5157F}"/>
                  </a:ext>
                </a:extLst>
              </p:cNvPr>
              <p:cNvSpPr txBox="1"/>
              <p:nvPr/>
            </p:nvSpPr>
            <p:spPr>
              <a:xfrm>
                <a:off x="2043057" y="2980340"/>
                <a:ext cx="5981771" cy="617558"/>
              </a:xfrm>
              <a:prstGeom prst="rect">
                <a:avLst/>
              </a:prstGeom>
              <a:noFill/>
            </p:spPr>
            <p:txBody>
              <a:bodyPr wrap="square" rtlCol="0">
                <a:spAutoFit/>
              </a:bodyPr>
              <a:lstStyle/>
              <a:p>
                <a:r>
                  <a:rPr lang="fr-FR" sz="3200" dirty="0">
                    <a:solidFill>
                      <a:srgbClr val="A39491"/>
                    </a:solidFill>
                    <a:latin typeface="DIN Next Rounded LT Pro" panose="020F0503020203050203" pitchFamily="34" charset="0"/>
                  </a:rPr>
                  <a:t>….. </a:t>
                </a:r>
                <a:r>
                  <a:rPr lang="fr-FR" sz="3200" dirty="0">
                    <a:latin typeface="DIN Next Rounded LT Pro" panose="020F0503020203050203" pitchFamily="34" charset="0"/>
                  </a:rPr>
                  <a:t>+ </a:t>
                </a:r>
                <a:r>
                  <a:rPr lang="fr-FR" sz="3200" dirty="0">
                    <a:solidFill>
                      <a:srgbClr val="A39491"/>
                    </a:solidFill>
                    <a:latin typeface="DIN Next Rounded LT Pro" panose="020F0503020203050203" pitchFamily="34" charset="0"/>
                  </a:rPr>
                  <a:t>…..</a:t>
                </a:r>
                <a:r>
                  <a:rPr lang="fr-FR" sz="3200" dirty="0">
                    <a:latin typeface="DIN Next Rounded LT Pro" panose="020F0503020203050203" pitchFamily="34" charset="0"/>
                  </a:rPr>
                  <a:t> = 10  </a:t>
                </a:r>
                <a:r>
                  <a:rPr lang="fr-FR" sz="3200" dirty="0">
                    <a:latin typeface="DIN Next Rounded LT Pro" panose="020F0503020203050203" pitchFamily="34" charset="0"/>
                    <a:sym typeface="Symbol" panose="05050102010706020507" pitchFamily="18" charset="2"/>
                  </a:rPr>
                  <a:t>  </a:t>
                </a:r>
                <a:r>
                  <a:rPr lang="fr-FR" sz="3200" dirty="0">
                    <a:solidFill>
                      <a:srgbClr val="A39491"/>
                    </a:solidFill>
                    <a:latin typeface="DIN Next Rounded LT Pro" panose="020F0503020203050203" pitchFamily="34" charset="0"/>
                  </a:rPr>
                  <a:t>…..</a:t>
                </a:r>
                <a:r>
                  <a:rPr lang="fr-FR" sz="3200" dirty="0">
                    <a:latin typeface="DIN Next Rounded LT Pro" panose="020F0503020203050203" pitchFamily="34" charset="0"/>
                  </a:rPr>
                  <a:t> + </a:t>
                </a:r>
                <a:r>
                  <a:rPr lang="fr-FR" sz="3200" dirty="0">
                    <a:solidFill>
                      <a:srgbClr val="A39491"/>
                    </a:solidFill>
                    <a:latin typeface="DIN Next Rounded LT Pro" panose="020F0503020203050203" pitchFamily="34" charset="0"/>
                  </a:rPr>
                  <a:t>…..</a:t>
                </a:r>
                <a:r>
                  <a:rPr lang="fr-FR" sz="3200" dirty="0">
                    <a:latin typeface="DIN Next Rounded LT Pro" panose="020F0503020203050203" pitchFamily="34" charset="0"/>
                  </a:rPr>
                  <a:t> = 10 </a:t>
                </a:r>
              </a:p>
            </p:txBody>
          </p:sp>
          <p:sp>
            <p:nvSpPr>
              <p:cNvPr id="16" name="ZoneTexte 15">
                <a:extLst>
                  <a:ext uri="{FF2B5EF4-FFF2-40B4-BE49-F238E27FC236}">
                    <a16:creationId xmlns:a16="http://schemas.microsoft.com/office/drawing/2014/main" id="{F190DDA0-F7DD-4031-A55D-5C2308D5BA28}"/>
                  </a:ext>
                </a:extLst>
              </p:cNvPr>
              <p:cNvSpPr txBox="1"/>
              <p:nvPr/>
            </p:nvSpPr>
            <p:spPr>
              <a:xfrm>
                <a:off x="2056516" y="3646020"/>
                <a:ext cx="5981771" cy="617558"/>
              </a:xfrm>
              <a:prstGeom prst="rect">
                <a:avLst/>
              </a:prstGeom>
              <a:noFill/>
            </p:spPr>
            <p:txBody>
              <a:bodyPr wrap="square" rtlCol="0">
                <a:spAutoFit/>
              </a:bodyPr>
              <a:lstStyle/>
              <a:p>
                <a:r>
                  <a:rPr lang="fr-FR" sz="3200" dirty="0">
                    <a:solidFill>
                      <a:srgbClr val="A39491"/>
                    </a:solidFill>
                    <a:latin typeface="DIN Next Rounded LT Pro" panose="020F0503020203050203" pitchFamily="34" charset="0"/>
                  </a:rPr>
                  <a:t>….. </a:t>
                </a:r>
                <a:r>
                  <a:rPr lang="fr-FR" sz="3200" dirty="0">
                    <a:latin typeface="DIN Next Rounded LT Pro" panose="020F0503020203050203" pitchFamily="34" charset="0"/>
                  </a:rPr>
                  <a:t>+ </a:t>
                </a:r>
                <a:r>
                  <a:rPr lang="fr-FR" sz="3200" dirty="0">
                    <a:solidFill>
                      <a:srgbClr val="A39491"/>
                    </a:solidFill>
                    <a:latin typeface="DIN Next Rounded LT Pro" panose="020F0503020203050203" pitchFamily="34" charset="0"/>
                  </a:rPr>
                  <a:t>…..</a:t>
                </a:r>
                <a:r>
                  <a:rPr lang="fr-FR" sz="3200" dirty="0">
                    <a:latin typeface="DIN Next Rounded LT Pro" panose="020F0503020203050203" pitchFamily="34" charset="0"/>
                  </a:rPr>
                  <a:t> = 10  </a:t>
                </a:r>
                <a:r>
                  <a:rPr lang="fr-FR" sz="3200" dirty="0">
                    <a:latin typeface="DIN Next Rounded LT Pro" panose="020F0503020203050203" pitchFamily="34" charset="0"/>
                    <a:sym typeface="Symbol" panose="05050102010706020507" pitchFamily="18" charset="2"/>
                  </a:rPr>
                  <a:t>  </a:t>
                </a:r>
                <a:r>
                  <a:rPr lang="fr-FR" sz="3200" dirty="0">
                    <a:solidFill>
                      <a:srgbClr val="A39491"/>
                    </a:solidFill>
                    <a:latin typeface="DIN Next Rounded LT Pro" panose="020F0503020203050203" pitchFamily="34" charset="0"/>
                  </a:rPr>
                  <a:t>…..</a:t>
                </a:r>
                <a:r>
                  <a:rPr lang="fr-FR" sz="3200" dirty="0">
                    <a:latin typeface="DIN Next Rounded LT Pro" panose="020F0503020203050203" pitchFamily="34" charset="0"/>
                  </a:rPr>
                  <a:t> + </a:t>
                </a:r>
                <a:r>
                  <a:rPr lang="fr-FR" sz="3200" dirty="0">
                    <a:solidFill>
                      <a:srgbClr val="A39491"/>
                    </a:solidFill>
                    <a:latin typeface="DIN Next Rounded LT Pro" panose="020F0503020203050203" pitchFamily="34" charset="0"/>
                  </a:rPr>
                  <a:t>…..</a:t>
                </a:r>
                <a:r>
                  <a:rPr lang="fr-FR" sz="3200" dirty="0">
                    <a:latin typeface="DIN Next Rounded LT Pro" panose="020F0503020203050203" pitchFamily="34" charset="0"/>
                  </a:rPr>
                  <a:t> = 10 </a:t>
                </a:r>
              </a:p>
            </p:txBody>
          </p:sp>
          <p:sp>
            <p:nvSpPr>
              <p:cNvPr id="17" name="ZoneTexte 16">
                <a:extLst>
                  <a:ext uri="{FF2B5EF4-FFF2-40B4-BE49-F238E27FC236}">
                    <a16:creationId xmlns:a16="http://schemas.microsoft.com/office/drawing/2014/main" id="{EE5B9EC5-212C-4FAE-9A2E-43E871E2C446}"/>
                  </a:ext>
                </a:extLst>
              </p:cNvPr>
              <p:cNvSpPr txBox="1"/>
              <p:nvPr/>
            </p:nvSpPr>
            <p:spPr>
              <a:xfrm>
                <a:off x="2056516" y="4292121"/>
                <a:ext cx="5981771" cy="617558"/>
              </a:xfrm>
              <a:prstGeom prst="rect">
                <a:avLst/>
              </a:prstGeom>
              <a:noFill/>
            </p:spPr>
            <p:txBody>
              <a:bodyPr wrap="square" rtlCol="0">
                <a:spAutoFit/>
              </a:bodyPr>
              <a:lstStyle/>
              <a:p>
                <a:r>
                  <a:rPr lang="fr-FR" sz="3200" dirty="0">
                    <a:solidFill>
                      <a:srgbClr val="A39491"/>
                    </a:solidFill>
                    <a:latin typeface="DIN Next Rounded LT Pro" panose="020F0503020203050203" pitchFamily="34" charset="0"/>
                  </a:rPr>
                  <a:t>….. </a:t>
                </a:r>
                <a:r>
                  <a:rPr lang="fr-FR" sz="3200" dirty="0">
                    <a:latin typeface="DIN Next Rounded LT Pro" panose="020F0503020203050203" pitchFamily="34" charset="0"/>
                  </a:rPr>
                  <a:t>+ </a:t>
                </a:r>
                <a:r>
                  <a:rPr lang="fr-FR" sz="3200" dirty="0">
                    <a:solidFill>
                      <a:srgbClr val="A39491"/>
                    </a:solidFill>
                    <a:latin typeface="DIN Next Rounded LT Pro" panose="020F0503020203050203" pitchFamily="34" charset="0"/>
                  </a:rPr>
                  <a:t>…..</a:t>
                </a:r>
                <a:r>
                  <a:rPr lang="fr-FR" sz="3200" dirty="0">
                    <a:latin typeface="DIN Next Rounded LT Pro" panose="020F0503020203050203" pitchFamily="34" charset="0"/>
                  </a:rPr>
                  <a:t> = 10  </a:t>
                </a:r>
                <a:r>
                  <a:rPr lang="fr-FR" sz="3200" dirty="0">
                    <a:latin typeface="DIN Next Rounded LT Pro" panose="020F0503020203050203" pitchFamily="34" charset="0"/>
                    <a:sym typeface="Symbol" panose="05050102010706020507" pitchFamily="18" charset="2"/>
                  </a:rPr>
                  <a:t>  </a:t>
                </a:r>
                <a:r>
                  <a:rPr lang="fr-FR" sz="3200" dirty="0">
                    <a:solidFill>
                      <a:srgbClr val="A39491"/>
                    </a:solidFill>
                    <a:latin typeface="DIN Next Rounded LT Pro" panose="020F0503020203050203" pitchFamily="34" charset="0"/>
                  </a:rPr>
                  <a:t>…..</a:t>
                </a:r>
                <a:r>
                  <a:rPr lang="fr-FR" sz="3200" dirty="0">
                    <a:latin typeface="DIN Next Rounded LT Pro" panose="020F0503020203050203" pitchFamily="34" charset="0"/>
                  </a:rPr>
                  <a:t> + </a:t>
                </a:r>
                <a:r>
                  <a:rPr lang="fr-FR" sz="3200" dirty="0">
                    <a:solidFill>
                      <a:srgbClr val="A39491"/>
                    </a:solidFill>
                    <a:latin typeface="DIN Next Rounded LT Pro" panose="020F0503020203050203" pitchFamily="34" charset="0"/>
                  </a:rPr>
                  <a:t>…..</a:t>
                </a:r>
                <a:r>
                  <a:rPr lang="fr-FR" sz="3200" dirty="0">
                    <a:latin typeface="DIN Next Rounded LT Pro" panose="020F0503020203050203" pitchFamily="34" charset="0"/>
                  </a:rPr>
                  <a:t> = 10 </a:t>
                </a:r>
              </a:p>
            </p:txBody>
          </p:sp>
          <p:sp>
            <p:nvSpPr>
              <p:cNvPr id="18" name="ZoneTexte 17">
                <a:extLst>
                  <a:ext uri="{FF2B5EF4-FFF2-40B4-BE49-F238E27FC236}">
                    <a16:creationId xmlns:a16="http://schemas.microsoft.com/office/drawing/2014/main" id="{D6B87670-36F6-490C-B5C3-582279056BEB}"/>
                  </a:ext>
                </a:extLst>
              </p:cNvPr>
              <p:cNvSpPr txBox="1"/>
              <p:nvPr/>
            </p:nvSpPr>
            <p:spPr>
              <a:xfrm>
                <a:off x="2056516" y="4970903"/>
                <a:ext cx="5981771" cy="617558"/>
              </a:xfrm>
              <a:prstGeom prst="rect">
                <a:avLst/>
              </a:prstGeom>
              <a:noFill/>
            </p:spPr>
            <p:txBody>
              <a:bodyPr wrap="square" rtlCol="0">
                <a:spAutoFit/>
              </a:bodyPr>
              <a:lstStyle/>
              <a:p>
                <a:r>
                  <a:rPr lang="fr-FR" sz="3200" dirty="0">
                    <a:solidFill>
                      <a:srgbClr val="A39491"/>
                    </a:solidFill>
                    <a:latin typeface="DIN Next Rounded LT Pro" panose="020F0503020203050203" pitchFamily="34" charset="0"/>
                  </a:rPr>
                  <a:t>….. </a:t>
                </a:r>
                <a:r>
                  <a:rPr lang="fr-FR" sz="3200" dirty="0">
                    <a:latin typeface="DIN Next Rounded LT Pro" panose="020F0503020203050203" pitchFamily="34" charset="0"/>
                  </a:rPr>
                  <a:t>+ </a:t>
                </a:r>
                <a:r>
                  <a:rPr lang="fr-FR" sz="3200" dirty="0">
                    <a:solidFill>
                      <a:srgbClr val="A39491"/>
                    </a:solidFill>
                    <a:latin typeface="DIN Next Rounded LT Pro" panose="020F0503020203050203" pitchFamily="34" charset="0"/>
                  </a:rPr>
                  <a:t>…..</a:t>
                </a:r>
                <a:r>
                  <a:rPr lang="fr-FR" sz="3200" dirty="0">
                    <a:latin typeface="DIN Next Rounded LT Pro" panose="020F0503020203050203" pitchFamily="34" charset="0"/>
                  </a:rPr>
                  <a:t> = 10  </a:t>
                </a:r>
                <a:r>
                  <a:rPr lang="fr-FR" sz="3200" dirty="0">
                    <a:latin typeface="DIN Next Rounded LT Pro" panose="020F0503020203050203" pitchFamily="34" charset="0"/>
                    <a:sym typeface="Symbol" panose="05050102010706020507" pitchFamily="18" charset="2"/>
                  </a:rPr>
                  <a:t>  </a:t>
                </a:r>
                <a:r>
                  <a:rPr lang="fr-FR" sz="3200" dirty="0">
                    <a:solidFill>
                      <a:srgbClr val="A39491"/>
                    </a:solidFill>
                    <a:latin typeface="DIN Next Rounded LT Pro" panose="020F0503020203050203" pitchFamily="34" charset="0"/>
                  </a:rPr>
                  <a:t>…..</a:t>
                </a:r>
                <a:r>
                  <a:rPr lang="fr-FR" sz="3200" dirty="0">
                    <a:latin typeface="DIN Next Rounded LT Pro" panose="020F0503020203050203" pitchFamily="34" charset="0"/>
                  </a:rPr>
                  <a:t> + </a:t>
                </a:r>
                <a:r>
                  <a:rPr lang="fr-FR" sz="3200" dirty="0">
                    <a:solidFill>
                      <a:srgbClr val="A39491"/>
                    </a:solidFill>
                    <a:latin typeface="DIN Next Rounded LT Pro" panose="020F0503020203050203" pitchFamily="34" charset="0"/>
                  </a:rPr>
                  <a:t>…..</a:t>
                </a:r>
                <a:r>
                  <a:rPr lang="fr-FR" sz="3200" dirty="0">
                    <a:latin typeface="DIN Next Rounded LT Pro" panose="020F0503020203050203" pitchFamily="34" charset="0"/>
                  </a:rPr>
                  <a:t> = 10 </a:t>
                </a:r>
              </a:p>
            </p:txBody>
          </p:sp>
          <p:sp>
            <p:nvSpPr>
              <p:cNvPr id="19" name="ZoneTexte 18">
                <a:extLst>
                  <a:ext uri="{FF2B5EF4-FFF2-40B4-BE49-F238E27FC236}">
                    <a16:creationId xmlns:a16="http://schemas.microsoft.com/office/drawing/2014/main" id="{D0796B12-4A3B-4589-A97C-C4DD8A828140}"/>
                  </a:ext>
                </a:extLst>
              </p:cNvPr>
              <p:cNvSpPr txBox="1"/>
              <p:nvPr/>
            </p:nvSpPr>
            <p:spPr>
              <a:xfrm>
                <a:off x="3722899" y="5610638"/>
                <a:ext cx="2781371" cy="584775"/>
              </a:xfrm>
              <a:prstGeom prst="rect">
                <a:avLst/>
              </a:prstGeom>
              <a:noFill/>
            </p:spPr>
            <p:txBody>
              <a:bodyPr wrap="square" rtlCol="0">
                <a:spAutoFit/>
              </a:bodyPr>
              <a:lstStyle/>
              <a:p>
                <a:r>
                  <a:rPr lang="fr-FR" sz="3200" dirty="0">
                    <a:solidFill>
                      <a:srgbClr val="A39491"/>
                    </a:solidFill>
                    <a:latin typeface="DIN Next Rounded LT Pro" panose="020F0503020203050203" pitchFamily="34" charset="0"/>
                  </a:rPr>
                  <a:t>….. </a:t>
                </a:r>
                <a:r>
                  <a:rPr lang="fr-FR" sz="3200" dirty="0">
                    <a:latin typeface="DIN Next Rounded LT Pro" panose="020F0503020203050203" pitchFamily="34" charset="0"/>
                  </a:rPr>
                  <a:t>+ </a:t>
                </a:r>
                <a:r>
                  <a:rPr lang="fr-FR" sz="3200" dirty="0">
                    <a:solidFill>
                      <a:srgbClr val="A39491"/>
                    </a:solidFill>
                    <a:latin typeface="DIN Next Rounded LT Pro" panose="020F0503020203050203" pitchFamily="34" charset="0"/>
                  </a:rPr>
                  <a:t>…..</a:t>
                </a:r>
                <a:r>
                  <a:rPr lang="fr-FR" sz="3200" dirty="0">
                    <a:latin typeface="DIN Next Rounded LT Pro" panose="020F0503020203050203" pitchFamily="34" charset="0"/>
                  </a:rPr>
                  <a:t> = 10</a:t>
                </a:r>
              </a:p>
            </p:txBody>
          </p:sp>
          <p:grpSp>
            <p:nvGrpSpPr>
              <p:cNvPr id="3" name="Groupe 2">
                <a:extLst>
                  <a:ext uri="{FF2B5EF4-FFF2-40B4-BE49-F238E27FC236}">
                    <a16:creationId xmlns:a16="http://schemas.microsoft.com/office/drawing/2014/main" id="{893B2830-B56C-489D-A56B-6F48A7835B16}"/>
                  </a:ext>
                </a:extLst>
              </p:cNvPr>
              <p:cNvGrpSpPr/>
              <p:nvPr/>
            </p:nvGrpSpPr>
            <p:grpSpPr>
              <a:xfrm>
                <a:off x="1515796" y="1340899"/>
                <a:ext cx="6512923" cy="4975923"/>
                <a:chOff x="1515793" y="1361818"/>
                <a:chExt cx="6512923" cy="4975923"/>
              </a:xfrm>
            </p:grpSpPr>
            <p:grpSp>
              <p:nvGrpSpPr>
                <p:cNvPr id="6" name="Groupe 5">
                  <a:extLst>
                    <a:ext uri="{FF2B5EF4-FFF2-40B4-BE49-F238E27FC236}">
                      <a16:creationId xmlns:a16="http://schemas.microsoft.com/office/drawing/2014/main" id="{8507E2D1-6A3A-4673-84C2-E38662F29EEF}"/>
                    </a:ext>
                  </a:extLst>
                </p:cNvPr>
                <p:cNvGrpSpPr/>
                <p:nvPr/>
              </p:nvGrpSpPr>
              <p:grpSpPr>
                <a:xfrm>
                  <a:off x="1779423" y="1361818"/>
                  <a:ext cx="6249293" cy="4975923"/>
                  <a:chOff x="2129846" y="1579484"/>
                  <a:chExt cx="5872994" cy="3237104"/>
                </a:xfrm>
              </p:grpSpPr>
              <p:sp>
                <p:nvSpPr>
                  <p:cNvPr id="12" name="Rectangle 11">
                    <a:extLst>
                      <a:ext uri="{FF2B5EF4-FFF2-40B4-BE49-F238E27FC236}">
                        <a16:creationId xmlns:a16="http://schemas.microsoft.com/office/drawing/2014/main" id="{7D03ED86-6C4C-453E-B4E7-3B744DBC28CD}"/>
                      </a:ext>
                    </a:extLst>
                  </p:cNvPr>
                  <p:cNvSpPr/>
                  <p:nvPr/>
                </p:nvSpPr>
                <p:spPr>
                  <a:xfrm>
                    <a:off x="2129846" y="2026664"/>
                    <a:ext cx="5621582" cy="2789924"/>
                  </a:xfrm>
                  <a:prstGeom prst="rect">
                    <a:avLst/>
                  </a:prstGeom>
                  <a:noFill/>
                  <a:ln w="28575">
                    <a:solidFill>
                      <a:srgbClr val="A3949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 name="ZoneTexte 7">
                    <a:extLst>
                      <a:ext uri="{FF2B5EF4-FFF2-40B4-BE49-F238E27FC236}">
                        <a16:creationId xmlns:a16="http://schemas.microsoft.com/office/drawing/2014/main" id="{BBE2683F-BD13-4DC9-876E-EE7098995724}"/>
                      </a:ext>
                    </a:extLst>
                  </p:cNvPr>
                  <p:cNvSpPr txBox="1"/>
                  <p:nvPr/>
                </p:nvSpPr>
                <p:spPr>
                  <a:xfrm>
                    <a:off x="2381259" y="2222301"/>
                    <a:ext cx="5621581" cy="584775"/>
                  </a:xfrm>
                  <a:prstGeom prst="rect">
                    <a:avLst/>
                  </a:prstGeom>
                  <a:noFill/>
                </p:spPr>
                <p:txBody>
                  <a:bodyPr wrap="square" rtlCol="0">
                    <a:spAutoFit/>
                  </a:bodyPr>
                  <a:lstStyle/>
                  <a:p>
                    <a:r>
                      <a:rPr lang="fr-FR" sz="3200" dirty="0">
                        <a:solidFill>
                          <a:srgbClr val="A39491"/>
                        </a:solidFill>
                        <a:latin typeface="DIN Next Rounded LT Pro" panose="020F0503020203050203" pitchFamily="34" charset="0"/>
                      </a:rPr>
                      <a:t>….. </a:t>
                    </a:r>
                    <a:r>
                      <a:rPr lang="fr-FR" sz="3200" dirty="0">
                        <a:latin typeface="DIN Next Rounded LT Pro" panose="020F0503020203050203" pitchFamily="34" charset="0"/>
                      </a:rPr>
                      <a:t>+ </a:t>
                    </a:r>
                    <a:r>
                      <a:rPr lang="fr-FR" sz="3200" dirty="0">
                        <a:solidFill>
                          <a:srgbClr val="A39491"/>
                        </a:solidFill>
                        <a:latin typeface="DIN Next Rounded LT Pro" panose="020F0503020203050203" pitchFamily="34" charset="0"/>
                      </a:rPr>
                      <a:t>…..</a:t>
                    </a:r>
                    <a:r>
                      <a:rPr lang="fr-FR" sz="3200" dirty="0">
                        <a:latin typeface="DIN Next Rounded LT Pro" panose="020F0503020203050203" pitchFamily="34" charset="0"/>
                      </a:rPr>
                      <a:t> = 10  </a:t>
                    </a:r>
                    <a:r>
                      <a:rPr lang="fr-FR" sz="3200" dirty="0">
                        <a:latin typeface="DIN Next Rounded LT Pro" panose="020F0503020203050203" pitchFamily="34" charset="0"/>
                        <a:sym typeface="Symbol" panose="05050102010706020507" pitchFamily="18" charset="2"/>
                      </a:rPr>
                      <a:t>  </a:t>
                    </a:r>
                    <a:r>
                      <a:rPr lang="fr-FR" sz="3200" dirty="0">
                        <a:solidFill>
                          <a:srgbClr val="A39491"/>
                        </a:solidFill>
                        <a:latin typeface="DIN Next Rounded LT Pro" panose="020F0503020203050203" pitchFamily="34" charset="0"/>
                      </a:rPr>
                      <a:t>…..</a:t>
                    </a:r>
                    <a:r>
                      <a:rPr lang="fr-FR" sz="3200" dirty="0">
                        <a:latin typeface="DIN Next Rounded LT Pro" panose="020F0503020203050203" pitchFamily="34" charset="0"/>
                      </a:rPr>
                      <a:t> + </a:t>
                    </a:r>
                    <a:r>
                      <a:rPr lang="fr-FR" sz="3200" dirty="0">
                        <a:solidFill>
                          <a:srgbClr val="A39491"/>
                        </a:solidFill>
                        <a:latin typeface="DIN Next Rounded LT Pro" panose="020F0503020203050203" pitchFamily="34" charset="0"/>
                      </a:rPr>
                      <a:t>…..</a:t>
                    </a:r>
                    <a:r>
                      <a:rPr lang="fr-FR" sz="3200" dirty="0">
                        <a:latin typeface="DIN Next Rounded LT Pro" panose="020F0503020203050203" pitchFamily="34" charset="0"/>
                      </a:rPr>
                      <a:t> = 10 </a:t>
                    </a:r>
                  </a:p>
                </p:txBody>
              </p:sp>
              <p:sp>
                <p:nvSpPr>
                  <p:cNvPr id="11" name="ZoneTexte 10">
                    <a:extLst>
                      <a:ext uri="{FF2B5EF4-FFF2-40B4-BE49-F238E27FC236}">
                        <a16:creationId xmlns:a16="http://schemas.microsoft.com/office/drawing/2014/main" id="{A48A3D6F-33DE-4E5C-A826-738849C74342}"/>
                      </a:ext>
                    </a:extLst>
                  </p:cNvPr>
                  <p:cNvSpPr txBox="1"/>
                  <p:nvPr/>
                </p:nvSpPr>
                <p:spPr>
                  <a:xfrm flipH="1">
                    <a:off x="4638489" y="1579484"/>
                    <a:ext cx="625356" cy="584775"/>
                  </a:xfrm>
                  <a:prstGeom prst="rect">
                    <a:avLst/>
                  </a:prstGeom>
                  <a:noFill/>
                </p:spPr>
                <p:txBody>
                  <a:bodyPr wrap="square" rtlCol="0">
                    <a:spAutoFit/>
                  </a:bodyPr>
                  <a:lstStyle/>
                  <a:p>
                    <a:r>
                      <a:rPr lang="fr-FR" sz="3200" dirty="0">
                        <a:solidFill>
                          <a:schemeClr val="bg1"/>
                        </a:solidFill>
                        <a:latin typeface="DIN Next Rounded LT Pro" panose="020F0503020203050203" pitchFamily="34" charset="0"/>
                      </a:rPr>
                      <a:t>10</a:t>
                    </a:r>
                  </a:p>
                </p:txBody>
              </p:sp>
            </p:grpSp>
            <p:sp>
              <p:nvSpPr>
                <p:cNvPr id="20" name="Triangle isocèle 19">
                  <a:extLst>
                    <a:ext uri="{FF2B5EF4-FFF2-40B4-BE49-F238E27FC236}">
                      <a16:creationId xmlns:a16="http://schemas.microsoft.com/office/drawing/2014/main" id="{44D34D9F-9C71-4D4A-9C9A-303EF63C6D72}"/>
                    </a:ext>
                  </a:extLst>
                </p:cNvPr>
                <p:cNvSpPr/>
                <p:nvPr/>
              </p:nvSpPr>
              <p:spPr>
                <a:xfrm>
                  <a:off x="1515793" y="1482191"/>
                  <a:ext cx="6509032" cy="584775"/>
                </a:xfrm>
                <a:prstGeom prst="triangle">
                  <a:avLst>
                    <a:gd name="adj" fmla="val 51009"/>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grpSp>
        <p:sp>
          <p:nvSpPr>
            <p:cNvPr id="21" name="ZoneTexte 20">
              <a:extLst>
                <a:ext uri="{FF2B5EF4-FFF2-40B4-BE49-F238E27FC236}">
                  <a16:creationId xmlns:a16="http://schemas.microsoft.com/office/drawing/2014/main" id="{FBEF4DD0-107E-4D86-8171-CE326E8A4A52}"/>
                </a:ext>
              </a:extLst>
            </p:cNvPr>
            <p:cNvSpPr txBox="1"/>
            <p:nvPr/>
          </p:nvSpPr>
          <p:spPr>
            <a:xfrm flipH="1">
              <a:off x="4496551" y="1529117"/>
              <a:ext cx="1082557" cy="584775"/>
            </a:xfrm>
            <a:prstGeom prst="rect">
              <a:avLst/>
            </a:prstGeom>
            <a:noFill/>
          </p:spPr>
          <p:txBody>
            <a:bodyPr wrap="square" rtlCol="0">
              <a:spAutoFit/>
            </a:bodyPr>
            <a:lstStyle/>
            <a:p>
              <a:r>
                <a:rPr lang="fr-FR" sz="3200" dirty="0">
                  <a:solidFill>
                    <a:schemeClr val="bg1"/>
                  </a:solidFill>
                  <a:latin typeface="DIN Next Rounded LT Pro" panose="020F0503020203050203" pitchFamily="34" charset="0"/>
                </a:rPr>
                <a:t>10</a:t>
              </a:r>
            </a:p>
          </p:txBody>
        </p:sp>
      </p:grpSp>
    </p:spTree>
    <p:extLst>
      <p:ext uri="{BB962C8B-B14F-4D97-AF65-F5344CB8AC3E}">
        <p14:creationId xmlns:p14="http://schemas.microsoft.com/office/powerpoint/2010/main" val="96483886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52432BC-7EFF-4B8A-A61B-BAA2D3A7174D}"/>
              </a:ext>
            </a:extLst>
          </p:cNvPr>
          <p:cNvSpPr>
            <a:spLocks noGrp="1"/>
          </p:cNvSpPr>
          <p:nvPr>
            <p:ph type="title"/>
          </p:nvPr>
        </p:nvSpPr>
        <p:spPr>
          <a:xfrm>
            <a:off x="0" y="-1"/>
            <a:ext cx="5813946" cy="476673"/>
          </a:xfrm>
        </p:spPr>
        <p:txBody>
          <a:bodyPr>
            <a:normAutofit/>
          </a:bodyPr>
          <a:lstStyle/>
          <a:p>
            <a:r>
              <a:rPr lang="fr-FR" dirty="0"/>
              <a:t>③ Calculer en utilisant les décompositions du nombre 10</a:t>
            </a:r>
          </a:p>
        </p:txBody>
      </p:sp>
      <p:sp>
        <p:nvSpPr>
          <p:cNvPr id="3" name="Espace réservé du contenu 2">
            <a:extLst>
              <a:ext uri="{FF2B5EF4-FFF2-40B4-BE49-F238E27FC236}">
                <a16:creationId xmlns:a16="http://schemas.microsoft.com/office/drawing/2014/main" id="{E1024EFB-A8AB-4654-A1FD-8C7A4F729633}"/>
              </a:ext>
            </a:extLst>
          </p:cNvPr>
          <p:cNvSpPr>
            <a:spLocks noGrp="1"/>
          </p:cNvSpPr>
          <p:nvPr>
            <p:ph idx="1"/>
          </p:nvPr>
        </p:nvSpPr>
        <p:spPr/>
        <p:txBody>
          <a:bodyPr/>
          <a:lstStyle/>
          <a:p>
            <a:r>
              <a:rPr lang="fr-FR" dirty="0"/>
              <a:t>Complète les additions à trous.</a:t>
            </a:r>
          </a:p>
        </p:txBody>
      </p:sp>
    </p:spTree>
    <p:extLst>
      <p:ext uri="{BB962C8B-B14F-4D97-AF65-F5344CB8AC3E}">
        <p14:creationId xmlns:p14="http://schemas.microsoft.com/office/powerpoint/2010/main" val="347066343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1">
            <a:extLst>
              <a:ext uri="{FF2B5EF4-FFF2-40B4-BE49-F238E27FC236}">
                <a16:creationId xmlns:a16="http://schemas.microsoft.com/office/drawing/2014/main" id="{95F33978-8E53-4244-A440-3B80B1FF40B9}"/>
              </a:ext>
            </a:extLst>
          </p:cNvPr>
          <p:cNvSpPr>
            <a:spLocks noGrp="1"/>
          </p:cNvSpPr>
          <p:nvPr>
            <p:ph type="title"/>
          </p:nvPr>
        </p:nvSpPr>
        <p:spPr>
          <a:xfrm>
            <a:off x="-1" y="0"/>
            <a:ext cx="6045959" cy="476250"/>
          </a:xfrm>
        </p:spPr>
        <p:txBody>
          <a:bodyPr>
            <a:normAutofit/>
          </a:bodyPr>
          <a:lstStyle/>
          <a:p>
            <a:r>
              <a:rPr lang="fr-FR" dirty="0"/>
              <a:t>③ Calculer en utilisant les décompositions du nombre 10</a:t>
            </a:r>
          </a:p>
        </p:txBody>
      </p:sp>
      <p:sp>
        <p:nvSpPr>
          <p:cNvPr id="5" name="Espace réservé du contenu 2">
            <a:extLst>
              <a:ext uri="{FF2B5EF4-FFF2-40B4-BE49-F238E27FC236}">
                <a16:creationId xmlns:a16="http://schemas.microsoft.com/office/drawing/2014/main" id="{CE928733-E8EA-4DB5-8DF6-C56E5653EB59}"/>
              </a:ext>
            </a:extLst>
          </p:cNvPr>
          <p:cNvSpPr txBox="1">
            <a:spLocks/>
          </p:cNvSpPr>
          <p:nvPr/>
        </p:nvSpPr>
        <p:spPr>
          <a:xfrm>
            <a:off x="2096652" y="1462338"/>
            <a:ext cx="4950695" cy="1230886"/>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fr-FR" sz="8000" dirty="0">
                <a:latin typeface="DIN Next LT Pro" panose="020B0503020203050203" pitchFamily="34" charset="0"/>
              </a:rPr>
              <a:t>6 + … = 10</a:t>
            </a:r>
          </a:p>
        </p:txBody>
      </p:sp>
      <p:grpSp>
        <p:nvGrpSpPr>
          <p:cNvPr id="9" name="Groupe 8">
            <a:extLst>
              <a:ext uri="{FF2B5EF4-FFF2-40B4-BE49-F238E27FC236}">
                <a16:creationId xmlns:a16="http://schemas.microsoft.com/office/drawing/2014/main" id="{13E37A6D-DDA8-4F1F-966B-25F2770EA36A}"/>
              </a:ext>
            </a:extLst>
          </p:cNvPr>
          <p:cNvGrpSpPr/>
          <p:nvPr/>
        </p:nvGrpSpPr>
        <p:grpSpPr>
          <a:xfrm>
            <a:off x="1868188" y="3429000"/>
            <a:ext cx="5407621" cy="1083888"/>
            <a:chOff x="2095247" y="3157704"/>
            <a:chExt cx="5407621" cy="1083888"/>
          </a:xfrm>
        </p:grpSpPr>
        <p:pic>
          <p:nvPicPr>
            <p:cNvPr id="7" name="Image 6">
              <a:extLst>
                <a:ext uri="{FF2B5EF4-FFF2-40B4-BE49-F238E27FC236}">
                  <a16:creationId xmlns:a16="http://schemas.microsoft.com/office/drawing/2014/main" id="{320A369E-A0D4-4792-89AE-D4AC64F570CF}"/>
                </a:ext>
              </a:extLst>
            </p:cNvPr>
            <p:cNvPicPr>
              <a:picLocks noChangeAspect="1"/>
            </p:cNvPicPr>
            <p:nvPr/>
          </p:nvPicPr>
          <p:blipFill>
            <a:blip r:embed="rId3"/>
            <a:stretch>
              <a:fillRect/>
            </a:stretch>
          </p:blipFill>
          <p:spPr>
            <a:xfrm rot="5400000">
              <a:off x="4527762" y="1266486"/>
              <a:ext cx="542591" cy="5407621"/>
            </a:xfrm>
            <a:prstGeom prst="rect">
              <a:avLst/>
            </a:prstGeom>
          </p:spPr>
        </p:pic>
        <p:pic>
          <p:nvPicPr>
            <p:cNvPr id="6" name="Image 5">
              <a:extLst>
                <a:ext uri="{FF2B5EF4-FFF2-40B4-BE49-F238E27FC236}">
                  <a16:creationId xmlns:a16="http://schemas.microsoft.com/office/drawing/2014/main" id="{F90B9E65-A689-4EB7-A149-FA28042DDAB0}"/>
                </a:ext>
              </a:extLst>
            </p:cNvPr>
            <p:cNvPicPr>
              <a:picLocks noChangeAspect="1"/>
            </p:cNvPicPr>
            <p:nvPr/>
          </p:nvPicPr>
          <p:blipFill>
            <a:blip r:embed="rId4"/>
            <a:stretch>
              <a:fillRect/>
            </a:stretch>
          </p:blipFill>
          <p:spPr>
            <a:xfrm rot="5400000">
              <a:off x="3447033" y="1807323"/>
              <a:ext cx="542591" cy="3243353"/>
            </a:xfrm>
            <a:prstGeom prst="rect">
              <a:avLst/>
            </a:prstGeom>
          </p:spPr>
        </p:pic>
        <p:sp>
          <p:nvSpPr>
            <p:cNvPr id="8" name="Rectangle 7">
              <a:extLst>
                <a:ext uri="{FF2B5EF4-FFF2-40B4-BE49-F238E27FC236}">
                  <a16:creationId xmlns:a16="http://schemas.microsoft.com/office/drawing/2014/main" id="{31B3A706-C140-4E37-8A69-93052342D570}"/>
                </a:ext>
              </a:extLst>
            </p:cNvPr>
            <p:cNvSpPr>
              <a:spLocks noChangeAspect="1"/>
            </p:cNvSpPr>
            <p:nvPr/>
          </p:nvSpPr>
          <p:spPr>
            <a:xfrm rot="5400000">
              <a:off x="6151436" y="2347569"/>
              <a:ext cx="540000" cy="2162863"/>
            </a:xfrm>
            <a:prstGeom prst="rect">
              <a:avLst/>
            </a:prstGeom>
            <a:noFill/>
            <a:ln w="19050">
              <a:solidFill>
                <a:srgbClr val="A39491"/>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defTabSz="914354">
                <a:defRPr/>
              </a:pPr>
              <a:endParaRPr lang="fr-FR" dirty="0">
                <a:solidFill>
                  <a:prstClr val="white"/>
                </a:solidFill>
                <a:latin typeface="Calibri" panose="020F0502020204030204"/>
              </a:endParaRPr>
            </a:p>
          </p:txBody>
        </p:sp>
      </p:grpSp>
    </p:spTree>
    <p:extLst>
      <p:ext uri="{BB962C8B-B14F-4D97-AF65-F5344CB8AC3E}">
        <p14:creationId xmlns:p14="http://schemas.microsoft.com/office/powerpoint/2010/main" val="173881866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age 6">
            <a:extLst>
              <a:ext uri="{FF2B5EF4-FFF2-40B4-BE49-F238E27FC236}">
                <a16:creationId xmlns:a16="http://schemas.microsoft.com/office/drawing/2014/main" id="{320A369E-A0D4-4792-89AE-D4AC64F570CF}"/>
              </a:ext>
            </a:extLst>
          </p:cNvPr>
          <p:cNvPicPr>
            <a:picLocks noChangeAspect="1"/>
          </p:cNvPicPr>
          <p:nvPr/>
        </p:nvPicPr>
        <p:blipFill>
          <a:blip r:embed="rId3"/>
          <a:stretch>
            <a:fillRect/>
          </a:stretch>
        </p:blipFill>
        <p:spPr>
          <a:xfrm rot="5400000">
            <a:off x="4300703" y="1537782"/>
            <a:ext cx="542591" cy="5407621"/>
          </a:xfrm>
          <a:prstGeom prst="rect">
            <a:avLst/>
          </a:prstGeom>
        </p:spPr>
      </p:pic>
      <p:sp>
        <p:nvSpPr>
          <p:cNvPr id="3" name="Titre 1">
            <a:extLst>
              <a:ext uri="{FF2B5EF4-FFF2-40B4-BE49-F238E27FC236}">
                <a16:creationId xmlns:a16="http://schemas.microsoft.com/office/drawing/2014/main" id="{95F33978-8E53-4244-A440-3B80B1FF40B9}"/>
              </a:ext>
            </a:extLst>
          </p:cNvPr>
          <p:cNvSpPr>
            <a:spLocks noGrp="1"/>
          </p:cNvSpPr>
          <p:nvPr>
            <p:ph type="title"/>
          </p:nvPr>
        </p:nvSpPr>
        <p:spPr>
          <a:xfrm>
            <a:off x="-1" y="0"/>
            <a:ext cx="6045959" cy="476250"/>
          </a:xfrm>
        </p:spPr>
        <p:txBody>
          <a:bodyPr>
            <a:normAutofit/>
          </a:bodyPr>
          <a:lstStyle/>
          <a:p>
            <a:r>
              <a:rPr lang="fr-FR" dirty="0"/>
              <a:t>③ Calculer en utilisant les décompositions du nombre 10</a:t>
            </a:r>
          </a:p>
        </p:txBody>
      </p:sp>
      <p:sp>
        <p:nvSpPr>
          <p:cNvPr id="5" name="Espace réservé du contenu 2">
            <a:extLst>
              <a:ext uri="{FF2B5EF4-FFF2-40B4-BE49-F238E27FC236}">
                <a16:creationId xmlns:a16="http://schemas.microsoft.com/office/drawing/2014/main" id="{CE928733-E8EA-4DB5-8DF6-C56E5653EB59}"/>
              </a:ext>
            </a:extLst>
          </p:cNvPr>
          <p:cNvSpPr txBox="1">
            <a:spLocks/>
          </p:cNvSpPr>
          <p:nvPr/>
        </p:nvSpPr>
        <p:spPr>
          <a:xfrm>
            <a:off x="2096652" y="1462338"/>
            <a:ext cx="4950695" cy="1230886"/>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fr-FR" sz="8000" dirty="0">
                <a:latin typeface="DIN Next LT Pro" panose="020B0503020203050203" pitchFamily="34" charset="0"/>
              </a:rPr>
              <a:t>… + 9 = 10</a:t>
            </a:r>
          </a:p>
        </p:txBody>
      </p:sp>
      <p:pic>
        <p:nvPicPr>
          <p:cNvPr id="2" name="Image 1">
            <a:extLst>
              <a:ext uri="{FF2B5EF4-FFF2-40B4-BE49-F238E27FC236}">
                <a16:creationId xmlns:a16="http://schemas.microsoft.com/office/drawing/2014/main" id="{4AF1B983-3448-458A-B763-3D900C143D22}"/>
              </a:ext>
            </a:extLst>
          </p:cNvPr>
          <p:cNvPicPr>
            <a:picLocks noChangeAspect="1"/>
          </p:cNvPicPr>
          <p:nvPr/>
        </p:nvPicPr>
        <p:blipFill>
          <a:blip r:embed="rId4"/>
          <a:stretch>
            <a:fillRect/>
          </a:stretch>
        </p:blipFill>
        <p:spPr>
          <a:xfrm rot="5400000">
            <a:off x="4568950" y="1264733"/>
            <a:ext cx="542591" cy="4871126"/>
          </a:xfrm>
          <a:prstGeom prst="rect">
            <a:avLst/>
          </a:prstGeom>
        </p:spPr>
      </p:pic>
      <p:sp>
        <p:nvSpPr>
          <p:cNvPr id="10" name="Rectangle 9">
            <a:extLst>
              <a:ext uri="{FF2B5EF4-FFF2-40B4-BE49-F238E27FC236}">
                <a16:creationId xmlns:a16="http://schemas.microsoft.com/office/drawing/2014/main" id="{E0BF3FEB-E668-4C6A-B49C-20BFBC6D1C57}"/>
              </a:ext>
            </a:extLst>
          </p:cNvPr>
          <p:cNvSpPr>
            <a:spLocks noChangeAspect="1"/>
          </p:cNvSpPr>
          <p:nvPr/>
        </p:nvSpPr>
        <p:spPr>
          <a:xfrm>
            <a:off x="1866435" y="3425305"/>
            <a:ext cx="540000" cy="540000"/>
          </a:xfrm>
          <a:prstGeom prst="rect">
            <a:avLst/>
          </a:prstGeom>
          <a:noFill/>
          <a:ln>
            <a:solidFill>
              <a:schemeClr val="bg1">
                <a:lumMod val="6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defTabSz="914354">
              <a:defRPr/>
            </a:pPr>
            <a:endParaRPr lang="fr-FR">
              <a:solidFill>
                <a:prstClr val="white"/>
              </a:solidFill>
              <a:latin typeface="Calibri" panose="020F0502020204030204"/>
            </a:endParaRPr>
          </a:p>
        </p:txBody>
      </p:sp>
    </p:spTree>
    <p:extLst>
      <p:ext uri="{BB962C8B-B14F-4D97-AF65-F5344CB8AC3E}">
        <p14:creationId xmlns:p14="http://schemas.microsoft.com/office/powerpoint/2010/main" val="367855361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1">
            <a:extLst>
              <a:ext uri="{FF2B5EF4-FFF2-40B4-BE49-F238E27FC236}">
                <a16:creationId xmlns:a16="http://schemas.microsoft.com/office/drawing/2014/main" id="{95F33978-8E53-4244-A440-3B80B1FF40B9}"/>
              </a:ext>
            </a:extLst>
          </p:cNvPr>
          <p:cNvSpPr>
            <a:spLocks noGrp="1"/>
          </p:cNvSpPr>
          <p:nvPr>
            <p:ph type="title"/>
          </p:nvPr>
        </p:nvSpPr>
        <p:spPr>
          <a:xfrm>
            <a:off x="-1" y="0"/>
            <a:ext cx="6045959" cy="476250"/>
          </a:xfrm>
        </p:spPr>
        <p:txBody>
          <a:bodyPr>
            <a:normAutofit/>
          </a:bodyPr>
          <a:lstStyle/>
          <a:p>
            <a:r>
              <a:rPr lang="fr-FR" dirty="0"/>
              <a:t>③ Calculer en utilisant les décompositions du nombre 10</a:t>
            </a:r>
          </a:p>
        </p:txBody>
      </p:sp>
      <p:sp>
        <p:nvSpPr>
          <p:cNvPr id="5" name="Espace réservé du contenu 2">
            <a:extLst>
              <a:ext uri="{FF2B5EF4-FFF2-40B4-BE49-F238E27FC236}">
                <a16:creationId xmlns:a16="http://schemas.microsoft.com/office/drawing/2014/main" id="{CE928733-E8EA-4DB5-8DF6-C56E5653EB59}"/>
              </a:ext>
            </a:extLst>
          </p:cNvPr>
          <p:cNvSpPr txBox="1">
            <a:spLocks/>
          </p:cNvSpPr>
          <p:nvPr/>
        </p:nvSpPr>
        <p:spPr>
          <a:xfrm>
            <a:off x="2096652" y="2813557"/>
            <a:ext cx="4950695" cy="1230886"/>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fr-FR" sz="8000" dirty="0">
                <a:latin typeface="DIN Next LT Pro" panose="020B0503020203050203" pitchFamily="34" charset="0"/>
              </a:rPr>
              <a:t>5 + … = 10</a:t>
            </a:r>
          </a:p>
        </p:txBody>
      </p:sp>
    </p:spTree>
    <p:extLst>
      <p:ext uri="{BB962C8B-B14F-4D97-AF65-F5344CB8AC3E}">
        <p14:creationId xmlns:p14="http://schemas.microsoft.com/office/powerpoint/2010/main" val="3048356640"/>
      </p:ext>
    </p:extLst>
  </p:cSld>
  <p:clrMapOvr>
    <a:masterClrMapping/>
  </p:clrMapOvr>
  <p:extLst>
    <p:ext uri="{6950BFC3-D8DA-4A85-94F7-54DA5524770B}">
      <p188:commentRel xmlns:p188="http://schemas.microsoft.com/office/powerpoint/2018/8/main" r:id="rId3"/>
    </p:ext>
  </p:extLs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1">
            <a:extLst>
              <a:ext uri="{FF2B5EF4-FFF2-40B4-BE49-F238E27FC236}">
                <a16:creationId xmlns:a16="http://schemas.microsoft.com/office/drawing/2014/main" id="{95F33978-8E53-4244-A440-3B80B1FF40B9}"/>
              </a:ext>
            </a:extLst>
          </p:cNvPr>
          <p:cNvSpPr>
            <a:spLocks noGrp="1"/>
          </p:cNvSpPr>
          <p:nvPr>
            <p:ph type="title"/>
          </p:nvPr>
        </p:nvSpPr>
        <p:spPr>
          <a:xfrm>
            <a:off x="-1" y="0"/>
            <a:ext cx="6045959" cy="476250"/>
          </a:xfrm>
        </p:spPr>
        <p:txBody>
          <a:bodyPr>
            <a:normAutofit/>
          </a:bodyPr>
          <a:lstStyle/>
          <a:p>
            <a:r>
              <a:rPr lang="fr-FR" dirty="0"/>
              <a:t>③ Calculer en utilisant les décompositions du nombre 10</a:t>
            </a:r>
          </a:p>
        </p:txBody>
      </p:sp>
      <p:sp>
        <p:nvSpPr>
          <p:cNvPr id="5" name="Espace réservé du contenu 2">
            <a:extLst>
              <a:ext uri="{FF2B5EF4-FFF2-40B4-BE49-F238E27FC236}">
                <a16:creationId xmlns:a16="http://schemas.microsoft.com/office/drawing/2014/main" id="{CE928733-E8EA-4DB5-8DF6-C56E5653EB59}"/>
              </a:ext>
            </a:extLst>
          </p:cNvPr>
          <p:cNvSpPr txBox="1">
            <a:spLocks/>
          </p:cNvSpPr>
          <p:nvPr/>
        </p:nvSpPr>
        <p:spPr>
          <a:xfrm>
            <a:off x="2096652" y="2813557"/>
            <a:ext cx="4950695" cy="1230886"/>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fr-FR" sz="8000" dirty="0">
                <a:latin typeface="DIN Next LT Pro" panose="020B0503020203050203" pitchFamily="34" charset="0"/>
              </a:rPr>
              <a:t>… + 7 = 10</a:t>
            </a:r>
          </a:p>
        </p:txBody>
      </p:sp>
    </p:spTree>
    <p:extLst>
      <p:ext uri="{BB962C8B-B14F-4D97-AF65-F5344CB8AC3E}">
        <p14:creationId xmlns:p14="http://schemas.microsoft.com/office/powerpoint/2010/main" val="16052332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1">
            <a:extLst>
              <a:ext uri="{FF2B5EF4-FFF2-40B4-BE49-F238E27FC236}">
                <a16:creationId xmlns:a16="http://schemas.microsoft.com/office/drawing/2014/main" id="{95F33978-8E53-4244-A440-3B80B1FF40B9}"/>
              </a:ext>
            </a:extLst>
          </p:cNvPr>
          <p:cNvSpPr>
            <a:spLocks noGrp="1"/>
          </p:cNvSpPr>
          <p:nvPr>
            <p:ph type="title"/>
          </p:nvPr>
        </p:nvSpPr>
        <p:spPr>
          <a:xfrm>
            <a:off x="-1" y="0"/>
            <a:ext cx="6045959" cy="476250"/>
          </a:xfrm>
        </p:spPr>
        <p:txBody>
          <a:bodyPr>
            <a:normAutofit/>
          </a:bodyPr>
          <a:lstStyle/>
          <a:p>
            <a:r>
              <a:rPr lang="fr-FR" dirty="0"/>
              <a:t>③ Calculer en utilisant les décompositions du nombre 10</a:t>
            </a:r>
          </a:p>
        </p:txBody>
      </p:sp>
      <p:sp>
        <p:nvSpPr>
          <p:cNvPr id="5" name="Espace réservé du contenu 2">
            <a:extLst>
              <a:ext uri="{FF2B5EF4-FFF2-40B4-BE49-F238E27FC236}">
                <a16:creationId xmlns:a16="http://schemas.microsoft.com/office/drawing/2014/main" id="{CE928733-E8EA-4DB5-8DF6-C56E5653EB59}"/>
              </a:ext>
            </a:extLst>
          </p:cNvPr>
          <p:cNvSpPr txBox="1">
            <a:spLocks/>
          </p:cNvSpPr>
          <p:nvPr/>
        </p:nvSpPr>
        <p:spPr>
          <a:xfrm>
            <a:off x="2096652" y="2813557"/>
            <a:ext cx="4950695" cy="1230886"/>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fr-FR" sz="8000" dirty="0">
                <a:latin typeface="DIN Next LT Pro" panose="020B0503020203050203" pitchFamily="34" charset="0"/>
              </a:rPr>
              <a:t>4 + … = 10</a:t>
            </a:r>
          </a:p>
        </p:txBody>
      </p:sp>
    </p:spTree>
    <p:extLst>
      <p:ext uri="{BB962C8B-B14F-4D97-AF65-F5344CB8AC3E}">
        <p14:creationId xmlns:p14="http://schemas.microsoft.com/office/powerpoint/2010/main" val="106431433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2A815F4-9C35-449E-BCE2-5BF7787B328C}"/>
              </a:ext>
            </a:extLst>
          </p:cNvPr>
          <p:cNvSpPr>
            <a:spLocks noGrp="1"/>
          </p:cNvSpPr>
          <p:nvPr>
            <p:ph type="title"/>
          </p:nvPr>
        </p:nvSpPr>
        <p:spPr/>
        <p:txBody>
          <a:bodyPr/>
          <a:lstStyle/>
          <a:p>
            <a:r>
              <a:rPr lang="fr-FR" dirty="0"/>
              <a:t>Entrainement</a:t>
            </a:r>
          </a:p>
        </p:txBody>
      </p:sp>
      <p:pic>
        <p:nvPicPr>
          <p:cNvPr id="5" name="Image 4">
            <a:extLst>
              <a:ext uri="{FF2B5EF4-FFF2-40B4-BE49-F238E27FC236}">
                <a16:creationId xmlns:a16="http://schemas.microsoft.com/office/drawing/2014/main" id="{F4053152-DD31-0CE8-E3CC-6E6FB1AB3162}"/>
              </a:ext>
            </a:extLst>
          </p:cNvPr>
          <p:cNvPicPr>
            <a:picLocks noChangeAspect="1"/>
          </p:cNvPicPr>
          <p:nvPr/>
        </p:nvPicPr>
        <p:blipFill>
          <a:blip r:embed="rId2"/>
          <a:stretch>
            <a:fillRect/>
          </a:stretch>
        </p:blipFill>
        <p:spPr>
          <a:xfrm>
            <a:off x="2435921" y="550938"/>
            <a:ext cx="4272157" cy="6155507"/>
          </a:xfrm>
          <a:prstGeom prst="rect">
            <a:avLst/>
          </a:prstGeom>
        </p:spPr>
      </p:pic>
    </p:spTree>
    <p:extLst>
      <p:ext uri="{BB962C8B-B14F-4D97-AF65-F5344CB8AC3E}">
        <p14:creationId xmlns:p14="http://schemas.microsoft.com/office/powerpoint/2010/main" val="266604357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2E43BDF-4014-4209-A8C7-DC58E7335EF3}"/>
              </a:ext>
            </a:extLst>
          </p:cNvPr>
          <p:cNvSpPr>
            <a:spLocks noGrp="1"/>
          </p:cNvSpPr>
          <p:nvPr>
            <p:ph type="title"/>
          </p:nvPr>
        </p:nvSpPr>
        <p:spPr/>
        <p:txBody>
          <a:bodyPr/>
          <a:lstStyle/>
          <a:p>
            <a:r>
              <a:rPr lang="fr-FR" dirty="0"/>
              <a:t>Entrainement</a:t>
            </a:r>
          </a:p>
        </p:txBody>
      </p:sp>
      <p:pic>
        <p:nvPicPr>
          <p:cNvPr id="5" name="Image 4">
            <a:extLst>
              <a:ext uri="{FF2B5EF4-FFF2-40B4-BE49-F238E27FC236}">
                <a16:creationId xmlns:a16="http://schemas.microsoft.com/office/drawing/2014/main" id="{72C7BCB3-0778-D3FA-A47E-4BA462DCA5BE}"/>
              </a:ext>
            </a:extLst>
          </p:cNvPr>
          <p:cNvPicPr>
            <a:picLocks noChangeAspect="1"/>
          </p:cNvPicPr>
          <p:nvPr/>
        </p:nvPicPr>
        <p:blipFill>
          <a:blip r:embed="rId2"/>
          <a:stretch>
            <a:fillRect/>
          </a:stretch>
        </p:blipFill>
        <p:spPr>
          <a:xfrm>
            <a:off x="222250" y="699229"/>
            <a:ext cx="8699500" cy="5673213"/>
          </a:xfrm>
          <a:prstGeom prst="rect">
            <a:avLst/>
          </a:prstGeom>
        </p:spPr>
      </p:pic>
    </p:spTree>
    <p:extLst>
      <p:ext uri="{BB962C8B-B14F-4D97-AF65-F5344CB8AC3E}">
        <p14:creationId xmlns:p14="http://schemas.microsoft.com/office/powerpoint/2010/main" val="72764302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93CF87DB-B1AB-4800-8694-FB73A399F533}"/>
              </a:ext>
            </a:extLst>
          </p:cNvPr>
          <p:cNvSpPr>
            <a:spLocks noGrp="1"/>
          </p:cNvSpPr>
          <p:nvPr>
            <p:ph idx="1"/>
          </p:nvPr>
        </p:nvSpPr>
        <p:spPr/>
        <p:txBody>
          <a:bodyPr/>
          <a:lstStyle/>
          <a:p>
            <a:r>
              <a:rPr lang="fr-FR" dirty="0"/>
              <a:t>Montre la réglette 9.</a:t>
            </a:r>
          </a:p>
        </p:txBody>
      </p:sp>
      <p:sp>
        <p:nvSpPr>
          <p:cNvPr id="4" name="Titre 1">
            <a:extLst>
              <a:ext uri="{FF2B5EF4-FFF2-40B4-BE49-F238E27FC236}">
                <a16:creationId xmlns:a16="http://schemas.microsoft.com/office/drawing/2014/main" id="{2765919B-6CD4-40FD-AB3C-88213EC4ED64}"/>
              </a:ext>
            </a:extLst>
          </p:cNvPr>
          <p:cNvSpPr>
            <a:spLocks noGrp="1"/>
          </p:cNvSpPr>
          <p:nvPr>
            <p:ph type="title"/>
          </p:nvPr>
        </p:nvSpPr>
        <p:spPr>
          <a:xfrm>
            <a:off x="0" y="0"/>
            <a:ext cx="4113213" cy="476250"/>
          </a:xfrm>
        </p:spPr>
        <p:txBody>
          <a:bodyPr/>
          <a:lstStyle/>
          <a:p>
            <a:r>
              <a:rPr lang="fr-FR" dirty="0"/>
              <a:t>① Rappel : valeur des réglettes</a:t>
            </a:r>
          </a:p>
        </p:txBody>
      </p:sp>
    </p:spTree>
    <p:extLst>
      <p:ext uri="{BB962C8B-B14F-4D97-AF65-F5344CB8AC3E}">
        <p14:creationId xmlns:p14="http://schemas.microsoft.com/office/powerpoint/2010/main" val="349845074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2E43BDF-4014-4209-A8C7-DC58E7335EF3}"/>
              </a:ext>
            </a:extLst>
          </p:cNvPr>
          <p:cNvSpPr>
            <a:spLocks noGrp="1"/>
          </p:cNvSpPr>
          <p:nvPr>
            <p:ph type="title"/>
          </p:nvPr>
        </p:nvSpPr>
        <p:spPr/>
        <p:txBody>
          <a:bodyPr/>
          <a:lstStyle/>
          <a:p>
            <a:r>
              <a:rPr lang="fr-FR" dirty="0"/>
              <a:t>Entrainement</a:t>
            </a:r>
          </a:p>
        </p:txBody>
      </p:sp>
      <p:pic>
        <p:nvPicPr>
          <p:cNvPr id="4" name="Image 3">
            <a:extLst>
              <a:ext uri="{FF2B5EF4-FFF2-40B4-BE49-F238E27FC236}">
                <a16:creationId xmlns:a16="http://schemas.microsoft.com/office/drawing/2014/main" id="{DA41F431-D825-3A1B-FCA7-69E60DF7C967}"/>
              </a:ext>
            </a:extLst>
          </p:cNvPr>
          <p:cNvPicPr>
            <a:picLocks noChangeAspect="1"/>
          </p:cNvPicPr>
          <p:nvPr/>
        </p:nvPicPr>
        <p:blipFill>
          <a:blip r:embed="rId3"/>
          <a:stretch>
            <a:fillRect/>
          </a:stretch>
        </p:blipFill>
        <p:spPr>
          <a:xfrm>
            <a:off x="266700" y="831278"/>
            <a:ext cx="8610600" cy="4184669"/>
          </a:xfrm>
          <a:prstGeom prst="rect">
            <a:avLst/>
          </a:prstGeom>
        </p:spPr>
      </p:pic>
    </p:spTree>
    <p:extLst>
      <p:ext uri="{BB962C8B-B14F-4D97-AF65-F5344CB8AC3E}">
        <p14:creationId xmlns:p14="http://schemas.microsoft.com/office/powerpoint/2010/main" val="304671724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F87681A-8888-4197-A5B3-3AC860F2FAD5}"/>
              </a:ext>
            </a:extLst>
          </p:cNvPr>
          <p:cNvSpPr>
            <a:spLocks noGrp="1"/>
          </p:cNvSpPr>
          <p:nvPr>
            <p:ph type="title"/>
          </p:nvPr>
        </p:nvSpPr>
        <p:spPr/>
        <p:txBody>
          <a:bodyPr/>
          <a:lstStyle/>
          <a:p>
            <a:r>
              <a:rPr lang="fr-FR" dirty="0"/>
              <a:t>Entrainement</a:t>
            </a:r>
          </a:p>
        </p:txBody>
      </p:sp>
      <p:pic>
        <p:nvPicPr>
          <p:cNvPr id="5" name="Image 4">
            <a:extLst>
              <a:ext uri="{FF2B5EF4-FFF2-40B4-BE49-F238E27FC236}">
                <a16:creationId xmlns:a16="http://schemas.microsoft.com/office/drawing/2014/main" id="{EDC97E90-97CE-67E4-0F82-1CEF785AADD1}"/>
              </a:ext>
            </a:extLst>
          </p:cNvPr>
          <p:cNvPicPr>
            <a:picLocks noChangeAspect="1"/>
          </p:cNvPicPr>
          <p:nvPr/>
        </p:nvPicPr>
        <p:blipFill>
          <a:blip r:embed="rId2"/>
          <a:stretch>
            <a:fillRect/>
          </a:stretch>
        </p:blipFill>
        <p:spPr>
          <a:xfrm>
            <a:off x="114300" y="757621"/>
            <a:ext cx="8737600" cy="2192769"/>
          </a:xfrm>
          <a:prstGeom prst="rect">
            <a:avLst/>
          </a:prstGeom>
        </p:spPr>
      </p:pic>
    </p:spTree>
    <p:extLst>
      <p:ext uri="{BB962C8B-B14F-4D97-AF65-F5344CB8AC3E}">
        <p14:creationId xmlns:p14="http://schemas.microsoft.com/office/powerpoint/2010/main" val="210197040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Image 7">
            <a:extLst>
              <a:ext uri="{FF2B5EF4-FFF2-40B4-BE49-F238E27FC236}">
                <a16:creationId xmlns:a16="http://schemas.microsoft.com/office/drawing/2014/main" id="{4008F87A-9FA7-4447-A510-624D6CCAF04A}"/>
              </a:ext>
            </a:extLst>
          </p:cNvPr>
          <p:cNvPicPr>
            <a:picLocks noChangeAspect="1"/>
          </p:cNvPicPr>
          <p:nvPr/>
        </p:nvPicPr>
        <p:blipFill rotWithShape="1">
          <a:blip r:embed="rId3">
            <a:extLst>
              <a:ext uri="{28A0092B-C50C-407E-A947-70E740481C1C}">
                <a14:useLocalDpi xmlns:a14="http://schemas.microsoft.com/office/drawing/2010/main" val="0"/>
              </a:ext>
            </a:extLst>
          </a:blip>
          <a:srcRect l="7760" t="56916" r="18491" b="17611"/>
          <a:stretch/>
        </p:blipFill>
        <p:spPr>
          <a:xfrm>
            <a:off x="515826" y="740391"/>
            <a:ext cx="7794602" cy="3707744"/>
          </a:xfrm>
          <a:prstGeom prst="rect">
            <a:avLst/>
          </a:prstGeom>
        </p:spPr>
      </p:pic>
      <p:sp>
        <p:nvSpPr>
          <p:cNvPr id="2" name="Titre 1">
            <a:extLst>
              <a:ext uri="{FF2B5EF4-FFF2-40B4-BE49-F238E27FC236}">
                <a16:creationId xmlns:a16="http://schemas.microsoft.com/office/drawing/2014/main" id="{453F54C7-E021-4C35-A8E8-A7ED2088EFF2}"/>
              </a:ext>
            </a:extLst>
          </p:cNvPr>
          <p:cNvSpPr>
            <a:spLocks noGrp="1"/>
          </p:cNvSpPr>
          <p:nvPr>
            <p:ph type="title"/>
          </p:nvPr>
        </p:nvSpPr>
        <p:spPr/>
        <p:txBody>
          <a:bodyPr/>
          <a:lstStyle/>
          <a:p>
            <a:r>
              <a:rPr lang="fr-FR" dirty="0"/>
              <a:t>Exercice des champions</a:t>
            </a:r>
          </a:p>
        </p:txBody>
      </p:sp>
      <p:pic>
        <p:nvPicPr>
          <p:cNvPr id="4" name="Image 3">
            <a:extLst>
              <a:ext uri="{FF2B5EF4-FFF2-40B4-BE49-F238E27FC236}">
                <a16:creationId xmlns:a16="http://schemas.microsoft.com/office/drawing/2014/main" id="{F2434CAD-85FC-44C9-9ADA-852C0A5409F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074559" y="-189758"/>
            <a:ext cx="987554" cy="1225298"/>
          </a:xfrm>
          <a:prstGeom prst="rect">
            <a:avLst/>
          </a:prstGeom>
        </p:spPr>
      </p:pic>
    </p:spTree>
    <p:extLst>
      <p:ext uri="{BB962C8B-B14F-4D97-AF65-F5344CB8AC3E}">
        <p14:creationId xmlns:p14="http://schemas.microsoft.com/office/powerpoint/2010/main" val="406241623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E6AB9F5-1695-4BC1-9388-A2279B3A0E63}"/>
              </a:ext>
            </a:extLst>
          </p:cNvPr>
          <p:cNvSpPr>
            <a:spLocks noGrp="1"/>
          </p:cNvSpPr>
          <p:nvPr>
            <p:ph type="title"/>
          </p:nvPr>
        </p:nvSpPr>
        <p:spPr/>
        <p:txBody>
          <a:bodyPr/>
          <a:lstStyle/>
          <a:p>
            <a:r>
              <a:rPr lang="fr-FR" dirty="0"/>
              <a:t>Leçon</a:t>
            </a:r>
          </a:p>
        </p:txBody>
      </p:sp>
      <p:pic>
        <p:nvPicPr>
          <p:cNvPr id="4" name="Image 3">
            <a:extLst>
              <a:ext uri="{FF2B5EF4-FFF2-40B4-BE49-F238E27FC236}">
                <a16:creationId xmlns:a16="http://schemas.microsoft.com/office/drawing/2014/main" id="{A11B6AEC-21E8-41D7-9D39-C03A071C52BD}"/>
              </a:ext>
            </a:extLst>
          </p:cNvPr>
          <p:cNvPicPr>
            <a:picLocks noChangeAspect="1"/>
          </p:cNvPicPr>
          <p:nvPr/>
        </p:nvPicPr>
        <p:blipFill rotWithShape="1">
          <a:blip r:embed="rId4">
            <a:extLst>
              <a:ext uri="{28A0092B-C50C-407E-A947-70E740481C1C}">
                <a14:useLocalDpi xmlns:a14="http://schemas.microsoft.com/office/drawing/2010/main" val="0"/>
              </a:ext>
            </a:extLst>
          </a:blip>
          <a:srcRect t="52143" r="4039" b="2619"/>
          <a:stretch/>
        </p:blipFill>
        <p:spPr>
          <a:xfrm>
            <a:off x="240428" y="755306"/>
            <a:ext cx="8313264" cy="5543550"/>
          </a:xfrm>
          <a:prstGeom prst="rect">
            <a:avLst/>
          </a:prstGeom>
        </p:spPr>
      </p:pic>
      <p:sp>
        <p:nvSpPr>
          <p:cNvPr id="5" name="Rectangle 4">
            <a:extLst>
              <a:ext uri="{FF2B5EF4-FFF2-40B4-BE49-F238E27FC236}">
                <a16:creationId xmlns:a16="http://schemas.microsoft.com/office/drawing/2014/main" id="{6F125AC5-C63C-4CFE-96A4-D957590AC067}"/>
              </a:ext>
            </a:extLst>
          </p:cNvPr>
          <p:cNvSpPr>
            <a:spLocks noChangeAspect="1"/>
          </p:cNvSpPr>
          <p:nvPr/>
        </p:nvSpPr>
        <p:spPr>
          <a:xfrm rot="16200000">
            <a:off x="6100410" y="-159689"/>
            <a:ext cx="411943" cy="4125257"/>
          </a:xfrm>
          <a:prstGeom prst="rect">
            <a:avLst/>
          </a:prstGeom>
          <a:solidFill>
            <a:srgbClr val="FF9933"/>
          </a:solidFill>
          <a:ln w="25400" cap="flat" cmpd="sng" algn="ctr">
            <a:no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defTabSz="914354">
              <a:defRPr/>
            </a:pPr>
            <a:endParaRPr lang="fr-FR" kern="0" dirty="0">
              <a:solidFill>
                <a:prstClr val="white"/>
              </a:solidFill>
              <a:latin typeface="Calibri"/>
            </a:endParaRPr>
          </a:p>
        </p:txBody>
      </p:sp>
      <p:pic>
        <p:nvPicPr>
          <p:cNvPr id="3" name="Image 2">
            <a:extLst>
              <a:ext uri="{FF2B5EF4-FFF2-40B4-BE49-F238E27FC236}">
                <a16:creationId xmlns:a16="http://schemas.microsoft.com/office/drawing/2014/main" id="{E6BB8566-27AE-4199-9B86-7918B1A1937E}"/>
              </a:ext>
            </a:extLst>
          </p:cNvPr>
          <p:cNvPicPr>
            <a:picLocks noChangeAspect="1"/>
          </p:cNvPicPr>
          <p:nvPr/>
        </p:nvPicPr>
        <p:blipFill>
          <a:blip r:embed="rId5"/>
          <a:stretch>
            <a:fillRect/>
          </a:stretch>
        </p:blipFill>
        <p:spPr>
          <a:xfrm rot="5400000">
            <a:off x="6311148" y="448012"/>
            <a:ext cx="412500" cy="3703226"/>
          </a:xfrm>
          <a:prstGeom prst="rect">
            <a:avLst/>
          </a:prstGeom>
        </p:spPr>
      </p:pic>
      <p:pic>
        <p:nvPicPr>
          <p:cNvPr id="7" name="Image 6">
            <a:extLst>
              <a:ext uri="{FF2B5EF4-FFF2-40B4-BE49-F238E27FC236}">
                <a16:creationId xmlns:a16="http://schemas.microsoft.com/office/drawing/2014/main" id="{F88B6BA4-6F77-4F29-B1CC-A813AF5D0F0B}"/>
              </a:ext>
            </a:extLst>
          </p:cNvPr>
          <p:cNvPicPr>
            <a:picLocks noChangeAspect="1"/>
          </p:cNvPicPr>
          <p:nvPr/>
        </p:nvPicPr>
        <p:blipFill>
          <a:blip r:embed="rId6"/>
          <a:stretch>
            <a:fillRect/>
          </a:stretch>
        </p:blipFill>
        <p:spPr>
          <a:xfrm>
            <a:off x="4243752" y="2093373"/>
            <a:ext cx="411944" cy="411944"/>
          </a:xfrm>
          <a:prstGeom prst="rect">
            <a:avLst/>
          </a:prstGeom>
        </p:spPr>
      </p:pic>
      <p:pic>
        <p:nvPicPr>
          <p:cNvPr id="8" name="Image 7">
            <a:extLst>
              <a:ext uri="{FF2B5EF4-FFF2-40B4-BE49-F238E27FC236}">
                <a16:creationId xmlns:a16="http://schemas.microsoft.com/office/drawing/2014/main" id="{9606D629-FF2B-4209-85F8-3F4C995BECD3}"/>
              </a:ext>
            </a:extLst>
          </p:cNvPr>
          <p:cNvPicPr>
            <a:picLocks noChangeAspect="1"/>
          </p:cNvPicPr>
          <p:nvPr/>
        </p:nvPicPr>
        <p:blipFill>
          <a:blip r:embed="rId7"/>
          <a:stretch>
            <a:fillRect/>
          </a:stretch>
        </p:blipFill>
        <p:spPr>
          <a:xfrm rot="5400000">
            <a:off x="6509275" y="1060411"/>
            <a:ext cx="414828" cy="3304641"/>
          </a:xfrm>
          <a:prstGeom prst="rect">
            <a:avLst/>
          </a:prstGeom>
        </p:spPr>
      </p:pic>
      <p:pic>
        <p:nvPicPr>
          <p:cNvPr id="9" name="Image 8">
            <a:extLst>
              <a:ext uri="{FF2B5EF4-FFF2-40B4-BE49-F238E27FC236}">
                <a16:creationId xmlns:a16="http://schemas.microsoft.com/office/drawing/2014/main" id="{96168F94-281A-40FC-979E-C2EA6C1BAEB0}"/>
              </a:ext>
            </a:extLst>
          </p:cNvPr>
          <p:cNvPicPr>
            <a:picLocks noChangeAspect="1"/>
          </p:cNvPicPr>
          <p:nvPr/>
        </p:nvPicPr>
        <p:blipFill>
          <a:blip r:embed="rId8"/>
          <a:stretch>
            <a:fillRect/>
          </a:stretch>
        </p:blipFill>
        <p:spPr>
          <a:xfrm rot="5400000">
            <a:off x="4450064" y="2305374"/>
            <a:ext cx="407989" cy="820615"/>
          </a:xfrm>
          <a:prstGeom prst="rect">
            <a:avLst/>
          </a:prstGeom>
        </p:spPr>
      </p:pic>
      <p:pic>
        <p:nvPicPr>
          <p:cNvPr id="12" name="Image 11">
            <a:extLst>
              <a:ext uri="{FF2B5EF4-FFF2-40B4-BE49-F238E27FC236}">
                <a16:creationId xmlns:a16="http://schemas.microsoft.com/office/drawing/2014/main" id="{36C40CFB-DCC8-4930-B357-024785A4753D}"/>
              </a:ext>
            </a:extLst>
          </p:cNvPr>
          <p:cNvPicPr>
            <a:picLocks noChangeAspect="1"/>
          </p:cNvPicPr>
          <p:nvPr/>
        </p:nvPicPr>
        <p:blipFill>
          <a:blip r:embed="rId9"/>
          <a:stretch>
            <a:fillRect/>
          </a:stretch>
        </p:blipFill>
        <p:spPr>
          <a:xfrm rot="5400000">
            <a:off x="4652144" y="2523830"/>
            <a:ext cx="413035" cy="1229823"/>
          </a:xfrm>
          <a:prstGeom prst="rect">
            <a:avLst/>
          </a:prstGeom>
        </p:spPr>
      </p:pic>
      <p:pic>
        <p:nvPicPr>
          <p:cNvPr id="13" name="Image 12">
            <a:extLst>
              <a:ext uri="{FF2B5EF4-FFF2-40B4-BE49-F238E27FC236}">
                <a16:creationId xmlns:a16="http://schemas.microsoft.com/office/drawing/2014/main" id="{E44C253C-73F4-4034-B949-8596B48F0574}"/>
              </a:ext>
            </a:extLst>
          </p:cNvPr>
          <p:cNvPicPr>
            <a:picLocks noChangeAspect="1"/>
          </p:cNvPicPr>
          <p:nvPr/>
        </p:nvPicPr>
        <p:blipFill rotWithShape="1">
          <a:blip r:embed="rId10"/>
          <a:srcRect l="6355" t="7227"/>
          <a:stretch/>
        </p:blipFill>
        <p:spPr>
          <a:xfrm rot="5400000">
            <a:off x="6708500" y="1684749"/>
            <a:ext cx="425583" cy="2895436"/>
          </a:xfrm>
          <a:prstGeom prst="rect">
            <a:avLst/>
          </a:prstGeom>
        </p:spPr>
      </p:pic>
      <p:pic>
        <p:nvPicPr>
          <p:cNvPr id="14" name="Image 13">
            <a:extLst>
              <a:ext uri="{FF2B5EF4-FFF2-40B4-BE49-F238E27FC236}">
                <a16:creationId xmlns:a16="http://schemas.microsoft.com/office/drawing/2014/main" id="{5C0AE119-5F66-4D9B-9A21-31E5CAF510D3}"/>
              </a:ext>
            </a:extLst>
          </p:cNvPr>
          <p:cNvPicPr>
            <a:picLocks noChangeAspect="1"/>
          </p:cNvPicPr>
          <p:nvPr/>
        </p:nvPicPr>
        <p:blipFill>
          <a:blip r:embed="rId11"/>
          <a:stretch>
            <a:fillRect/>
          </a:stretch>
        </p:blipFill>
        <p:spPr>
          <a:xfrm rot="5400000">
            <a:off x="4854243" y="2746845"/>
            <a:ext cx="408525" cy="1629512"/>
          </a:xfrm>
          <a:prstGeom prst="rect">
            <a:avLst/>
          </a:prstGeom>
        </p:spPr>
      </p:pic>
      <p:pic>
        <p:nvPicPr>
          <p:cNvPr id="15" name="Image 14">
            <a:extLst>
              <a:ext uri="{FF2B5EF4-FFF2-40B4-BE49-F238E27FC236}">
                <a16:creationId xmlns:a16="http://schemas.microsoft.com/office/drawing/2014/main" id="{9149E2C7-789D-45C1-9174-126E769CF257}"/>
              </a:ext>
            </a:extLst>
          </p:cNvPr>
          <p:cNvPicPr>
            <a:picLocks noChangeAspect="1"/>
          </p:cNvPicPr>
          <p:nvPr/>
        </p:nvPicPr>
        <p:blipFill>
          <a:blip r:embed="rId12"/>
          <a:stretch>
            <a:fillRect/>
          </a:stretch>
        </p:blipFill>
        <p:spPr>
          <a:xfrm rot="5400000">
            <a:off x="6912375" y="2306147"/>
            <a:ext cx="417522" cy="2495748"/>
          </a:xfrm>
          <a:prstGeom prst="rect">
            <a:avLst/>
          </a:prstGeom>
        </p:spPr>
      </p:pic>
      <p:pic>
        <p:nvPicPr>
          <p:cNvPr id="17" name="Image 16">
            <a:extLst>
              <a:ext uri="{FF2B5EF4-FFF2-40B4-BE49-F238E27FC236}">
                <a16:creationId xmlns:a16="http://schemas.microsoft.com/office/drawing/2014/main" id="{1392158A-162E-4254-8384-F9AC5C6AC282}"/>
              </a:ext>
            </a:extLst>
          </p:cNvPr>
          <p:cNvPicPr>
            <a:picLocks noChangeAspect="1"/>
          </p:cNvPicPr>
          <p:nvPr/>
        </p:nvPicPr>
        <p:blipFill>
          <a:blip r:embed="rId13"/>
          <a:stretch>
            <a:fillRect/>
          </a:stretch>
        </p:blipFill>
        <p:spPr>
          <a:xfrm rot="5400000">
            <a:off x="5061682" y="2935138"/>
            <a:ext cx="408880" cy="2058340"/>
          </a:xfrm>
          <a:prstGeom prst="rect">
            <a:avLst/>
          </a:prstGeom>
        </p:spPr>
      </p:pic>
      <p:pic>
        <p:nvPicPr>
          <p:cNvPr id="18" name="Image 17">
            <a:extLst>
              <a:ext uri="{FF2B5EF4-FFF2-40B4-BE49-F238E27FC236}">
                <a16:creationId xmlns:a16="http://schemas.microsoft.com/office/drawing/2014/main" id="{ECE02EED-D111-4E62-BB0D-882AA925600A}"/>
              </a:ext>
            </a:extLst>
          </p:cNvPr>
          <p:cNvPicPr>
            <a:picLocks noChangeAspect="1"/>
          </p:cNvPicPr>
          <p:nvPr/>
        </p:nvPicPr>
        <p:blipFill>
          <a:blip r:embed="rId13"/>
          <a:stretch>
            <a:fillRect/>
          </a:stretch>
        </p:blipFill>
        <p:spPr>
          <a:xfrm rot="5400000">
            <a:off x="7135400" y="2934329"/>
            <a:ext cx="408880" cy="2058340"/>
          </a:xfrm>
          <a:prstGeom prst="rect">
            <a:avLst/>
          </a:prstGeom>
        </p:spPr>
      </p:pic>
    </p:spTree>
    <p:extLst>
      <p:ext uri="{BB962C8B-B14F-4D97-AF65-F5344CB8AC3E}">
        <p14:creationId xmlns:p14="http://schemas.microsoft.com/office/powerpoint/2010/main" val="4120365228"/>
      </p:ext>
    </p:extLst>
  </p:cSld>
  <p:clrMapOvr>
    <a:masterClrMapping/>
  </p:clrMapOvr>
  <p:extLst>
    <p:ext uri="{6950BFC3-D8DA-4A85-94F7-54DA5524770B}">
      <p188:commentRel xmlns:p188="http://schemas.microsoft.com/office/powerpoint/2018/8/main" r:id="rId3"/>
    </p:ext>
  </p:extLs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B8864EA-AE68-4B3C-A742-0CBD35D36DB6}"/>
              </a:ext>
            </a:extLst>
          </p:cNvPr>
          <p:cNvSpPr>
            <a:spLocks noGrp="1"/>
          </p:cNvSpPr>
          <p:nvPr>
            <p:ph type="title"/>
          </p:nvPr>
        </p:nvSpPr>
        <p:spPr/>
        <p:txBody>
          <a:bodyPr/>
          <a:lstStyle/>
          <a:p>
            <a:r>
              <a:rPr lang="fr-FR" dirty="0"/>
              <a:t>Devoirs</a:t>
            </a:r>
          </a:p>
        </p:txBody>
      </p:sp>
      <p:pic>
        <p:nvPicPr>
          <p:cNvPr id="4" name="Image 3" descr="Une image contenant table&#10;&#10;Description générée automatiquement">
            <a:extLst>
              <a:ext uri="{FF2B5EF4-FFF2-40B4-BE49-F238E27FC236}">
                <a16:creationId xmlns:a16="http://schemas.microsoft.com/office/drawing/2014/main" id="{4A9577D7-7CCC-461D-BC65-45926A154F8B}"/>
              </a:ext>
            </a:extLst>
          </p:cNvPr>
          <p:cNvPicPr>
            <a:picLocks noChangeAspect="1"/>
          </p:cNvPicPr>
          <p:nvPr/>
        </p:nvPicPr>
        <p:blipFill rotWithShape="1">
          <a:blip r:embed="rId2">
            <a:extLst>
              <a:ext uri="{28A0092B-C50C-407E-A947-70E740481C1C}">
                <a14:useLocalDpi xmlns:a14="http://schemas.microsoft.com/office/drawing/2010/main" val="0"/>
              </a:ext>
            </a:extLst>
          </a:blip>
          <a:srcRect r="50933" b="44012"/>
          <a:stretch/>
        </p:blipFill>
        <p:spPr>
          <a:xfrm>
            <a:off x="676656" y="573406"/>
            <a:ext cx="7650480" cy="6171492"/>
          </a:xfrm>
          <a:prstGeom prst="rect">
            <a:avLst/>
          </a:prstGeom>
        </p:spPr>
      </p:pic>
    </p:spTree>
    <p:extLst>
      <p:ext uri="{BB962C8B-B14F-4D97-AF65-F5344CB8AC3E}">
        <p14:creationId xmlns:p14="http://schemas.microsoft.com/office/powerpoint/2010/main" val="303721915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93CF87DB-B1AB-4800-8694-FB73A399F533}"/>
              </a:ext>
            </a:extLst>
          </p:cNvPr>
          <p:cNvSpPr>
            <a:spLocks noGrp="1"/>
          </p:cNvSpPr>
          <p:nvPr>
            <p:ph idx="1"/>
          </p:nvPr>
        </p:nvSpPr>
        <p:spPr/>
        <p:txBody>
          <a:bodyPr/>
          <a:lstStyle/>
          <a:p>
            <a:r>
              <a:rPr lang="fr-FR" dirty="0"/>
              <a:t>Montre la réglette 6.</a:t>
            </a:r>
          </a:p>
        </p:txBody>
      </p:sp>
      <p:sp>
        <p:nvSpPr>
          <p:cNvPr id="4" name="Titre 1">
            <a:extLst>
              <a:ext uri="{FF2B5EF4-FFF2-40B4-BE49-F238E27FC236}">
                <a16:creationId xmlns:a16="http://schemas.microsoft.com/office/drawing/2014/main" id="{2765919B-6CD4-40FD-AB3C-88213EC4ED64}"/>
              </a:ext>
            </a:extLst>
          </p:cNvPr>
          <p:cNvSpPr>
            <a:spLocks noGrp="1"/>
          </p:cNvSpPr>
          <p:nvPr>
            <p:ph type="title"/>
          </p:nvPr>
        </p:nvSpPr>
        <p:spPr>
          <a:xfrm>
            <a:off x="0" y="0"/>
            <a:ext cx="4113213" cy="476250"/>
          </a:xfrm>
        </p:spPr>
        <p:txBody>
          <a:bodyPr/>
          <a:lstStyle/>
          <a:p>
            <a:r>
              <a:rPr lang="fr-FR" dirty="0"/>
              <a:t>① Rappel : valeur des réglettes</a:t>
            </a:r>
          </a:p>
        </p:txBody>
      </p:sp>
    </p:spTree>
    <p:extLst>
      <p:ext uri="{BB962C8B-B14F-4D97-AF65-F5344CB8AC3E}">
        <p14:creationId xmlns:p14="http://schemas.microsoft.com/office/powerpoint/2010/main" val="5686108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93CF87DB-B1AB-4800-8694-FB73A399F533}"/>
              </a:ext>
            </a:extLst>
          </p:cNvPr>
          <p:cNvSpPr>
            <a:spLocks noGrp="1"/>
          </p:cNvSpPr>
          <p:nvPr>
            <p:ph idx="1"/>
          </p:nvPr>
        </p:nvSpPr>
        <p:spPr/>
        <p:txBody>
          <a:bodyPr/>
          <a:lstStyle/>
          <a:p>
            <a:r>
              <a:rPr lang="fr-FR" dirty="0"/>
              <a:t>Montre la réglette 2.</a:t>
            </a:r>
          </a:p>
        </p:txBody>
      </p:sp>
      <p:sp>
        <p:nvSpPr>
          <p:cNvPr id="4" name="Titre 1">
            <a:extLst>
              <a:ext uri="{FF2B5EF4-FFF2-40B4-BE49-F238E27FC236}">
                <a16:creationId xmlns:a16="http://schemas.microsoft.com/office/drawing/2014/main" id="{2765919B-6CD4-40FD-AB3C-88213EC4ED64}"/>
              </a:ext>
            </a:extLst>
          </p:cNvPr>
          <p:cNvSpPr>
            <a:spLocks noGrp="1"/>
          </p:cNvSpPr>
          <p:nvPr>
            <p:ph type="title"/>
          </p:nvPr>
        </p:nvSpPr>
        <p:spPr>
          <a:xfrm>
            <a:off x="0" y="0"/>
            <a:ext cx="4113213" cy="476250"/>
          </a:xfrm>
        </p:spPr>
        <p:txBody>
          <a:bodyPr/>
          <a:lstStyle/>
          <a:p>
            <a:r>
              <a:rPr lang="fr-FR" dirty="0"/>
              <a:t>① Rappel : valeur des réglettes</a:t>
            </a:r>
          </a:p>
        </p:txBody>
      </p:sp>
    </p:spTree>
    <p:extLst>
      <p:ext uri="{BB962C8B-B14F-4D97-AF65-F5344CB8AC3E}">
        <p14:creationId xmlns:p14="http://schemas.microsoft.com/office/powerpoint/2010/main" val="289135141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93CF87DB-B1AB-4800-8694-FB73A399F533}"/>
              </a:ext>
            </a:extLst>
          </p:cNvPr>
          <p:cNvSpPr>
            <a:spLocks noGrp="1"/>
          </p:cNvSpPr>
          <p:nvPr>
            <p:ph idx="1"/>
          </p:nvPr>
        </p:nvSpPr>
        <p:spPr/>
        <p:txBody>
          <a:bodyPr/>
          <a:lstStyle/>
          <a:p>
            <a:r>
              <a:rPr lang="fr-FR" dirty="0"/>
              <a:t>Montre la réglette 10.</a:t>
            </a:r>
          </a:p>
        </p:txBody>
      </p:sp>
      <p:sp>
        <p:nvSpPr>
          <p:cNvPr id="4" name="Titre 1">
            <a:extLst>
              <a:ext uri="{FF2B5EF4-FFF2-40B4-BE49-F238E27FC236}">
                <a16:creationId xmlns:a16="http://schemas.microsoft.com/office/drawing/2014/main" id="{2765919B-6CD4-40FD-AB3C-88213EC4ED64}"/>
              </a:ext>
            </a:extLst>
          </p:cNvPr>
          <p:cNvSpPr>
            <a:spLocks noGrp="1"/>
          </p:cNvSpPr>
          <p:nvPr>
            <p:ph type="title"/>
          </p:nvPr>
        </p:nvSpPr>
        <p:spPr>
          <a:xfrm>
            <a:off x="0" y="0"/>
            <a:ext cx="4113213" cy="476250"/>
          </a:xfrm>
        </p:spPr>
        <p:txBody>
          <a:bodyPr/>
          <a:lstStyle/>
          <a:p>
            <a:r>
              <a:rPr lang="fr-FR" dirty="0"/>
              <a:t>① Rappel : valeur des réglettes</a:t>
            </a:r>
          </a:p>
        </p:txBody>
      </p:sp>
    </p:spTree>
    <p:extLst>
      <p:ext uri="{BB962C8B-B14F-4D97-AF65-F5344CB8AC3E}">
        <p14:creationId xmlns:p14="http://schemas.microsoft.com/office/powerpoint/2010/main" val="215267388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CE1D2B3-89E7-4D71-A382-D74F1C50C44E}"/>
              </a:ext>
            </a:extLst>
          </p:cNvPr>
          <p:cNvSpPr>
            <a:spLocks noGrp="1"/>
          </p:cNvSpPr>
          <p:nvPr>
            <p:ph type="title"/>
          </p:nvPr>
        </p:nvSpPr>
        <p:spPr/>
        <p:txBody>
          <a:bodyPr/>
          <a:lstStyle/>
          <a:p>
            <a:r>
              <a:rPr lang="fr-FR" dirty="0"/>
              <a:t>② Décomposer le nombre 10</a:t>
            </a:r>
          </a:p>
        </p:txBody>
      </p:sp>
      <p:grpSp>
        <p:nvGrpSpPr>
          <p:cNvPr id="3" name="Groupe 2">
            <a:extLst>
              <a:ext uri="{FF2B5EF4-FFF2-40B4-BE49-F238E27FC236}">
                <a16:creationId xmlns:a16="http://schemas.microsoft.com/office/drawing/2014/main" id="{CE13F2D3-D7D9-432D-A377-8C1A3B7CBED1}"/>
              </a:ext>
            </a:extLst>
          </p:cNvPr>
          <p:cNvGrpSpPr/>
          <p:nvPr/>
        </p:nvGrpSpPr>
        <p:grpSpPr>
          <a:xfrm>
            <a:off x="1835478" y="2222060"/>
            <a:ext cx="5803352" cy="2817818"/>
            <a:chOff x="1835478" y="2222060"/>
            <a:chExt cx="5803352" cy="2817818"/>
          </a:xfrm>
        </p:grpSpPr>
        <p:grpSp>
          <p:nvGrpSpPr>
            <p:cNvPr id="6" name="Groupe 5">
              <a:extLst>
                <a:ext uri="{FF2B5EF4-FFF2-40B4-BE49-F238E27FC236}">
                  <a16:creationId xmlns:a16="http://schemas.microsoft.com/office/drawing/2014/main" id="{8507E2D1-6A3A-4673-84C2-E38662F29EEF}"/>
                </a:ext>
              </a:extLst>
            </p:cNvPr>
            <p:cNvGrpSpPr/>
            <p:nvPr/>
          </p:nvGrpSpPr>
          <p:grpSpPr>
            <a:xfrm>
              <a:off x="1835478" y="2222060"/>
              <a:ext cx="5803352" cy="2817818"/>
              <a:chOff x="1835478" y="2222060"/>
              <a:chExt cx="5803352" cy="2817818"/>
            </a:xfrm>
          </p:grpSpPr>
          <p:grpSp>
            <p:nvGrpSpPr>
              <p:cNvPr id="7" name="Groupe 6">
                <a:extLst>
                  <a:ext uri="{FF2B5EF4-FFF2-40B4-BE49-F238E27FC236}">
                    <a16:creationId xmlns:a16="http://schemas.microsoft.com/office/drawing/2014/main" id="{3EB9205E-D695-4A2A-A094-646D7BFA1420}"/>
                  </a:ext>
                </a:extLst>
              </p:cNvPr>
              <p:cNvGrpSpPr/>
              <p:nvPr/>
            </p:nvGrpSpPr>
            <p:grpSpPr>
              <a:xfrm>
                <a:off x="1835478" y="2222060"/>
                <a:ext cx="5473044" cy="2817818"/>
                <a:chOff x="2463258" y="2323524"/>
                <a:chExt cx="5473044" cy="2817818"/>
              </a:xfrm>
            </p:grpSpPr>
            <p:sp>
              <p:nvSpPr>
                <p:cNvPr id="12" name="Rectangle 11">
                  <a:extLst>
                    <a:ext uri="{FF2B5EF4-FFF2-40B4-BE49-F238E27FC236}">
                      <a16:creationId xmlns:a16="http://schemas.microsoft.com/office/drawing/2014/main" id="{7D03ED86-6C4C-453E-B4E7-3B744DBC28CD}"/>
                    </a:ext>
                  </a:extLst>
                </p:cNvPr>
                <p:cNvSpPr/>
                <p:nvPr/>
              </p:nvSpPr>
              <p:spPr>
                <a:xfrm>
                  <a:off x="2605177" y="2908299"/>
                  <a:ext cx="5167223" cy="2233043"/>
                </a:xfrm>
                <a:prstGeom prst="rect">
                  <a:avLst/>
                </a:prstGeom>
                <a:noFill/>
                <a:ln w="28575">
                  <a:solidFill>
                    <a:srgbClr val="A3949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3" name="Triangle isocèle 12">
                  <a:extLst>
                    <a:ext uri="{FF2B5EF4-FFF2-40B4-BE49-F238E27FC236}">
                      <a16:creationId xmlns:a16="http://schemas.microsoft.com/office/drawing/2014/main" id="{780C852C-B21E-4FA2-8C0A-B764D14AA977}"/>
                    </a:ext>
                  </a:extLst>
                </p:cNvPr>
                <p:cNvSpPr/>
                <p:nvPr/>
              </p:nvSpPr>
              <p:spPr>
                <a:xfrm>
                  <a:off x="2463258" y="2323524"/>
                  <a:ext cx="5473044" cy="584775"/>
                </a:xfrm>
                <a:prstGeom prst="triangle">
                  <a:avLst>
                    <a:gd name="adj" fmla="val 51009"/>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8" name="ZoneTexte 7">
                <a:extLst>
                  <a:ext uri="{FF2B5EF4-FFF2-40B4-BE49-F238E27FC236}">
                    <a16:creationId xmlns:a16="http://schemas.microsoft.com/office/drawing/2014/main" id="{BBE2683F-BD13-4DC9-876E-EE7098995724}"/>
                  </a:ext>
                </a:extLst>
              </p:cNvPr>
              <p:cNvSpPr txBox="1"/>
              <p:nvPr/>
            </p:nvSpPr>
            <p:spPr>
              <a:xfrm>
                <a:off x="2471608" y="3015680"/>
                <a:ext cx="5167222" cy="584775"/>
              </a:xfrm>
              <a:prstGeom prst="rect">
                <a:avLst/>
              </a:prstGeom>
              <a:noFill/>
            </p:spPr>
            <p:txBody>
              <a:bodyPr wrap="square" rtlCol="0">
                <a:spAutoFit/>
              </a:bodyPr>
              <a:lstStyle/>
              <a:p>
                <a:r>
                  <a:rPr lang="fr-FR" sz="3200" dirty="0">
                    <a:solidFill>
                      <a:srgbClr val="A39491"/>
                    </a:solidFill>
                    <a:latin typeface="DIN Next Rounded LT Pro" panose="020F0503020203050203" pitchFamily="34" charset="0"/>
                  </a:rPr>
                  <a:t> </a:t>
                </a:r>
                <a:r>
                  <a:rPr lang="fr-FR" sz="3200" dirty="0">
                    <a:latin typeface="DIN Next Rounded LT Pro" panose="020F0503020203050203" pitchFamily="34" charset="0"/>
                  </a:rPr>
                  <a:t>0 + 5 = 5  </a:t>
                </a:r>
                <a:r>
                  <a:rPr lang="fr-FR" sz="3200" dirty="0">
                    <a:latin typeface="DIN Next Rounded LT Pro" panose="020F0503020203050203" pitchFamily="34" charset="0"/>
                    <a:sym typeface="Symbol" panose="05050102010706020507" pitchFamily="18" charset="2"/>
                  </a:rPr>
                  <a:t>  5</a:t>
                </a:r>
                <a:r>
                  <a:rPr lang="fr-FR" sz="3200" dirty="0">
                    <a:latin typeface="DIN Next Rounded LT Pro" panose="020F0503020203050203" pitchFamily="34" charset="0"/>
                  </a:rPr>
                  <a:t> + 0 = 5 </a:t>
                </a:r>
              </a:p>
            </p:txBody>
          </p:sp>
          <p:sp>
            <p:nvSpPr>
              <p:cNvPr id="9" name="ZoneTexte 8">
                <a:extLst>
                  <a:ext uri="{FF2B5EF4-FFF2-40B4-BE49-F238E27FC236}">
                    <a16:creationId xmlns:a16="http://schemas.microsoft.com/office/drawing/2014/main" id="{CEC3267D-7A18-4049-856B-6AF1EFD176AA}"/>
                  </a:ext>
                </a:extLst>
              </p:cNvPr>
              <p:cNvSpPr txBox="1"/>
              <p:nvPr/>
            </p:nvSpPr>
            <p:spPr>
              <a:xfrm>
                <a:off x="2550725" y="3630969"/>
                <a:ext cx="5088105" cy="584775"/>
              </a:xfrm>
              <a:prstGeom prst="rect">
                <a:avLst/>
              </a:prstGeom>
              <a:noFill/>
            </p:spPr>
            <p:txBody>
              <a:bodyPr wrap="square" rtlCol="0">
                <a:spAutoFit/>
              </a:bodyPr>
              <a:lstStyle/>
              <a:p>
                <a:r>
                  <a:rPr lang="fr-FR" sz="3200" dirty="0">
                    <a:latin typeface="DIN Next Rounded LT Pro" panose="020F0503020203050203" pitchFamily="34" charset="0"/>
                  </a:rPr>
                  <a:t>1 + 4  = 5 </a:t>
                </a:r>
                <a:r>
                  <a:rPr lang="fr-FR" sz="3200" dirty="0">
                    <a:latin typeface="DIN Next Rounded LT Pro" panose="020F0503020203050203" pitchFamily="34" charset="0"/>
                    <a:sym typeface="Symbol" panose="05050102010706020507" pitchFamily="18" charset="2"/>
                  </a:rPr>
                  <a:t>  4</a:t>
                </a:r>
                <a:r>
                  <a:rPr lang="fr-FR" sz="3200" dirty="0">
                    <a:latin typeface="DIN Next Rounded LT Pro" panose="020F0503020203050203" pitchFamily="34" charset="0"/>
                  </a:rPr>
                  <a:t> + 1 = 5 </a:t>
                </a:r>
              </a:p>
            </p:txBody>
          </p:sp>
          <p:sp>
            <p:nvSpPr>
              <p:cNvPr id="11" name="ZoneTexte 10">
                <a:extLst>
                  <a:ext uri="{FF2B5EF4-FFF2-40B4-BE49-F238E27FC236}">
                    <a16:creationId xmlns:a16="http://schemas.microsoft.com/office/drawing/2014/main" id="{A48A3D6F-33DE-4E5C-A826-738849C74342}"/>
                  </a:ext>
                </a:extLst>
              </p:cNvPr>
              <p:cNvSpPr txBox="1"/>
              <p:nvPr/>
            </p:nvSpPr>
            <p:spPr>
              <a:xfrm flipH="1">
                <a:off x="4403844" y="2280031"/>
                <a:ext cx="382468" cy="584775"/>
              </a:xfrm>
              <a:prstGeom prst="rect">
                <a:avLst/>
              </a:prstGeom>
              <a:noFill/>
            </p:spPr>
            <p:txBody>
              <a:bodyPr wrap="square" rtlCol="0">
                <a:spAutoFit/>
              </a:bodyPr>
              <a:lstStyle/>
              <a:p>
                <a:r>
                  <a:rPr lang="fr-FR" sz="3200" dirty="0">
                    <a:solidFill>
                      <a:schemeClr val="bg1"/>
                    </a:solidFill>
                    <a:latin typeface="DIN Next Rounded LT Pro" panose="020F0503020203050203" pitchFamily="34" charset="0"/>
                  </a:rPr>
                  <a:t>5</a:t>
                </a:r>
              </a:p>
            </p:txBody>
          </p:sp>
        </p:grpSp>
        <p:sp>
          <p:nvSpPr>
            <p:cNvPr id="14" name="ZoneTexte 13">
              <a:extLst>
                <a:ext uri="{FF2B5EF4-FFF2-40B4-BE49-F238E27FC236}">
                  <a16:creationId xmlns:a16="http://schemas.microsoft.com/office/drawing/2014/main" id="{86CC25A3-2A52-4EF3-B8C8-AF121407D01E}"/>
                </a:ext>
              </a:extLst>
            </p:cNvPr>
            <p:cNvSpPr txBox="1"/>
            <p:nvPr/>
          </p:nvSpPr>
          <p:spPr>
            <a:xfrm>
              <a:off x="2550725" y="4259834"/>
              <a:ext cx="5088105" cy="584775"/>
            </a:xfrm>
            <a:prstGeom prst="rect">
              <a:avLst/>
            </a:prstGeom>
            <a:noFill/>
          </p:spPr>
          <p:txBody>
            <a:bodyPr wrap="square" rtlCol="0">
              <a:spAutoFit/>
            </a:bodyPr>
            <a:lstStyle/>
            <a:p>
              <a:r>
                <a:rPr lang="fr-FR" sz="3200" dirty="0">
                  <a:latin typeface="DIN Next Rounded LT Pro" panose="020F0503020203050203" pitchFamily="34" charset="0"/>
                </a:rPr>
                <a:t>2 + 3 = 5  </a:t>
              </a:r>
              <a:r>
                <a:rPr lang="fr-FR" sz="3200" dirty="0">
                  <a:latin typeface="DIN Next Rounded LT Pro" panose="020F0503020203050203" pitchFamily="34" charset="0"/>
                  <a:sym typeface="Symbol" panose="05050102010706020507" pitchFamily="18" charset="2"/>
                </a:rPr>
                <a:t>  3</a:t>
              </a:r>
              <a:r>
                <a:rPr lang="fr-FR" sz="3200" dirty="0">
                  <a:latin typeface="DIN Next Rounded LT Pro" panose="020F0503020203050203" pitchFamily="34" charset="0"/>
                </a:rPr>
                <a:t> + 2 = 5 </a:t>
              </a:r>
            </a:p>
          </p:txBody>
        </p:sp>
      </p:grpSp>
    </p:spTree>
    <p:extLst>
      <p:ext uri="{BB962C8B-B14F-4D97-AF65-F5344CB8AC3E}">
        <p14:creationId xmlns:p14="http://schemas.microsoft.com/office/powerpoint/2010/main" val="33424911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 5">
            <a:extLst>
              <a:ext uri="{FF2B5EF4-FFF2-40B4-BE49-F238E27FC236}">
                <a16:creationId xmlns:a16="http://schemas.microsoft.com/office/drawing/2014/main" id="{CD8E804D-DDDB-41CA-8CC4-81A7F29E22FD}"/>
              </a:ext>
            </a:extLst>
          </p:cNvPr>
          <p:cNvPicPr>
            <a:picLocks noChangeAspect="1"/>
          </p:cNvPicPr>
          <p:nvPr/>
        </p:nvPicPr>
        <p:blipFill>
          <a:blip r:embed="rId3"/>
          <a:stretch>
            <a:fillRect/>
          </a:stretch>
        </p:blipFill>
        <p:spPr>
          <a:xfrm rot="5400000">
            <a:off x="6539794" y="518628"/>
            <a:ext cx="429195" cy="4326097"/>
          </a:xfrm>
          <a:prstGeom prst="rect">
            <a:avLst/>
          </a:prstGeom>
          <a:ln>
            <a:solidFill>
              <a:srgbClr val="A39491"/>
            </a:solidFill>
          </a:ln>
        </p:spPr>
      </p:pic>
      <p:sp>
        <p:nvSpPr>
          <p:cNvPr id="34" name="Titre 1">
            <a:extLst>
              <a:ext uri="{FF2B5EF4-FFF2-40B4-BE49-F238E27FC236}">
                <a16:creationId xmlns:a16="http://schemas.microsoft.com/office/drawing/2014/main" id="{5DBFC757-C410-45A8-9DD1-38564679E57E}"/>
              </a:ext>
            </a:extLst>
          </p:cNvPr>
          <p:cNvSpPr>
            <a:spLocks noGrp="1"/>
          </p:cNvSpPr>
          <p:nvPr>
            <p:ph type="title"/>
          </p:nvPr>
        </p:nvSpPr>
        <p:spPr>
          <a:xfrm>
            <a:off x="0" y="0"/>
            <a:ext cx="4113213" cy="476250"/>
          </a:xfrm>
        </p:spPr>
        <p:txBody>
          <a:bodyPr/>
          <a:lstStyle/>
          <a:p>
            <a:r>
              <a:rPr lang="fr-FR" dirty="0"/>
              <a:t>② Décomposer le nombre 10</a:t>
            </a:r>
          </a:p>
        </p:txBody>
      </p:sp>
    </p:spTree>
    <p:extLst>
      <p:ext uri="{BB962C8B-B14F-4D97-AF65-F5344CB8AC3E}">
        <p14:creationId xmlns:p14="http://schemas.microsoft.com/office/powerpoint/2010/main" val="358274381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3" name="Groupe 32">
            <a:extLst>
              <a:ext uri="{FF2B5EF4-FFF2-40B4-BE49-F238E27FC236}">
                <a16:creationId xmlns:a16="http://schemas.microsoft.com/office/drawing/2014/main" id="{8F7C5F25-59D5-4680-AB4A-69BF2C859B4F}"/>
              </a:ext>
            </a:extLst>
          </p:cNvPr>
          <p:cNvGrpSpPr/>
          <p:nvPr/>
        </p:nvGrpSpPr>
        <p:grpSpPr>
          <a:xfrm>
            <a:off x="4591343" y="2467079"/>
            <a:ext cx="4326097" cy="863269"/>
            <a:chOff x="4591343" y="2467079"/>
            <a:chExt cx="4326097" cy="863269"/>
          </a:xfrm>
        </p:grpSpPr>
        <p:pic>
          <p:nvPicPr>
            <p:cNvPr id="6" name="Image 5">
              <a:extLst>
                <a:ext uri="{FF2B5EF4-FFF2-40B4-BE49-F238E27FC236}">
                  <a16:creationId xmlns:a16="http://schemas.microsoft.com/office/drawing/2014/main" id="{CD8E804D-DDDB-41CA-8CC4-81A7F29E22FD}"/>
                </a:ext>
              </a:extLst>
            </p:cNvPr>
            <p:cNvPicPr>
              <a:picLocks noChangeAspect="1"/>
            </p:cNvPicPr>
            <p:nvPr/>
          </p:nvPicPr>
          <p:blipFill>
            <a:blip r:embed="rId3"/>
            <a:stretch>
              <a:fillRect/>
            </a:stretch>
          </p:blipFill>
          <p:spPr>
            <a:xfrm rot="5400000">
              <a:off x="6539794" y="518628"/>
              <a:ext cx="429195" cy="4326097"/>
            </a:xfrm>
            <a:prstGeom prst="rect">
              <a:avLst/>
            </a:prstGeom>
            <a:ln>
              <a:solidFill>
                <a:srgbClr val="A39491"/>
              </a:solidFill>
            </a:ln>
          </p:spPr>
        </p:pic>
        <p:pic>
          <p:nvPicPr>
            <p:cNvPr id="8" name="Image 7">
              <a:extLst>
                <a:ext uri="{FF2B5EF4-FFF2-40B4-BE49-F238E27FC236}">
                  <a16:creationId xmlns:a16="http://schemas.microsoft.com/office/drawing/2014/main" id="{7CEEA374-34BD-42FD-AB7C-8E010D07053E}"/>
                </a:ext>
              </a:extLst>
            </p:cNvPr>
            <p:cNvPicPr>
              <a:picLocks noChangeAspect="1"/>
            </p:cNvPicPr>
            <p:nvPr/>
          </p:nvPicPr>
          <p:blipFill>
            <a:blip r:embed="rId4"/>
            <a:stretch>
              <a:fillRect/>
            </a:stretch>
          </p:blipFill>
          <p:spPr>
            <a:xfrm rot="5400000">
              <a:off x="4588904" y="2888960"/>
              <a:ext cx="443827" cy="438950"/>
            </a:xfrm>
            <a:prstGeom prst="rect">
              <a:avLst/>
            </a:prstGeom>
            <a:ln>
              <a:solidFill>
                <a:srgbClr val="A39491"/>
              </a:solidFill>
            </a:ln>
          </p:spPr>
        </p:pic>
      </p:grpSp>
      <p:sp>
        <p:nvSpPr>
          <p:cNvPr id="34" name="Titre 1">
            <a:extLst>
              <a:ext uri="{FF2B5EF4-FFF2-40B4-BE49-F238E27FC236}">
                <a16:creationId xmlns:a16="http://schemas.microsoft.com/office/drawing/2014/main" id="{5DBFC757-C410-45A8-9DD1-38564679E57E}"/>
              </a:ext>
            </a:extLst>
          </p:cNvPr>
          <p:cNvSpPr>
            <a:spLocks noGrp="1"/>
          </p:cNvSpPr>
          <p:nvPr>
            <p:ph type="title"/>
          </p:nvPr>
        </p:nvSpPr>
        <p:spPr>
          <a:xfrm>
            <a:off x="0" y="0"/>
            <a:ext cx="4113213" cy="476250"/>
          </a:xfrm>
        </p:spPr>
        <p:txBody>
          <a:bodyPr/>
          <a:lstStyle/>
          <a:p>
            <a:r>
              <a:rPr lang="fr-FR" dirty="0"/>
              <a:t>② Décomposer le nombre 10</a:t>
            </a:r>
          </a:p>
        </p:txBody>
      </p:sp>
    </p:spTree>
    <p:extLst>
      <p:ext uri="{BB962C8B-B14F-4D97-AF65-F5344CB8AC3E}">
        <p14:creationId xmlns:p14="http://schemas.microsoft.com/office/powerpoint/2010/main" val="2181620961"/>
      </p:ext>
    </p:extLst>
  </p:cSld>
  <p:clrMapOvr>
    <a:masterClrMapping/>
  </p:clrMapOvr>
</p:sld>
</file>

<file path=ppt/theme/theme1.xml><?xml version="1.0" encoding="utf-8"?>
<a:theme xmlns:a="http://schemas.openxmlformats.org/drawingml/2006/main" name="Thème Office">
  <a:themeElements>
    <a:clrScheme name="Thème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hèm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4_Thème Office">
  <a:themeElements>
    <a:clrScheme name="Thème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hèm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1_Thème Office">
  <a:themeElements>
    <a:clrScheme name="Thème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hèm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2_Thème Office">
  <a:themeElements>
    <a:clrScheme name="Thème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hèm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3_Thème Office">
  <a:themeElements>
    <a:clrScheme name="Thème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hèm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B5D1979698DF1E409B2B7EB07AB6DCB7" ma:contentTypeVersion="11" ma:contentTypeDescription="Crée un document." ma:contentTypeScope="" ma:versionID="ec0aa7ed66a7a26c77cccaf660251685">
  <xsd:schema xmlns:xsd="http://www.w3.org/2001/XMLSchema" xmlns:xs="http://www.w3.org/2001/XMLSchema" xmlns:p="http://schemas.microsoft.com/office/2006/metadata/properties" xmlns:ns2="23cf7a0d-57af-4434-867c-c099e6f87b4a" targetNamespace="http://schemas.microsoft.com/office/2006/metadata/properties" ma:root="true" ma:fieldsID="845a7ad382637897703b55a84309d506" ns2:_="">
    <xsd:import namespace="23cf7a0d-57af-4434-867c-c099e6f87b4a"/>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MediaServiceGenerationTime" minOccurs="0"/>
                <xsd:element ref="ns2:MediaServiceEventHashCode" minOccurs="0"/>
                <xsd:element ref="ns2:lcf76f155ced4ddcb4097134ff3c332f" minOccurs="0"/>
                <xsd:element ref="ns2:MediaServiceOCR" minOccurs="0"/>
                <xsd:element ref="ns2: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3cf7a0d-57af-4434-867c-c099e6f87b4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lcf76f155ced4ddcb4097134ff3c332f" ma:index="16" nillable="true" ma:taxonomy="true" ma:internalName="lcf76f155ced4ddcb4097134ff3c332f" ma:taxonomyFieldName="MediaServiceImageTags" ma:displayName="Balises d’images" ma:readOnly="false" ma:fieldId="{5cf76f15-5ced-4ddc-b409-7134ff3c332f}" ma:taxonomyMulti="true" ma:sspId="e0316926-e272-4302-89b0-5e160602c2e1" ma:termSetId="09814cd3-568e-fe90-9814-8d621ff8fb84" ma:anchorId="fba54fb3-c3e1-fe81-a776-ca4b69148c4d" ma:open="true" ma:isKeyword="false">
      <xsd:complexType>
        <xsd:sequence>
          <xsd:element ref="pc:Terms" minOccurs="0" maxOccurs="1"/>
        </xsd:sequence>
      </xsd:complexType>
    </xsd:element>
    <xsd:element name="MediaServiceOCR" ma:index="17" nillable="true" ma:displayName="Extracted Text" ma:internalName="MediaServiceOCR" ma:readOnly="true">
      <xsd:simpleType>
        <xsd:restriction base="dms:Note">
          <xsd:maxLength value="255"/>
        </xsd:restriction>
      </xsd:simpleType>
    </xsd:element>
    <xsd:element name="MediaServiceLocation" ma:index="18" nillable="true" ma:displayName="Location" ma:indexed="true" ma:internalName="MediaServiceLocation"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23cf7a0d-57af-4434-867c-c099e6f87b4a">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424AE4C3-73E3-4681-9A1F-05DCAE7C04B2}">
  <ds:schemaRefs>
    <ds:schemaRef ds:uri="http://schemas.microsoft.com/sharepoint/v3/contenttype/forms"/>
  </ds:schemaRefs>
</ds:datastoreItem>
</file>

<file path=customXml/itemProps2.xml><?xml version="1.0" encoding="utf-8"?>
<ds:datastoreItem xmlns:ds="http://schemas.openxmlformats.org/officeDocument/2006/customXml" ds:itemID="{9FC2B562-1E9E-441F-B25C-9B5858E30B4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3cf7a0d-57af-4434-867c-c099e6f87b4a"/>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EAC71FFA-E8D4-45A7-B53D-9EC090DD7389}">
  <ds:schemaRefs>
    <ds:schemaRef ds:uri="http://schemas.microsoft.com/office/2006/metadata/properties"/>
    <ds:schemaRef ds:uri="http://schemas.microsoft.com/office/infopath/2007/PartnerControls"/>
    <ds:schemaRef ds:uri="http://purl.org/dc/terms/"/>
    <ds:schemaRef ds:uri="http://purl.org/dc/dcmitype/"/>
    <ds:schemaRef ds:uri="http://schemas.microsoft.com/office/2006/documentManagement/types"/>
    <ds:schemaRef ds:uri="http://purl.org/dc/elements/1.1/"/>
    <ds:schemaRef ds:uri="http://schemas.openxmlformats.org/package/2006/metadata/core-properties"/>
    <ds:schemaRef ds:uri="23cf7a0d-57af-4434-867c-c099e6f87b4a"/>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Office Theme</Template>
  <TotalTime>4879</TotalTime>
  <Words>1270</Words>
  <Application>Microsoft Office PowerPoint</Application>
  <PresentationFormat>Affichage à l'écran (4:3)</PresentationFormat>
  <Paragraphs>141</Paragraphs>
  <Slides>34</Slides>
  <Notes>30</Notes>
  <HiddenSlides>0</HiddenSlides>
  <MMClips>0</MMClips>
  <ScaleCrop>false</ScaleCrop>
  <HeadingPairs>
    <vt:vector size="6" baseType="variant">
      <vt:variant>
        <vt:lpstr>Polices utilisées</vt:lpstr>
      </vt:variant>
      <vt:variant>
        <vt:i4>7</vt:i4>
      </vt:variant>
      <vt:variant>
        <vt:lpstr>Thème</vt:lpstr>
      </vt:variant>
      <vt:variant>
        <vt:i4>5</vt:i4>
      </vt:variant>
      <vt:variant>
        <vt:lpstr>Titres des diapositives</vt:lpstr>
      </vt:variant>
      <vt:variant>
        <vt:i4>34</vt:i4>
      </vt:variant>
    </vt:vector>
  </HeadingPairs>
  <TitlesOfParts>
    <vt:vector size="46" baseType="lpstr">
      <vt:lpstr>Segoe UI</vt:lpstr>
      <vt:lpstr>DIN Next LT Pro</vt:lpstr>
      <vt:lpstr>Arial</vt:lpstr>
      <vt:lpstr>Calibri</vt:lpstr>
      <vt:lpstr>DIN Next Rounded LT Pro</vt:lpstr>
      <vt:lpstr>Calibri Light</vt:lpstr>
      <vt:lpstr>Verdana</vt:lpstr>
      <vt:lpstr>Thème Office</vt:lpstr>
      <vt:lpstr>4_Thème Office</vt:lpstr>
      <vt:lpstr>1_Thème Office</vt:lpstr>
      <vt:lpstr>2_Thème Office</vt:lpstr>
      <vt:lpstr>3_Thème Office</vt:lpstr>
      <vt:lpstr>16. Décomposer le nombre 10</vt:lpstr>
      <vt:lpstr>① Rappel : valeur des réglettes</vt:lpstr>
      <vt:lpstr>① Rappel : valeur des réglettes</vt:lpstr>
      <vt:lpstr>① Rappel : valeur des réglettes</vt:lpstr>
      <vt:lpstr>① Rappel : valeur des réglettes</vt:lpstr>
      <vt:lpstr>① Rappel : valeur des réglettes</vt:lpstr>
      <vt:lpstr>② Décomposer le nombre 10</vt:lpstr>
      <vt:lpstr>② Décomposer le nombre 10</vt:lpstr>
      <vt:lpstr>② Décomposer le nombre 10</vt:lpstr>
      <vt:lpstr>② Décomposer le nombre 10</vt:lpstr>
      <vt:lpstr>② Décomposer le nombre 10</vt:lpstr>
      <vt:lpstr>② Décomposer le nombre 10</vt:lpstr>
      <vt:lpstr>② Décomposer le nombre 10</vt:lpstr>
      <vt:lpstr>② Décomposer le nombre 10</vt:lpstr>
      <vt:lpstr>② Décomposer le nombre 10</vt:lpstr>
      <vt:lpstr>② Décomposer le nombre 10</vt:lpstr>
      <vt:lpstr>② Décomposer le nombre 10</vt:lpstr>
      <vt:lpstr>② Décomposer le nombre 10</vt:lpstr>
      <vt:lpstr>② Décomposer le nombre 10</vt:lpstr>
      <vt:lpstr>② Décomposer le nombre 10</vt:lpstr>
      <vt:lpstr>② Décomposer le nombre 10</vt:lpstr>
      <vt:lpstr>③ Calculer en utilisant les décompositions du nombre 10</vt:lpstr>
      <vt:lpstr>③ Calculer en utilisant les décompositions du nombre 10</vt:lpstr>
      <vt:lpstr>③ Calculer en utilisant les décompositions du nombre 10</vt:lpstr>
      <vt:lpstr>③ Calculer en utilisant les décompositions du nombre 10</vt:lpstr>
      <vt:lpstr>③ Calculer en utilisant les décompositions du nombre 10</vt:lpstr>
      <vt:lpstr>③ Calculer en utilisant les décompositions du nombre 10</vt:lpstr>
      <vt:lpstr>Entrainement</vt:lpstr>
      <vt:lpstr>Entrainement</vt:lpstr>
      <vt:lpstr>Entrainement</vt:lpstr>
      <vt:lpstr>Entrainement</vt:lpstr>
      <vt:lpstr>Exercice des champions</vt:lpstr>
      <vt:lpstr>Leçon</vt:lpstr>
      <vt:lpstr>Devoirs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cp:lastModifiedBy>BELLEMIN SANDRA</cp:lastModifiedBy>
  <cp:revision>49</cp:revision>
  <dcterms:created xsi:type="dcterms:W3CDTF">2022-01-07T11:15:07Z</dcterms:created>
  <dcterms:modified xsi:type="dcterms:W3CDTF">2025-03-20T08:31:23Z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0x010100B5D1979698DF1E409B2B7EB07AB6DCB7</vt:lpwstr>
  </property>
  <property fmtid="{D5CDD505-2E9C-101B-9397-08002B2CF9AE}" pid="3" name="MediaServiceImageTags">
    <vt:lpwstr/>
  </property>
</Properties>
</file>