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70" r:id="rId5"/>
    <p:sldMasterId id="2147483676" r:id="rId6"/>
    <p:sldMasterId id="2147483685" r:id="rId7"/>
    <p:sldMasterId id="2147483681" r:id="rId8"/>
  </p:sldMasterIdLst>
  <p:notesMasterIdLst>
    <p:notesMasterId r:id="rId43"/>
  </p:notesMasterIdLst>
  <p:sldIdLst>
    <p:sldId id="273" r:id="rId9"/>
    <p:sldId id="274" r:id="rId10"/>
    <p:sldId id="275" r:id="rId11"/>
    <p:sldId id="276" r:id="rId12"/>
    <p:sldId id="277" r:id="rId13"/>
    <p:sldId id="279" r:id="rId14"/>
    <p:sldId id="309" r:id="rId15"/>
    <p:sldId id="310" r:id="rId16"/>
    <p:sldId id="286" r:id="rId17"/>
    <p:sldId id="293" r:id="rId18"/>
    <p:sldId id="291" r:id="rId19"/>
    <p:sldId id="287" r:id="rId20"/>
    <p:sldId id="311" r:id="rId21"/>
    <p:sldId id="313" r:id="rId22"/>
    <p:sldId id="290" r:id="rId23"/>
    <p:sldId id="294" r:id="rId24"/>
    <p:sldId id="315" r:id="rId25"/>
    <p:sldId id="295" r:id="rId26"/>
    <p:sldId id="316" r:id="rId27"/>
    <p:sldId id="317" r:id="rId28"/>
    <p:sldId id="299" r:id="rId29"/>
    <p:sldId id="318" r:id="rId30"/>
    <p:sldId id="319" r:id="rId31"/>
    <p:sldId id="302" r:id="rId32"/>
    <p:sldId id="307" r:id="rId33"/>
    <p:sldId id="323" r:id="rId34"/>
    <p:sldId id="303" r:id="rId35"/>
    <p:sldId id="322" r:id="rId36"/>
    <p:sldId id="308" r:id="rId37"/>
    <p:sldId id="324" r:id="rId38"/>
    <p:sldId id="306" r:id="rId39"/>
    <p:sldId id="320" r:id="rId40"/>
    <p:sldId id="325" r:id="rId41"/>
    <p:sldId id="321" r:id="rId42"/>
  </p:sldIdLst>
  <p:sldSz cx="9144000" cy="6858000" type="screen4x3"/>
  <p:notesSz cx="6858000" cy="9144000"/>
  <p:embeddedFontLst>
    <p:embeddedFont>
      <p:font typeface="Segoe UI" panose="020B0502040204020203" pitchFamily="34" charset="0"/>
      <p:regular r:id="rId44"/>
      <p:bold r:id="rId45"/>
      <p:italic r:id="rId46"/>
      <p:boldItalic r:id="rId47"/>
    </p:embeddedFont>
    <p:embeddedFont>
      <p:font typeface="Verdana" panose="020B0604030504040204" pitchFamily="34" charset="0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3C2CF67-9BF0-36C3-EEE1-09B84C3469D6}" name="BELLEMIN SANDRA" initials="SB" userId="S::SBELLEMIN@editions-hatier.fr::5fe4e071-d3f4-40df-970f-ee8fcf898346" providerId="AD"/>
  <p188:author id="{CB410498-00AA-A716-1E6C-E42B11846246}" name="jennifer riviere" initials="jr" userId="77148290420568c5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18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omenriah" initials="om" lastIdx="2" clrIdx="1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3" name="catherine.mallard2" initials="ca" lastIdx="6" clrIdx="2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4" name="pauline.negrellion" initials="pa" lastIdx="8" clrIdx="3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5" name="riviere.jennifer" initials="ri" lastIdx="11" clrIdx="4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9491"/>
    <a:srgbClr val="3B8569"/>
    <a:srgbClr val="61C4D1"/>
    <a:srgbClr val="FFD333"/>
    <a:srgbClr val="EC527E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DBB90A-8D80-4BBF-BDB0-49D0FFCDA6AF}" v="52" dt="2025-03-19T09:08:02.5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70944" autoAdjust="0"/>
  </p:normalViewPr>
  <p:slideViewPr>
    <p:cSldViewPr snapToGrid="0">
      <p:cViewPr>
        <p:scale>
          <a:sx n="50" d="100"/>
          <a:sy n="50" d="100"/>
        </p:scale>
        <p:origin x="1806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font" Target="fonts/font3.fntdata"/><Relationship Id="rId59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font" Target="fonts/font2.fntdata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font" Target="fonts/font6.fntdata"/><Relationship Id="rId57" Type="http://schemas.microsoft.com/office/2016/11/relationships/changesInfo" Target="changesInfos/changesInfo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font" Target="fonts/font1.fntdata"/><Relationship Id="rId52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5.xml"/><Relationship Id="rId51" Type="http://schemas.openxmlformats.org/officeDocument/2006/relationships/font" Target="fonts/font8.fntdata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47DBB90A-8D80-4BBF-BDB0-49D0FFCDA6AF}"/>
    <pc:docChg chg="undo custSel modSld modMainMaster">
      <pc:chgData name="BELLEMIN SANDRA" userId="5fe4e071-d3f4-40df-970f-ee8fcf898346" providerId="ADAL" clId="{47DBB90A-8D80-4BBF-BDB0-49D0FFCDA6AF}" dt="2025-03-19T09:08:03.063" v="313" actId="27614"/>
      <pc:docMkLst>
        <pc:docMk/>
      </pc:docMkLst>
      <pc:sldChg chg="addSp delSp modSp mod modClrScheme chgLayout">
        <pc:chgData name="BELLEMIN SANDRA" userId="5fe4e071-d3f4-40df-970f-ee8fcf898346" providerId="ADAL" clId="{47DBB90A-8D80-4BBF-BDB0-49D0FFCDA6AF}" dt="2025-03-19T09:06:25.849" v="213" actId="27614"/>
        <pc:sldMkLst>
          <pc:docMk/>
          <pc:sldMk cId="1370316475" sldId="273"/>
        </pc:sldMkLst>
        <pc:spChg chg="del mod ord">
          <ac:chgData name="BELLEMIN SANDRA" userId="5fe4e071-d3f4-40df-970f-ee8fcf898346" providerId="ADAL" clId="{47DBB90A-8D80-4BBF-BDB0-49D0FFCDA6AF}" dt="2025-03-19T09:04:59.383" v="173" actId="478"/>
          <ac:spMkLst>
            <pc:docMk/>
            <pc:sldMk cId="1370316475" sldId="273"/>
            <ac:spMk id="2" creationId="{1D8313DF-BF54-40A9-8DFB-8FAAB26748D2}"/>
          </ac:spMkLst>
        </pc:spChg>
        <pc:spChg chg="del">
          <ac:chgData name="BELLEMIN SANDRA" userId="5fe4e071-d3f4-40df-970f-ee8fcf898346" providerId="ADAL" clId="{47DBB90A-8D80-4BBF-BDB0-49D0FFCDA6AF}" dt="2025-03-19T09:04:59.383" v="173" actId="478"/>
          <ac:spMkLst>
            <pc:docMk/>
            <pc:sldMk cId="1370316475" sldId="273"/>
            <ac:spMk id="3" creationId="{013A2E0A-CD12-462B-B4A8-9DB595DB6E28}"/>
          </ac:spMkLst>
        </pc:spChg>
        <pc:picChg chg="add mod">
          <ac:chgData name="BELLEMIN SANDRA" userId="5fe4e071-d3f4-40df-970f-ee8fcf898346" providerId="ADAL" clId="{47DBB90A-8D80-4BBF-BDB0-49D0FFCDA6AF}" dt="2025-03-19T09:06:25.849" v="213" actId="27614"/>
          <ac:picMkLst>
            <pc:docMk/>
            <pc:sldMk cId="1370316475" sldId="273"/>
            <ac:picMk id="5" creationId="{27C3BF83-7C11-F730-80F0-909222C56D0A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6:27.440" v="215" actId="27614"/>
        <pc:sldMkLst>
          <pc:docMk/>
          <pc:sldMk cId="3813302514" sldId="274"/>
        </pc:sldMkLst>
        <pc:spChg chg="del mod ord">
          <ac:chgData name="BELLEMIN SANDRA" userId="5fe4e071-d3f4-40df-970f-ee8fcf898346" providerId="ADAL" clId="{47DBB90A-8D80-4BBF-BDB0-49D0FFCDA6AF}" dt="2025-03-19T09:05:01.423" v="174" actId="478"/>
          <ac:spMkLst>
            <pc:docMk/>
            <pc:sldMk cId="3813302514" sldId="274"/>
            <ac:spMk id="2" creationId="{41B7A20A-2DAB-4BDA-B811-C06AE92DD38D}"/>
          </ac:spMkLst>
        </pc:spChg>
        <pc:spChg chg="del mod ord">
          <ac:chgData name="BELLEMIN SANDRA" userId="5fe4e071-d3f4-40df-970f-ee8fcf898346" providerId="ADAL" clId="{47DBB90A-8D80-4BBF-BDB0-49D0FFCDA6AF}" dt="2025-03-19T09:05:01.423" v="174" actId="478"/>
          <ac:spMkLst>
            <pc:docMk/>
            <pc:sldMk cId="3813302514" sldId="274"/>
            <ac:spMk id="3" creationId="{526AF001-9230-406B-BC61-2647A060E02A}"/>
          </ac:spMkLst>
        </pc:spChg>
        <pc:picChg chg="add mod">
          <ac:chgData name="BELLEMIN SANDRA" userId="5fe4e071-d3f4-40df-970f-ee8fcf898346" providerId="ADAL" clId="{47DBB90A-8D80-4BBF-BDB0-49D0FFCDA6AF}" dt="2025-03-19T09:06:27.440" v="215" actId="27614"/>
          <ac:picMkLst>
            <pc:docMk/>
            <pc:sldMk cId="3813302514" sldId="274"/>
            <ac:picMk id="5" creationId="{1A81C404-520F-BE84-FF4A-09214C2F2534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6:47.141" v="235" actId="962"/>
        <pc:sldMkLst>
          <pc:docMk/>
          <pc:sldMk cId="3979346714" sldId="275"/>
        </pc:sldMkLst>
        <pc:spChg chg="del mod ord">
          <ac:chgData name="BELLEMIN SANDRA" userId="5fe4e071-d3f4-40df-970f-ee8fcf898346" providerId="ADAL" clId="{47DBB90A-8D80-4BBF-BDB0-49D0FFCDA6AF}" dt="2025-03-19T09:05:03.559" v="175" actId="478"/>
          <ac:spMkLst>
            <pc:docMk/>
            <pc:sldMk cId="3979346714" sldId="275"/>
            <ac:spMk id="2" creationId="{E2EC7E1D-1C7F-411E-896D-C40236CE002A}"/>
          </ac:spMkLst>
        </pc:spChg>
        <pc:spChg chg="del mod ord">
          <ac:chgData name="BELLEMIN SANDRA" userId="5fe4e071-d3f4-40df-970f-ee8fcf898346" providerId="ADAL" clId="{47DBB90A-8D80-4BBF-BDB0-49D0FFCDA6AF}" dt="2025-03-19T09:05:03.559" v="175" actId="478"/>
          <ac:spMkLst>
            <pc:docMk/>
            <pc:sldMk cId="3979346714" sldId="275"/>
            <ac:spMk id="3" creationId="{42FBD488-EB44-4DFC-9CF0-7B55A8D9B555}"/>
          </ac:spMkLst>
        </pc:spChg>
        <pc:picChg chg="add del mod">
          <ac:chgData name="BELLEMIN SANDRA" userId="5fe4e071-d3f4-40df-970f-ee8fcf898346" providerId="ADAL" clId="{47DBB90A-8D80-4BBF-BDB0-49D0FFCDA6AF}" dt="2025-03-19T09:06:44.517" v="232" actId="478"/>
          <ac:picMkLst>
            <pc:docMk/>
            <pc:sldMk cId="3979346714" sldId="275"/>
            <ac:picMk id="5" creationId="{E1B17956-9551-FD30-A3EC-A0C492836A9C}"/>
          </ac:picMkLst>
        </pc:picChg>
        <pc:picChg chg="add del mod">
          <ac:chgData name="BELLEMIN SANDRA" userId="5fe4e071-d3f4-40df-970f-ee8fcf898346" providerId="ADAL" clId="{47DBB90A-8D80-4BBF-BDB0-49D0FFCDA6AF}" dt="2025-03-19T09:06:43.973" v="231" actId="478"/>
          <ac:picMkLst>
            <pc:docMk/>
            <pc:sldMk cId="3979346714" sldId="275"/>
            <ac:picMk id="7" creationId="{8C693129-E21B-29DC-41C0-8289738045C2}"/>
          </ac:picMkLst>
        </pc:picChg>
        <pc:picChg chg="add del mod">
          <ac:chgData name="BELLEMIN SANDRA" userId="5fe4e071-d3f4-40df-970f-ee8fcf898346" providerId="ADAL" clId="{47DBB90A-8D80-4BBF-BDB0-49D0FFCDA6AF}" dt="2025-03-19T09:06:43.260" v="230" actId="478"/>
          <ac:picMkLst>
            <pc:docMk/>
            <pc:sldMk cId="3979346714" sldId="275"/>
            <ac:picMk id="9" creationId="{2B8C03F7-D0E7-54D1-7BD1-2EB7C6A4E679}"/>
          </ac:picMkLst>
        </pc:picChg>
        <pc:picChg chg="add del mod">
          <ac:chgData name="BELLEMIN SANDRA" userId="5fe4e071-d3f4-40df-970f-ee8fcf898346" providerId="ADAL" clId="{47DBB90A-8D80-4BBF-BDB0-49D0FFCDA6AF}" dt="2025-03-19T09:06:42.428" v="229" actId="478"/>
          <ac:picMkLst>
            <pc:docMk/>
            <pc:sldMk cId="3979346714" sldId="275"/>
            <ac:picMk id="11" creationId="{A616E7E1-0754-BB13-2A9D-823BBD068C7C}"/>
          </ac:picMkLst>
        </pc:picChg>
        <pc:picChg chg="add del mod">
          <ac:chgData name="BELLEMIN SANDRA" userId="5fe4e071-d3f4-40df-970f-ee8fcf898346" providerId="ADAL" clId="{47DBB90A-8D80-4BBF-BDB0-49D0FFCDA6AF}" dt="2025-03-19T09:06:41.595" v="228" actId="478"/>
          <ac:picMkLst>
            <pc:docMk/>
            <pc:sldMk cId="3979346714" sldId="275"/>
            <ac:picMk id="13" creationId="{B4F5CDBA-7C9E-48E1-0581-6DE726A06F1C}"/>
          </ac:picMkLst>
        </pc:picChg>
        <pc:picChg chg="add del mod">
          <ac:chgData name="BELLEMIN SANDRA" userId="5fe4e071-d3f4-40df-970f-ee8fcf898346" providerId="ADAL" clId="{47DBB90A-8D80-4BBF-BDB0-49D0FFCDA6AF}" dt="2025-03-19T09:06:39.061" v="227" actId="478"/>
          <ac:picMkLst>
            <pc:docMk/>
            <pc:sldMk cId="3979346714" sldId="275"/>
            <ac:picMk id="15" creationId="{07DC3AC8-022F-D074-6AFE-43CB1B303BB8}"/>
          </ac:picMkLst>
        </pc:picChg>
        <pc:picChg chg="add del mod">
          <ac:chgData name="BELLEMIN SANDRA" userId="5fe4e071-d3f4-40df-970f-ee8fcf898346" providerId="ADAL" clId="{47DBB90A-8D80-4BBF-BDB0-49D0FFCDA6AF}" dt="2025-03-19T09:06:38.645" v="226" actId="478"/>
          <ac:picMkLst>
            <pc:docMk/>
            <pc:sldMk cId="3979346714" sldId="275"/>
            <ac:picMk id="17" creationId="{E1DEAD13-7D90-4975-6AD3-C6674E80A9EA}"/>
          </ac:picMkLst>
        </pc:picChg>
        <pc:picChg chg="add mod">
          <ac:chgData name="BELLEMIN SANDRA" userId="5fe4e071-d3f4-40df-970f-ee8fcf898346" providerId="ADAL" clId="{47DBB90A-8D80-4BBF-BDB0-49D0FFCDA6AF}" dt="2025-03-19T09:06:47.141" v="235" actId="962"/>
          <ac:picMkLst>
            <pc:docMk/>
            <pc:sldMk cId="3979346714" sldId="275"/>
            <ac:picMk id="19" creationId="{5E72A195-0310-4856-762C-EC033431514C}"/>
          </ac:picMkLst>
        </pc:picChg>
      </pc:sldChg>
      <pc:sldChg chg="addSp delSp modSp mod chgLayout">
        <pc:chgData name="BELLEMIN SANDRA" userId="5fe4e071-d3f4-40df-970f-ee8fcf898346" providerId="ADAL" clId="{47DBB90A-8D80-4BBF-BDB0-49D0FFCDA6AF}" dt="2025-03-19T09:06:49.947" v="237" actId="27614"/>
        <pc:sldMkLst>
          <pc:docMk/>
          <pc:sldMk cId="846713292" sldId="276"/>
        </pc:sldMkLst>
        <pc:spChg chg="del mod ord">
          <ac:chgData name="BELLEMIN SANDRA" userId="5fe4e071-d3f4-40df-970f-ee8fcf898346" providerId="ADAL" clId="{47DBB90A-8D80-4BBF-BDB0-49D0FFCDA6AF}" dt="2025-03-19T09:05:05.198" v="176" actId="478"/>
          <ac:spMkLst>
            <pc:docMk/>
            <pc:sldMk cId="846713292" sldId="276"/>
            <ac:spMk id="2" creationId="{5A0DCEFE-189F-4092-809F-E1BD81EBA753}"/>
          </ac:spMkLst>
        </pc:spChg>
        <pc:picChg chg="add mod">
          <ac:chgData name="BELLEMIN SANDRA" userId="5fe4e071-d3f4-40df-970f-ee8fcf898346" providerId="ADAL" clId="{47DBB90A-8D80-4BBF-BDB0-49D0FFCDA6AF}" dt="2025-03-19T09:06:49.947" v="237" actId="27614"/>
          <ac:picMkLst>
            <pc:docMk/>
            <pc:sldMk cId="846713292" sldId="276"/>
            <ac:picMk id="4" creationId="{57CF8B56-479C-CAEF-27AF-58868BABE0A6}"/>
          </ac:picMkLst>
        </pc:picChg>
        <pc:picChg chg="del">
          <ac:chgData name="BELLEMIN SANDRA" userId="5fe4e071-d3f4-40df-970f-ee8fcf898346" providerId="ADAL" clId="{47DBB90A-8D80-4BBF-BDB0-49D0FFCDA6AF}" dt="2025-03-19T09:05:05.198" v="176" actId="478"/>
          <ac:picMkLst>
            <pc:docMk/>
            <pc:sldMk cId="846713292" sldId="276"/>
            <ac:picMk id="5" creationId="{413758EE-9AA5-473F-9A96-83599487A7F8}"/>
          </ac:picMkLst>
        </pc:picChg>
        <pc:picChg chg="del">
          <ac:chgData name="BELLEMIN SANDRA" userId="5fe4e071-d3f4-40df-970f-ee8fcf898346" providerId="ADAL" clId="{47DBB90A-8D80-4BBF-BDB0-49D0FFCDA6AF}" dt="2025-03-19T09:05:05.198" v="176" actId="478"/>
          <ac:picMkLst>
            <pc:docMk/>
            <pc:sldMk cId="846713292" sldId="276"/>
            <ac:picMk id="6" creationId="{670CACE6-1747-B487-F3E9-1318388A0A18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6:51.964" v="240" actId="962"/>
        <pc:sldMkLst>
          <pc:docMk/>
          <pc:sldMk cId="2877873831" sldId="277"/>
        </pc:sldMkLst>
        <pc:spChg chg="del mod ord">
          <ac:chgData name="BELLEMIN SANDRA" userId="5fe4e071-d3f4-40df-970f-ee8fcf898346" providerId="ADAL" clId="{47DBB90A-8D80-4BBF-BDB0-49D0FFCDA6AF}" dt="2025-03-19T09:05:06.990" v="177" actId="478"/>
          <ac:spMkLst>
            <pc:docMk/>
            <pc:sldMk cId="2877873831" sldId="277"/>
            <ac:spMk id="2" creationId="{E234BF51-2113-4EC4-BA42-E699AAC1D067}"/>
          </ac:spMkLst>
        </pc:spChg>
        <pc:spChg chg="del mod ord">
          <ac:chgData name="BELLEMIN SANDRA" userId="5fe4e071-d3f4-40df-970f-ee8fcf898346" providerId="ADAL" clId="{47DBB90A-8D80-4BBF-BDB0-49D0FFCDA6AF}" dt="2025-03-19T09:05:06.990" v="177" actId="478"/>
          <ac:spMkLst>
            <pc:docMk/>
            <pc:sldMk cId="2877873831" sldId="277"/>
            <ac:spMk id="3" creationId="{54898843-DAAA-4BD0-968F-6814080A1F12}"/>
          </ac:spMkLst>
        </pc:spChg>
        <pc:picChg chg="add mod">
          <ac:chgData name="BELLEMIN SANDRA" userId="5fe4e071-d3f4-40df-970f-ee8fcf898346" providerId="ADAL" clId="{47DBB90A-8D80-4BBF-BDB0-49D0FFCDA6AF}" dt="2025-03-19T09:06:51.964" v="240" actId="962"/>
          <ac:picMkLst>
            <pc:docMk/>
            <pc:sldMk cId="2877873831" sldId="277"/>
            <ac:picMk id="5" creationId="{CA3C1717-FC4B-B94C-DBF2-4E6695EE2D09}"/>
          </ac:picMkLst>
        </pc:picChg>
        <pc:picChg chg="del">
          <ac:chgData name="BELLEMIN SANDRA" userId="5fe4e071-d3f4-40df-970f-ee8fcf898346" providerId="ADAL" clId="{47DBB90A-8D80-4BBF-BDB0-49D0FFCDA6AF}" dt="2025-03-19T09:05:06.990" v="177" actId="478"/>
          <ac:picMkLst>
            <pc:docMk/>
            <pc:sldMk cId="2877873831" sldId="277"/>
            <ac:picMk id="7" creationId="{739A57B3-B16D-4C31-9F70-0CB74F85E441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6:54.918" v="242" actId="27614"/>
        <pc:sldMkLst>
          <pc:docMk/>
          <pc:sldMk cId="2231012258" sldId="279"/>
        </pc:sldMkLst>
        <pc:spChg chg="del mod ord">
          <ac:chgData name="BELLEMIN SANDRA" userId="5fe4e071-d3f4-40df-970f-ee8fcf898346" providerId="ADAL" clId="{47DBB90A-8D80-4BBF-BDB0-49D0FFCDA6AF}" dt="2025-03-19T09:05:08.992" v="178" actId="478"/>
          <ac:spMkLst>
            <pc:docMk/>
            <pc:sldMk cId="2231012258" sldId="279"/>
            <ac:spMk id="2" creationId="{E234BF51-2113-4EC4-BA42-E699AAC1D067}"/>
          </ac:spMkLst>
        </pc:spChg>
        <pc:spChg chg="del mod ord">
          <ac:chgData name="BELLEMIN SANDRA" userId="5fe4e071-d3f4-40df-970f-ee8fcf898346" providerId="ADAL" clId="{47DBB90A-8D80-4BBF-BDB0-49D0FFCDA6AF}" dt="2025-03-19T09:05:08.992" v="178" actId="478"/>
          <ac:spMkLst>
            <pc:docMk/>
            <pc:sldMk cId="2231012258" sldId="279"/>
            <ac:spMk id="12" creationId="{EC889BD7-32E0-40D2-824B-FF09C8E4A25A}"/>
          </ac:spMkLst>
        </pc:spChg>
        <pc:grpChg chg="del">
          <ac:chgData name="BELLEMIN SANDRA" userId="5fe4e071-d3f4-40df-970f-ee8fcf898346" providerId="ADAL" clId="{47DBB90A-8D80-4BBF-BDB0-49D0FFCDA6AF}" dt="2025-03-19T09:05:08.992" v="178" actId="478"/>
          <ac:grpSpMkLst>
            <pc:docMk/>
            <pc:sldMk cId="2231012258" sldId="279"/>
            <ac:grpSpMk id="14" creationId="{28D2E7F2-04B5-410E-95A0-2BB8C69B2531}"/>
          </ac:grpSpMkLst>
        </pc:grpChg>
        <pc:picChg chg="add mod">
          <ac:chgData name="BELLEMIN SANDRA" userId="5fe4e071-d3f4-40df-970f-ee8fcf898346" providerId="ADAL" clId="{47DBB90A-8D80-4BBF-BDB0-49D0FFCDA6AF}" dt="2025-03-19T09:06:54.918" v="242" actId="27614"/>
          <ac:picMkLst>
            <pc:docMk/>
            <pc:sldMk cId="2231012258" sldId="279"/>
            <ac:picMk id="4" creationId="{2D32B1A3-9663-9927-A742-4E446B5559F2}"/>
          </ac:picMkLst>
        </pc:picChg>
        <pc:picChg chg="del">
          <ac:chgData name="BELLEMIN SANDRA" userId="5fe4e071-d3f4-40df-970f-ee8fcf898346" providerId="ADAL" clId="{47DBB90A-8D80-4BBF-BDB0-49D0FFCDA6AF}" dt="2025-03-19T09:05:08.992" v="178" actId="478"/>
          <ac:picMkLst>
            <pc:docMk/>
            <pc:sldMk cId="2231012258" sldId="279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02.453" v="249" actId="962"/>
        <pc:sldMkLst>
          <pc:docMk/>
          <pc:sldMk cId="4261440904" sldId="286"/>
        </pc:sldMkLst>
        <pc:spChg chg="del mod ord">
          <ac:chgData name="BELLEMIN SANDRA" userId="5fe4e071-d3f4-40df-970f-ee8fcf898346" providerId="ADAL" clId="{47DBB90A-8D80-4BBF-BDB0-49D0FFCDA6AF}" dt="2025-03-19T09:05:14.311" v="181" actId="478"/>
          <ac:spMkLst>
            <pc:docMk/>
            <pc:sldMk cId="4261440904" sldId="286"/>
            <ac:spMk id="2" creationId="{E234BF51-2113-4EC4-BA42-E699AAC1D067}"/>
          </ac:spMkLst>
        </pc:spChg>
        <pc:spChg chg="del mod ord">
          <ac:chgData name="BELLEMIN SANDRA" userId="5fe4e071-d3f4-40df-970f-ee8fcf898346" providerId="ADAL" clId="{47DBB90A-8D80-4BBF-BDB0-49D0FFCDA6AF}" dt="2025-03-19T09:05:14.311" v="181" actId="478"/>
          <ac:spMkLst>
            <pc:docMk/>
            <pc:sldMk cId="4261440904" sldId="286"/>
            <ac:spMk id="5" creationId="{81130A6D-9D75-4772-935C-17037AC1EF47}"/>
          </ac:spMkLst>
        </pc:spChg>
        <pc:picChg chg="add mod">
          <ac:chgData name="BELLEMIN SANDRA" userId="5fe4e071-d3f4-40df-970f-ee8fcf898346" providerId="ADAL" clId="{47DBB90A-8D80-4BBF-BDB0-49D0FFCDA6AF}" dt="2025-03-19T09:07:02.453" v="249" actId="962"/>
          <ac:picMkLst>
            <pc:docMk/>
            <pc:sldMk cId="4261440904" sldId="286"/>
            <ac:picMk id="4" creationId="{860C9DED-CB2F-11D9-B63D-06B6993D14E8}"/>
          </ac:picMkLst>
        </pc:picChg>
        <pc:picChg chg="del">
          <ac:chgData name="BELLEMIN SANDRA" userId="5fe4e071-d3f4-40df-970f-ee8fcf898346" providerId="ADAL" clId="{47DBB90A-8D80-4BBF-BDB0-49D0FFCDA6AF}" dt="2025-03-19T09:05:14.311" v="181" actId="478"/>
          <ac:picMkLst>
            <pc:docMk/>
            <pc:sldMk cId="4261440904" sldId="286"/>
            <ac:picMk id="11" creationId="{9D46ABB2-6548-4DE0-92A8-7CF0403899AA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10.629" v="256" actId="962"/>
        <pc:sldMkLst>
          <pc:docMk/>
          <pc:sldMk cId="2590209381" sldId="287"/>
        </pc:sldMkLst>
        <pc:spChg chg="del mod ord">
          <ac:chgData name="BELLEMIN SANDRA" userId="5fe4e071-d3f4-40df-970f-ee8fcf898346" providerId="ADAL" clId="{47DBB90A-8D80-4BBF-BDB0-49D0FFCDA6AF}" dt="2025-03-19T09:05:19.582" v="184" actId="478"/>
          <ac:spMkLst>
            <pc:docMk/>
            <pc:sldMk cId="2590209381" sldId="287"/>
            <ac:spMk id="4" creationId="{5C1AD820-8279-4015-A4AD-3AD20EDD5807}"/>
          </ac:spMkLst>
        </pc:spChg>
        <pc:spChg chg="del mod ord">
          <ac:chgData name="BELLEMIN SANDRA" userId="5fe4e071-d3f4-40df-970f-ee8fcf898346" providerId="ADAL" clId="{47DBB90A-8D80-4BBF-BDB0-49D0FFCDA6AF}" dt="2025-03-19T09:05:19.582" v="184" actId="478"/>
          <ac:spMkLst>
            <pc:docMk/>
            <pc:sldMk cId="2590209381" sldId="287"/>
            <ac:spMk id="8" creationId="{1DDB1B5D-3454-4F94-8874-8C8CC1F023C6}"/>
          </ac:spMkLst>
        </pc:spChg>
        <pc:picChg chg="add mod">
          <ac:chgData name="BELLEMIN SANDRA" userId="5fe4e071-d3f4-40df-970f-ee8fcf898346" providerId="ADAL" clId="{47DBB90A-8D80-4BBF-BDB0-49D0FFCDA6AF}" dt="2025-03-19T09:07:10.629" v="256" actId="962"/>
          <ac:picMkLst>
            <pc:docMk/>
            <pc:sldMk cId="2590209381" sldId="287"/>
            <ac:picMk id="3" creationId="{F7C50A7E-FBE6-3E97-3188-899DB9329423}"/>
          </ac:picMkLst>
        </pc:picChg>
        <pc:picChg chg="del">
          <ac:chgData name="BELLEMIN SANDRA" userId="5fe4e071-d3f4-40df-970f-ee8fcf898346" providerId="ADAL" clId="{47DBB90A-8D80-4BBF-BDB0-49D0FFCDA6AF}" dt="2025-03-19T09:05:19.582" v="184" actId="478"/>
          <ac:picMkLst>
            <pc:docMk/>
            <pc:sldMk cId="2590209381" sldId="287"/>
            <ac:picMk id="6" creationId="{CFCE78CF-B753-4CD8-A9DD-74F9804FC358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19.187" v="263" actId="962"/>
        <pc:sldMkLst>
          <pc:docMk/>
          <pc:sldMk cId="629396157" sldId="290"/>
        </pc:sldMkLst>
        <pc:spChg chg="del mod ord">
          <ac:chgData name="BELLEMIN SANDRA" userId="5fe4e071-d3f4-40df-970f-ee8fcf898346" providerId="ADAL" clId="{47DBB90A-8D80-4BBF-BDB0-49D0FFCDA6AF}" dt="2025-03-19T09:05:25.887" v="187" actId="478"/>
          <ac:spMkLst>
            <pc:docMk/>
            <pc:sldMk cId="629396157" sldId="290"/>
            <ac:spMk id="2" creationId="{E234BF51-2113-4EC4-BA42-E699AAC1D067}"/>
          </ac:spMkLst>
        </pc:spChg>
        <pc:spChg chg="add del mod ord">
          <ac:chgData name="BELLEMIN SANDRA" userId="5fe4e071-d3f4-40df-970f-ee8fcf898346" providerId="ADAL" clId="{47DBB90A-8D80-4BBF-BDB0-49D0FFCDA6AF}" dt="2025-03-19T09:05:25.887" v="187" actId="478"/>
          <ac:spMkLst>
            <pc:docMk/>
            <pc:sldMk cId="629396157" sldId="290"/>
            <ac:spMk id="3" creationId="{9593F5A6-32CA-292F-1933-75D6192C6A6A}"/>
          </ac:spMkLst>
        </pc:spChg>
        <pc:spChg chg="del">
          <ac:chgData name="BELLEMIN SANDRA" userId="5fe4e071-d3f4-40df-970f-ee8fcf898346" providerId="ADAL" clId="{47DBB90A-8D80-4BBF-BDB0-49D0FFCDA6AF}" dt="2025-03-19T09:02:04.956" v="112" actId="478"/>
          <ac:spMkLst>
            <pc:docMk/>
            <pc:sldMk cId="629396157" sldId="290"/>
            <ac:spMk id="6" creationId="{C1A0C166-D38F-4735-ABFA-5DF6C7E0E3E6}"/>
          </ac:spMkLst>
        </pc:spChg>
        <pc:picChg chg="del">
          <ac:chgData name="BELLEMIN SANDRA" userId="5fe4e071-d3f4-40df-970f-ee8fcf898346" providerId="ADAL" clId="{47DBB90A-8D80-4BBF-BDB0-49D0FFCDA6AF}" dt="2025-03-19T09:05:25.887" v="187" actId="478"/>
          <ac:picMkLst>
            <pc:docMk/>
            <pc:sldMk cId="629396157" sldId="290"/>
            <ac:picMk id="5" creationId="{A16853E1-8DD1-4ABE-8F9E-46C5EF87358A}"/>
          </ac:picMkLst>
        </pc:picChg>
        <pc:picChg chg="add mod">
          <ac:chgData name="BELLEMIN SANDRA" userId="5fe4e071-d3f4-40df-970f-ee8fcf898346" providerId="ADAL" clId="{47DBB90A-8D80-4BBF-BDB0-49D0FFCDA6AF}" dt="2025-03-19T09:07:19.187" v="263" actId="962"/>
          <ac:picMkLst>
            <pc:docMk/>
            <pc:sldMk cId="629396157" sldId="290"/>
            <ac:picMk id="7" creationId="{9F66BFFA-60BB-2FED-0031-4858D0595C12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06.677" v="253" actId="27614"/>
        <pc:sldMkLst>
          <pc:docMk/>
          <pc:sldMk cId="4085216455" sldId="291"/>
        </pc:sldMkLst>
        <pc:spChg chg="del mod ord">
          <ac:chgData name="BELLEMIN SANDRA" userId="5fe4e071-d3f4-40df-970f-ee8fcf898346" providerId="ADAL" clId="{47DBB90A-8D80-4BBF-BDB0-49D0FFCDA6AF}" dt="2025-03-19T09:05:17.925" v="183" actId="478"/>
          <ac:spMkLst>
            <pc:docMk/>
            <pc:sldMk cId="4085216455" sldId="291"/>
            <ac:spMk id="2" creationId="{E234BF51-2113-4EC4-BA42-E699AAC1D067}"/>
          </ac:spMkLst>
        </pc:spChg>
        <pc:spChg chg="add del mod ord">
          <ac:chgData name="BELLEMIN SANDRA" userId="5fe4e071-d3f4-40df-970f-ee8fcf898346" providerId="ADAL" clId="{47DBB90A-8D80-4BBF-BDB0-49D0FFCDA6AF}" dt="2025-03-19T09:05:17.925" v="183" actId="478"/>
          <ac:spMkLst>
            <pc:docMk/>
            <pc:sldMk cId="4085216455" sldId="291"/>
            <ac:spMk id="3" creationId="{2FFC7058-22EF-B07F-D768-76D676369981}"/>
          </ac:spMkLst>
        </pc:spChg>
        <pc:spChg chg="del">
          <ac:chgData name="BELLEMIN SANDRA" userId="5fe4e071-d3f4-40df-970f-ee8fcf898346" providerId="ADAL" clId="{47DBB90A-8D80-4BBF-BDB0-49D0FFCDA6AF}" dt="2025-03-19T09:01:31.213" v="99" actId="478"/>
          <ac:spMkLst>
            <pc:docMk/>
            <pc:sldMk cId="4085216455" sldId="291"/>
            <ac:spMk id="23" creationId="{75A3FA34-9EC6-4D46-863E-03A1B4418497}"/>
          </ac:spMkLst>
        </pc:spChg>
        <pc:grpChg chg="del">
          <ac:chgData name="BELLEMIN SANDRA" userId="5fe4e071-d3f4-40df-970f-ee8fcf898346" providerId="ADAL" clId="{47DBB90A-8D80-4BBF-BDB0-49D0FFCDA6AF}" dt="2025-03-19T09:05:17.925" v="183" actId="478"/>
          <ac:grpSpMkLst>
            <pc:docMk/>
            <pc:sldMk cId="4085216455" sldId="291"/>
            <ac:grpSpMk id="10" creationId="{BDCB7455-8BCA-44B5-9F8B-D9523062AED9}"/>
          </ac:grpSpMkLst>
        </pc:grpChg>
        <pc:grpChg chg="del">
          <ac:chgData name="BELLEMIN SANDRA" userId="5fe4e071-d3f4-40df-970f-ee8fcf898346" providerId="ADAL" clId="{47DBB90A-8D80-4BBF-BDB0-49D0FFCDA6AF}" dt="2025-03-19T09:05:17.925" v="183" actId="478"/>
          <ac:grpSpMkLst>
            <pc:docMk/>
            <pc:sldMk cId="4085216455" sldId="291"/>
            <ac:grpSpMk id="25" creationId="{B0048CF2-0B57-4932-A91B-6C2BD64BD6B0}"/>
          </ac:grpSpMkLst>
        </pc:grpChg>
        <pc:picChg chg="add mod">
          <ac:chgData name="BELLEMIN SANDRA" userId="5fe4e071-d3f4-40df-970f-ee8fcf898346" providerId="ADAL" clId="{47DBB90A-8D80-4BBF-BDB0-49D0FFCDA6AF}" dt="2025-03-19T09:07:06.677" v="253" actId="27614"/>
          <ac:picMkLst>
            <pc:docMk/>
            <pc:sldMk cId="4085216455" sldId="291"/>
            <ac:picMk id="5" creationId="{FF7A8883-6315-8649-A11C-82C17F5341F8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04.995" v="251" actId="27614"/>
        <pc:sldMkLst>
          <pc:docMk/>
          <pc:sldMk cId="3816702470" sldId="293"/>
        </pc:sldMkLst>
        <pc:spChg chg="del mod ord">
          <ac:chgData name="BELLEMIN SANDRA" userId="5fe4e071-d3f4-40df-970f-ee8fcf898346" providerId="ADAL" clId="{47DBB90A-8D80-4BBF-BDB0-49D0FFCDA6AF}" dt="2025-03-19T09:05:16.306" v="182" actId="478"/>
          <ac:spMkLst>
            <pc:docMk/>
            <pc:sldMk cId="3816702470" sldId="293"/>
            <ac:spMk id="2" creationId="{E234BF51-2113-4EC4-BA42-E699AAC1D067}"/>
          </ac:spMkLst>
        </pc:spChg>
        <pc:spChg chg="add del mod ord">
          <ac:chgData name="BELLEMIN SANDRA" userId="5fe4e071-d3f4-40df-970f-ee8fcf898346" providerId="ADAL" clId="{47DBB90A-8D80-4BBF-BDB0-49D0FFCDA6AF}" dt="2025-03-19T09:05:16.306" v="182" actId="478"/>
          <ac:spMkLst>
            <pc:docMk/>
            <pc:sldMk cId="3816702470" sldId="293"/>
            <ac:spMk id="3" creationId="{8FD1095B-BE88-78A5-A17E-7826D6EE734D}"/>
          </ac:spMkLst>
        </pc:spChg>
        <pc:spChg chg="del">
          <ac:chgData name="BELLEMIN SANDRA" userId="5fe4e071-d3f4-40df-970f-ee8fcf898346" providerId="ADAL" clId="{47DBB90A-8D80-4BBF-BDB0-49D0FFCDA6AF}" dt="2025-03-19T09:01:27.858" v="97" actId="478"/>
          <ac:spMkLst>
            <pc:docMk/>
            <pc:sldMk cId="3816702470" sldId="293"/>
            <ac:spMk id="8" creationId="{55C7801C-201D-47BD-A52D-D1D373378D61}"/>
          </ac:spMkLst>
        </pc:spChg>
        <pc:grpChg chg="del">
          <ac:chgData name="BELLEMIN SANDRA" userId="5fe4e071-d3f4-40df-970f-ee8fcf898346" providerId="ADAL" clId="{47DBB90A-8D80-4BBF-BDB0-49D0FFCDA6AF}" dt="2025-03-19T09:05:16.306" v="182" actId="478"/>
          <ac:grpSpMkLst>
            <pc:docMk/>
            <pc:sldMk cId="3816702470" sldId="293"/>
            <ac:grpSpMk id="6" creationId="{56D24D67-FC77-4D47-AD36-D17FCDC132D7}"/>
          </ac:grpSpMkLst>
        </pc:grpChg>
        <pc:picChg chg="add mod">
          <ac:chgData name="BELLEMIN SANDRA" userId="5fe4e071-d3f4-40df-970f-ee8fcf898346" providerId="ADAL" clId="{47DBB90A-8D80-4BBF-BDB0-49D0FFCDA6AF}" dt="2025-03-19T09:07:04.995" v="251" actId="27614"/>
          <ac:picMkLst>
            <pc:docMk/>
            <pc:sldMk cId="3816702470" sldId="293"/>
            <ac:picMk id="5" creationId="{0F396FB4-303C-AEF9-BF12-ACC44DCB8D22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21.576" v="266" actId="962"/>
        <pc:sldMkLst>
          <pc:docMk/>
          <pc:sldMk cId="480269206" sldId="294"/>
        </pc:sldMkLst>
        <pc:spChg chg="del mod ord">
          <ac:chgData name="BELLEMIN SANDRA" userId="5fe4e071-d3f4-40df-970f-ee8fcf898346" providerId="ADAL" clId="{47DBB90A-8D80-4BBF-BDB0-49D0FFCDA6AF}" dt="2025-03-19T09:05:27.582" v="188" actId="478"/>
          <ac:spMkLst>
            <pc:docMk/>
            <pc:sldMk cId="480269206" sldId="294"/>
            <ac:spMk id="2" creationId="{E234BF51-2113-4EC4-BA42-E699AAC1D067}"/>
          </ac:spMkLst>
        </pc:spChg>
        <pc:spChg chg="add del mod ord">
          <ac:chgData name="BELLEMIN SANDRA" userId="5fe4e071-d3f4-40df-970f-ee8fcf898346" providerId="ADAL" clId="{47DBB90A-8D80-4BBF-BDB0-49D0FFCDA6AF}" dt="2025-03-19T09:05:27.582" v="188" actId="478"/>
          <ac:spMkLst>
            <pc:docMk/>
            <pc:sldMk cId="480269206" sldId="294"/>
            <ac:spMk id="3" creationId="{D7A1D212-83C4-7E19-8BE5-4381B69F8FB8}"/>
          </ac:spMkLst>
        </pc:spChg>
        <pc:spChg chg="del">
          <ac:chgData name="BELLEMIN SANDRA" userId="5fe4e071-d3f4-40df-970f-ee8fcf898346" providerId="ADAL" clId="{47DBB90A-8D80-4BBF-BDB0-49D0FFCDA6AF}" dt="2025-03-19T09:02:09.607" v="114" actId="478"/>
          <ac:spMkLst>
            <pc:docMk/>
            <pc:sldMk cId="480269206" sldId="294"/>
            <ac:spMk id="10" creationId="{219ED60A-3CD9-4DA4-B8E1-5588DF0DA1E2}"/>
          </ac:spMkLst>
        </pc:spChg>
        <pc:picChg chg="add mod">
          <ac:chgData name="BELLEMIN SANDRA" userId="5fe4e071-d3f4-40df-970f-ee8fcf898346" providerId="ADAL" clId="{47DBB90A-8D80-4BBF-BDB0-49D0FFCDA6AF}" dt="2025-03-19T09:07:21.576" v="266" actId="962"/>
          <ac:picMkLst>
            <pc:docMk/>
            <pc:sldMk cId="480269206" sldId="294"/>
            <ac:picMk id="5" creationId="{876C2423-119F-0E59-709E-6907D3CEF679}"/>
          </ac:picMkLst>
        </pc:picChg>
        <pc:picChg chg="del">
          <ac:chgData name="BELLEMIN SANDRA" userId="5fe4e071-d3f4-40df-970f-ee8fcf898346" providerId="ADAL" clId="{47DBB90A-8D80-4BBF-BDB0-49D0FFCDA6AF}" dt="2025-03-19T09:05:27.582" v="188" actId="478"/>
          <ac:picMkLst>
            <pc:docMk/>
            <pc:sldMk cId="480269206" sldId="294"/>
            <ac:picMk id="6" creationId="{1340D1A0-5104-48F5-BF22-E99B7E6527F7}"/>
          </ac:picMkLst>
        </pc:picChg>
        <pc:picChg chg="del">
          <ac:chgData name="BELLEMIN SANDRA" userId="5fe4e071-d3f4-40df-970f-ee8fcf898346" providerId="ADAL" clId="{47DBB90A-8D80-4BBF-BDB0-49D0FFCDA6AF}" dt="2025-03-19T09:05:27.582" v="188" actId="478"/>
          <ac:picMkLst>
            <pc:docMk/>
            <pc:sldMk cId="480269206" sldId="294"/>
            <ac:picMk id="7" creationId="{F557C7D6-F82A-4BB8-8A94-027FEA63A1E9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25.828" v="272" actId="962"/>
        <pc:sldMkLst>
          <pc:docMk/>
          <pc:sldMk cId="2501894866" sldId="295"/>
        </pc:sldMkLst>
        <pc:spChg chg="del mod ord">
          <ac:chgData name="BELLEMIN SANDRA" userId="5fe4e071-d3f4-40df-970f-ee8fcf898346" providerId="ADAL" clId="{47DBB90A-8D80-4BBF-BDB0-49D0FFCDA6AF}" dt="2025-03-19T09:05:31.356" v="190" actId="478"/>
          <ac:spMkLst>
            <pc:docMk/>
            <pc:sldMk cId="2501894866" sldId="295"/>
            <ac:spMk id="4" creationId="{5C1AD820-8279-4015-A4AD-3AD20EDD5807}"/>
          </ac:spMkLst>
        </pc:spChg>
        <pc:spChg chg="del mod ord">
          <ac:chgData name="BELLEMIN SANDRA" userId="5fe4e071-d3f4-40df-970f-ee8fcf898346" providerId="ADAL" clId="{47DBB90A-8D80-4BBF-BDB0-49D0FFCDA6AF}" dt="2025-03-19T09:05:31.356" v="190" actId="478"/>
          <ac:spMkLst>
            <pc:docMk/>
            <pc:sldMk cId="2501894866" sldId="295"/>
            <ac:spMk id="8" creationId="{A8FDE939-93E6-4E79-980E-4CCE2CFF0CDA}"/>
          </ac:spMkLst>
        </pc:spChg>
        <pc:picChg chg="add mod">
          <ac:chgData name="BELLEMIN SANDRA" userId="5fe4e071-d3f4-40df-970f-ee8fcf898346" providerId="ADAL" clId="{47DBB90A-8D80-4BBF-BDB0-49D0FFCDA6AF}" dt="2025-03-19T09:07:25.828" v="272" actId="962"/>
          <ac:picMkLst>
            <pc:docMk/>
            <pc:sldMk cId="2501894866" sldId="295"/>
            <ac:picMk id="3" creationId="{F37A704D-0CAF-8394-8194-D2895D7C1890}"/>
          </ac:picMkLst>
        </pc:picChg>
        <pc:picChg chg="del">
          <ac:chgData name="BELLEMIN SANDRA" userId="5fe4e071-d3f4-40df-970f-ee8fcf898346" providerId="ADAL" clId="{47DBB90A-8D80-4BBF-BDB0-49D0FFCDA6AF}" dt="2025-03-19T09:05:31.356" v="190" actId="478"/>
          <ac:picMkLst>
            <pc:docMk/>
            <pc:sldMk cId="2501894866" sldId="295"/>
            <ac:picMk id="6" creationId="{31F2DFC3-965C-4C0A-96D0-EA23D1B9003D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33.084" v="281" actId="962"/>
        <pc:sldMkLst>
          <pc:docMk/>
          <pc:sldMk cId="240067035" sldId="299"/>
        </pc:sldMkLst>
        <pc:spChg chg="del mod ord">
          <ac:chgData name="BELLEMIN SANDRA" userId="5fe4e071-d3f4-40df-970f-ee8fcf898346" providerId="ADAL" clId="{47DBB90A-8D80-4BBF-BDB0-49D0FFCDA6AF}" dt="2025-03-19T09:05:37.854" v="193" actId="478"/>
          <ac:spMkLst>
            <pc:docMk/>
            <pc:sldMk cId="240067035" sldId="299"/>
            <ac:spMk id="2" creationId="{E234BF51-2113-4EC4-BA42-E699AAC1D067}"/>
          </ac:spMkLst>
        </pc:spChg>
        <pc:spChg chg="add del mod ord">
          <ac:chgData name="BELLEMIN SANDRA" userId="5fe4e071-d3f4-40df-970f-ee8fcf898346" providerId="ADAL" clId="{47DBB90A-8D80-4BBF-BDB0-49D0FFCDA6AF}" dt="2025-03-19T09:05:37.854" v="193" actId="478"/>
          <ac:spMkLst>
            <pc:docMk/>
            <pc:sldMk cId="240067035" sldId="299"/>
            <ac:spMk id="3" creationId="{52CF879B-7664-ED24-FD59-DA7BB5CC5ABC}"/>
          </ac:spMkLst>
        </pc:spChg>
        <pc:spChg chg="del">
          <ac:chgData name="BELLEMIN SANDRA" userId="5fe4e071-d3f4-40df-970f-ee8fcf898346" providerId="ADAL" clId="{47DBB90A-8D80-4BBF-BDB0-49D0FFCDA6AF}" dt="2025-03-19T09:02:39.488" v="125" actId="478"/>
          <ac:spMkLst>
            <pc:docMk/>
            <pc:sldMk cId="240067035" sldId="299"/>
            <ac:spMk id="8" creationId="{3D7BCEEF-6FD2-4AC4-B240-F9F6929EBE6B}"/>
          </ac:spMkLst>
        </pc:spChg>
        <pc:picChg chg="del">
          <ac:chgData name="BELLEMIN SANDRA" userId="5fe4e071-d3f4-40df-970f-ee8fcf898346" providerId="ADAL" clId="{47DBB90A-8D80-4BBF-BDB0-49D0FFCDA6AF}" dt="2025-03-19T09:05:37.854" v="193" actId="478"/>
          <ac:picMkLst>
            <pc:docMk/>
            <pc:sldMk cId="240067035" sldId="299"/>
            <ac:picMk id="5" creationId="{97A30B0F-3391-43D9-8CFF-3706538A7EE2}"/>
          </ac:picMkLst>
        </pc:picChg>
        <pc:picChg chg="add mod">
          <ac:chgData name="BELLEMIN SANDRA" userId="5fe4e071-d3f4-40df-970f-ee8fcf898346" providerId="ADAL" clId="{47DBB90A-8D80-4BBF-BDB0-49D0FFCDA6AF}" dt="2025-03-19T09:07:33.084" v="281" actId="962"/>
          <ac:picMkLst>
            <pc:docMk/>
            <pc:sldMk cId="240067035" sldId="299"/>
            <ac:picMk id="6" creationId="{DF52E180-687E-F4CF-3A32-D8BEFCC61B6F}"/>
          </ac:picMkLst>
        </pc:picChg>
      </pc:sldChg>
      <pc:sldChg chg="addSp delSp modSp mod modClrScheme chgLayout modNotesTx">
        <pc:chgData name="BELLEMIN SANDRA" userId="5fe4e071-d3f4-40df-970f-ee8fcf898346" providerId="ADAL" clId="{47DBB90A-8D80-4BBF-BDB0-49D0FFCDA6AF}" dt="2025-03-19T09:07:41.670" v="290" actId="962"/>
        <pc:sldMkLst>
          <pc:docMk/>
          <pc:sldMk cId="2947374704" sldId="302"/>
        </pc:sldMkLst>
        <pc:spChg chg="del mod ord">
          <ac:chgData name="BELLEMIN SANDRA" userId="5fe4e071-d3f4-40df-970f-ee8fcf898346" providerId="ADAL" clId="{47DBB90A-8D80-4BBF-BDB0-49D0FFCDA6AF}" dt="2025-03-19T09:05:44.636" v="196" actId="478"/>
          <ac:spMkLst>
            <pc:docMk/>
            <pc:sldMk cId="2947374704" sldId="302"/>
            <ac:spMk id="2" creationId="{A18974DE-97D6-4D5A-992D-E14C8A46836F}"/>
          </ac:spMkLst>
        </pc:spChg>
        <pc:spChg chg="del mod ord">
          <ac:chgData name="BELLEMIN SANDRA" userId="5fe4e071-d3f4-40df-970f-ee8fcf898346" providerId="ADAL" clId="{47DBB90A-8D80-4BBF-BDB0-49D0FFCDA6AF}" dt="2025-03-19T09:05:44.636" v="196" actId="478"/>
          <ac:spMkLst>
            <pc:docMk/>
            <pc:sldMk cId="2947374704" sldId="302"/>
            <ac:spMk id="3" creationId="{2ECF72CA-B278-4297-9D8E-A6461497F686}"/>
          </ac:spMkLst>
        </pc:spChg>
        <pc:picChg chg="add mod">
          <ac:chgData name="BELLEMIN SANDRA" userId="5fe4e071-d3f4-40df-970f-ee8fcf898346" providerId="ADAL" clId="{47DBB90A-8D80-4BBF-BDB0-49D0FFCDA6AF}" dt="2025-03-19T09:07:41.670" v="290" actId="962"/>
          <ac:picMkLst>
            <pc:docMk/>
            <pc:sldMk cId="2947374704" sldId="302"/>
            <ac:picMk id="5" creationId="{C9E38FBA-0A7A-B1DE-0A8F-919429A7B0C1}"/>
          </ac:picMkLst>
        </pc:picChg>
        <pc:picChg chg="del">
          <ac:chgData name="BELLEMIN SANDRA" userId="5fe4e071-d3f4-40df-970f-ee8fcf898346" providerId="ADAL" clId="{47DBB90A-8D80-4BBF-BDB0-49D0FFCDA6AF}" dt="2025-03-19T09:05:44.636" v="196" actId="478"/>
          <ac:picMkLst>
            <pc:docMk/>
            <pc:sldMk cId="2947374704" sldId="302"/>
            <ac:picMk id="7" creationId="{882D43B5-D9B1-4FCB-8C5D-9B3E9FEB632A}"/>
          </ac:picMkLst>
        </pc:picChg>
        <pc:picChg chg="del">
          <ac:chgData name="BELLEMIN SANDRA" userId="5fe4e071-d3f4-40df-970f-ee8fcf898346" providerId="ADAL" clId="{47DBB90A-8D80-4BBF-BDB0-49D0FFCDA6AF}" dt="2025-03-19T09:05:44.636" v="196" actId="478"/>
          <ac:picMkLst>
            <pc:docMk/>
            <pc:sldMk cId="2947374704" sldId="302"/>
            <ac:picMk id="8" creationId="{4879B585-CE16-470C-813D-ECE8553F84F1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47.210" v="297" actId="962"/>
        <pc:sldMkLst>
          <pc:docMk/>
          <pc:sldMk cId="2100110573" sldId="303"/>
        </pc:sldMkLst>
        <pc:spChg chg="del mod ord">
          <ac:chgData name="BELLEMIN SANDRA" userId="5fe4e071-d3f4-40df-970f-ee8fcf898346" providerId="ADAL" clId="{47DBB90A-8D80-4BBF-BDB0-49D0FFCDA6AF}" dt="2025-03-19T09:05:51.313" v="199" actId="478"/>
          <ac:spMkLst>
            <pc:docMk/>
            <pc:sldMk cId="2100110573" sldId="303"/>
            <ac:spMk id="3" creationId="{AE4713FB-11B3-4446-B0B5-B2C72C4AA320}"/>
          </ac:spMkLst>
        </pc:spChg>
        <pc:spChg chg="del mod ord">
          <ac:chgData name="BELLEMIN SANDRA" userId="5fe4e071-d3f4-40df-970f-ee8fcf898346" providerId="ADAL" clId="{47DBB90A-8D80-4BBF-BDB0-49D0FFCDA6AF}" dt="2025-03-19T09:05:51.313" v="199" actId="478"/>
          <ac:spMkLst>
            <pc:docMk/>
            <pc:sldMk cId="2100110573" sldId="303"/>
            <ac:spMk id="6" creationId="{ADC91967-95F4-425D-9F1E-B15DD31060B3}"/>
          </ac:spMkLst>
        </pc:spChg>
        <pc:picChg chg="del">
          <ac:chgData name="BELLEMIN SANDRA" userId="5fe4e071-d3f4-40df-970f-ee8fcf898346" providerId="ADAL" clId="{47DBB90A-8D80-4BBF-BDB0-49D0FFCDA6AF}" dt="2025-03-19T09:05:51.313" v="199" actId="478"/>
          <ac:picMkLst>
            <pc:docMk/>
            <pc:sldMk cId="2100110573" sldId="303"/>
            <ac:picMk id="2" creationId="{DEB5CDCB-9D98-2DAE-E4CC-F2EC260AEFD3}"/>
          </ac:picMkLst>
        </pc:picChg>
        <pc:picChg chg="add mod">
          <ac:chgData name="BELLEMIN SANDRA" userId="5fe4e071-d3f4-40df-970f-ee8fcf898346" providerId="ADAL" clId="{47DBB90A-8D80-4BBF-BDB0-49D0FFCDA6AF}" dt="2025-03-19T09:07:47.210" v="297" actId="962"/>
          <ac:picMkLst>
            <pc:docMk/>
            <pc:sldMk cId="2100110573" sldId="303"/>
            <ac:picMk id="5" creationId="{49463E3B-6ED7-62A8-F53A-166E0D93CDFB}"/>
          </ac:picMkLst>
        </pc:picChg>
        <pc:picChg chg="del">
          <ac:chgData name="BELLEMIN SANDRA" userId="5fe4e071-d3f4-40df-970f-ee8fcf898346" providerId="ADAL" clId="{47DBB90A-8D80-4BBF-BDB0-49D0FFCDA6AF}" dt="2025-03-19T09:05:51.313" v="199" actId="478"/>
          <ac:picMkLst>
            <pc:docMk/>
            <pc:sldMk cId="2100110573" sldId="303"/>
            <ac:picMk id="10" creationId="{F7FE85FF-C0FF-9F97-98ED-1F3FC344D14A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57.529" v="307" actId="27614"/>
        <pc:sldMkLst>
          <pc:docMk/>
          <pc:sldMk cId="2580699110" sldId="306"/>
        </pc:sldMkLst>
        <pc:spChg chg="del mod ord">
          <ac:chgData name="BELLEMIN SANDRA" userId="5fe4e071-d3f4-40df-970f-ee8fcf898346" providerId="ADAL" clId="{47DBB90A-8D80-4BBF-BDB0-49D0FFCDA6AF}" dt="2025-03-19T09:05:58.982" v="203" actId="478"/>
          <ac:spMkLst>
            <pc:docMk/>
            <pc:sldMk cId="2580699110" sldId="306"/>
            <ac:spMk id="2" creationId="{5FA5B0B0-5037-44B8-AD76-BC70B6E3D592}"/>
          </ac:spMkLst>
        </pc:spChg>
        <pc:picChg chg="del">
          <ac:chgData name="BELLEMIN SANDRA" userId="5fe4e071-d3f4-40df-970f-ee8fcf898346" providerId="ADAL" clId="{47DBB90A-8D80-4BBF-BDB0-49D0FFCDA6AF}" dt="2025-03-19T09:05:58.982" v="203" actId="478"/>
          <ac:picMkLst>
            <pc:docMk/>
            <pc:sldMk cId="2580699110" sldId="306"/>
            <ac:picMk id="4" creationId="{392898F4-BB8E-00E0-2E11-6C07985C0005}"/>
          </ac:picMkLst>
        </pc:picChg>
        <pc:picChg chg="add mod">
          <ac:chgData name="BELLEMIN SANDRA" userId="5fe4e071-d3f4-40df-970f-ee8fcf898346" providerId="ADAL" clId="{47DBB90A-8D80-4BBF-BDB0-49D0FFCDA6AF}" dt="2025-03-19T09:07:57.529" v="307" actId="27614"/>
          <ac:picMkLst>
            <pc:docMk/>
            <pc:sldMk cId="2580699110" sldId="306"/>
            <ac:picMk id="5" creationId="{4E82CFA9-4951-B524-A5F8-33BEF9BCCE7B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43.782" v="292" actId="27614"/>
        <pc:sldMkLst>
          <pc:docMk/>
          <pc:sldMk cId="604168021" sldId="307"/>
        </pc:sldMkLst>
        <pc:spChg chg="del mod ord">
          <ac:chgData name="BELLEMIN SANDRA" userId="5fe4e071-d3f4-40df-970f-ee8fcf898346" providerId="ADAL" clId="{47DBB90A-8D80-4BBF-BDB0-49D0FFCDA6AF}" dt="2025-03-19T09:05:46.838" v="197" actId="478"/>
          <ac:spMkLst>
            <pc:docMk/>
            <pc:sldMk cId="604168021" sldId="307"/>
            <ac:spMk id="3" creationId="{AE4713FB-11B3-4446-B0B5-B2C72C4AA320}"/>
          </ac:spMkLst>
        </pc:spChg>
        <pc:spChg chg="del mod ord">
          <ac:chgData name="BELLEMIN SANDRA" userId="5fe4e071-d3f4-40df-970f-ee8fcf898346" providerId="ADAL" clId="{47DBB90A-8D80-4BBF-BDB0-49D0FFCDA6AF}" dt="2025-03-19T09:05:46.838" v="197" actId="478"/>
          <ac:spMkLst>
            <pc:docMk/>
            <pc:sldMk cId="604168021" sldId="307"/>
            <ac:spMk id="6" creationId="{ADC91967-95F4-425D-9F1E-B15DD31060B3}"/>
          </ac:spMkLst>
        </pc:spChg>
        <pc:picChg chg="del">
          <ac:chgData name="BELLEMIN SANDRA" userId="5fe4e071-d3f4-40df-970f-ee8fcf898346" providerId="ADAL" clId="{47DBB90A-8D80-4BBF-BDB0-49D0FFCDA6AF}" dt="2025-03-19T09:05:46.838" v="197" actId="478"/>
          <ac:picMkLst>
            <pc:docMk/>
            <pc:sldMk cId="604168021" sldId="307"/>
            <ac:picMk id="2" creationId="{7516197D-A36F-4119-B67C-59610DB66759}"/>
          </ac:picMkLst>
        </pc:picChg>
        <pc:picChg chg="add mod">
          <ac:chgData name="BELLEMIN SANDRA" userId="5fe4e071-d3f4-40df-970f-ee8fcf898346" providerId="ADAL" clId="{47DBB90A-8D80-4BBF-BDB0-49D0FFCDA6AF}" dt="2025-03-19T09:07:43.782" v="292" actId="27614"/>
          <ac:picMkLst>
            <pc:docMk/>
            <pc:sldMk cId="604168021" sldId="307"/>
            <ac:picMk id="5" creationId="{D376C088-496D-4263-880B-AD6D28033700}"/>
          </ac:picMkLst>
        </pc:picChg>
        <pc:picChg chg="del">
          <ac:chgData name="BELLEMIN SANDRA" userId="5fe4e071-d3f4-40df-970f-ee8fcf898346" providerId="ADAL" clId="{47DBB90A-8D80-4BBF-BDB0-49D0FFCDA6AF}" dt="2025-03-19T09:05:46.838" v="197" actId="478"/>
          <ac:picMkLst>
            <pc:docMk/>
            <pc:sldMk cId="604168021" sldId="307"/>
            <ac:picMk id="9" creationId="{9EA71C08-B294-49FD-B40C-5E61833180DF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53.758" v="303" actId="962"/>
        <pc:sldMkLst>
          <pc:docMk/>
          <pc:sldMk cId="750447946" sldId="308"/>
        </pc:sldMkLst>
        <pc:spChg chg="del mod ord">
          <ac:chgData name="BELLEMIN SANDRA" userId="5fe4e071-d3f4-40df-970f-ee8fcf898346" providerId="ADAL" clId="{47DBB90A-8D80-4BBF-BDB0-49D0FFCDA6AF}" dt="2025-03-19T09:05:55.405" v="201" actId="478"/>
          <ac:spMkLst>
            <pc:docMk/>
            <pc:sldMk cId="750447946" sldId="308"/>
            <ac:spMk id="3" creationId="{AE4713FB-11B3-4446-B0B5-B2C72C4AA320}"/>
          </ac:spMkLst>
        </pc:spChg>
        <pc:spChg chg="del mod ord">
          <ac:chgData name="BELLEMIN SANDRA" userId="5fe4e071-d3f4-40df-970f-ee8fcf898346" providerId="ADAL" clId="{47DBB90A-8D80-4BBF-BDB0-49D0FFCDA6AF}" dt="2025-03-19T09:05:55.405" v="201" actId="478"/>
          <ac:spMkLst>
            <pc:docMk/>
            <pc:sldMk cId="750447946" sldId="308"/>
            <ac:spMk id="6" creationId="{ADC91967-95F4-425D-9F1E-B15DD31060B3}"/>
          </ac:spMkLst>
        </pc:spChg>
        <pc:picChg chg="del">
          <ac:chgData name="BELLEMIN SANDRA" userId="5fe4e071-d3f4-40df-970f-ee8fcf898346" providerId="ADAL" clId="{47DBB90A-8D80-4BBF-BDB0-49D0FFCDA6AF}" dt="2025-03-19T09:05:55.405" v="201" actId="478"/>
          <ac:picMkLst>
            <pc:docMk/>
            <pc:sldMk cId="750447946" sldId="308"/>
            <ac:picMk id="2" creationId="{FF7D54D8-FD1E-4253-F5A6-AD769B7115F7}"/>
          </ac:picMkLst>
        </pc:picChg>
        <pc:picChg chg="add mod">
          <ac:chgData name="BELLEMIN SANDRA" userId="5fe4e071-d3f4-40df-970f-ee8fcf898346" providerId="ADAL" clId="{47DBB90A-8D80-4BBF-BDB0-49D0FFCDA6AF}" dt="2025-03-19T09:07:53.758" v="303" actId="962"/>
          <ac:picMkLst>
            <pc:docMk/>
            <pc:sldMk cId="750447946" sldId="308"/>
            <ac:picMk id="5" creationId="{9A4AE47F-E27B-DF68-5F9A-6ECD2618F39F}"/>
          </ac:picMkLst>
        </pc:picChg>
        <pc:picChg chg="del">
          <ac:chgData name="BELLEMIN SANDRA" userId="5fe4e071-d3f4-40df-970f-ee8fcf898346" providerId="ADAL" clId="{47DBB90A-8D80-4BBF-BDB0-49D0FFCDA6AF}" dt="2025-03-19T09:05:55.405" v="201" actId="478"/>
          <ac:picMkLst>
            <pc:docMk/>
            <pc:sldMk cId="750447946" sldId="308"/>
            <ac:picMk id="10" creationId="{DEBEF55E-54BC-CB6D-EFC6-C1ECBCABDD06}"/>
          </ac:picMkLst>
        </pc:picChg>
      </pc:sldChg>
      <pc:sldChg chg="addSp delSp modSp mod modClrScheme chgLayout modNotesTx">
        <pc:chgData name="BELLEMIN SANDRA" userId="5fe4e071-d3f4-40df-970f-ee8fcf898346" providerId="ADAL" clId="{47DBB90A-8D80-4BBF-BDB0-49D0FFCDA6AF}" dt="2025-03-19T09:06:57.642" v="244" actId="27614"/>
        <pc:sldMkLst>
          <pc:docMk/>
          <pc:sldMk cId="1105353068" sldId="309"/>
        </pc:sldMkLst>
        <pc:spChg chg="del mod ord">
          <ac:chgData name="BELLEMIN SANDRA" userId="5fe4e071-d3f4-40df-970f-ee8fcf898346" providerId="ADAL" clId="{47DBB90A-8D80-4BBF-BDB0-49D0FFCDA6AF}" dt="2025-03-19T09:05:10.703" v="179" actId="478"/>
          <ac:spMkLst>
            <pc:docMk/>
            <pc:sldMk cId="1105353068" sldId="309"/>
            <ac:spMk id="2" creationId="{E234BF51-2113-4EC4-BA42-E699AAC1D067}"/>
          </ac:spMkLst>
        </pc:spChg>
        <pc:spChg chg="del">
          <ac:chgData name="BELLEMIN SANDRA" userId="5fe4e071-d3f4-40df-970f-ee8fcf898346" providerId="ADAL" clId="{47DBB90A-8D80-4BBF-BDB0-49D0FFCDA6AF}" dt="2025-03-19T09:05:10.703" v="179" actId="478"/>
          <ac:spMkLst>
            <pc:docMk/>
            <pc:sldMk cId="1105353068" sldId="309"/>
            <ac:spMk id="8" creationId="{20252DC0-2AAB-4E3C-952B-C8685949E111}"/>
          </ac:spMkLst>
        </pc:spChg>
        <pc:spChg chg="del mod ord">
          <ac:chgData name="BELLEMIN SANDRA" userId="5fe4e071-d3f4-40df-970f-ee8fcf898346" providerId="ADAL" clId="{47DBB90A-8D80-4BBF-BDB0-49D0FFCDA6AF}" dt="2025-03-19T09:05:10.703" v="179" actId="478"/>
          <ac:spMkLst>
            <pc:docMk/>
            <pc:sldMk cId="1105353068" sldId="309"/>
            <ac:spMk id="12" creationId="{EC889BD7-32E0-40D2-824B-FF09C8E4A25A}"/>
          </ac:spMkLst>
        </pc:spChg>
        <pc:grpChg chg="del">
          <ac:chgData name="BELLEMIN SANDRA" userId="5fe4e071-d3f4-40df-970f-ee8fcf898346" providerId="ADAL" clId="{47DBB90A-8D80-4BBF-BDB0-49D0FFCDA6AF}" dt="2025-03-19T09:05:10.703" v="179" actId="478"/>
          <ac:grpSpMkLst>
            <pc:docMk/>
            <pc:sldMk cId="1105353068" sldId="309"/>
            <ac:grpSpMk id="3" creationId="{B0A0C94B-83BB-4B98-877F-BECE1E0A3C31}"/>
          </ac:grpSpMkLst>
        </pc:grpChg>
        <pc:grpChg chg="del">
          <ac:chgData name="BELLEMIN SANDRA" userId="5fe4e071-d3f4-40df-970f-ee8fcf898346" providerId="ADAL" clId="{47DBB90A-8D80-4BBF-BDB0-49D0FFCDA6AF}" dt="2025-03-19T09:05:10.703" v="179" actId="478"/>
          <ac:grpSpMkLst>
            <pc:docMk/>
            <pc:sldMk cId="1105353068" sldId="309"/>
            <ac:grpSpMk id="14" creationId="{28D2E7F2-04B5-410E-95A0-2BB8C69B2531}"/>
          </ac:grpSpMkLst>
        </pc:grpChg>
        <pc:picChg chg="add mod">
          <ac:chgData name="BELLEMIN SANDRA" userId="5fe4e071-d3f4-40df-970f-ee8fcf898346" providerId="ADAL" clId="{47DBB90A-8D80-4BBF-BDB0-49D0FFCDA6AF}" dt="2025-03-19T09:06:57.642" v="244" actId="27614"/>
          <ac:picMkLst>
            <pc:docMk/>
            <pc:sldMk cId="1105353068" sldId="309"/>
            <ac:picMk id="5" creationId="{4CBBF6A3-5BB7-B518-6045-6E1A78FFFF2E}"/>
          </ac:picMkLst>
        </pc:picChg>
        <pc:picChg chg="del">
          <ac:chgData name="BELLEMIN SANDRA" userId="5fe4e071-d3f4-40df-970f-ee8fcf898346" providerId="ADAL" clId="{47DBB90A-8D80-4BBF-BDB0-49D0FFCDA6AF}" dt="2025-03-19T09:05:10.703" v="179" actId="478"/>
          <ac:picMkLst>
            <pc:docMk/>
            <pc:sldMk cId="1105353068" sldId="309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00.389" v="246" actId="27614"/>
        <pc:sldMkLst>
          <pc:docMk/>
          <pc:sldMk cId="1803335797" sldId="310"/>
        </pc:sldMkLst>
        <pc:spChg chg="del mod ord">
          <ac:chgData name="BELLEMIN SANDRA" userId="5fe4e071-d3f4-40df-970f-ee8fcf898346" providerId="ADAL" clId="{47DBB90A-8D80-4BBF-BDB0-49D0FFCDA6AF}" dt="2025-03-19T09:05:12.415" v="180" actId="478"/>
          <ac:spMkLst>
            <pc:docMk/>
            <pc:sldMk cId="1803335797" sldId="310"/>
            <ac:spMk id="2" creationId="{E234BF51-2113-4EC4-BA42-E699AAC1D067}"/>
          </ac:spMkLst>
        </pc:spChg>
        <pc:spChg chg="del">
          <ac:chgData name="BELLEMIN SANDRA" userId="5fe4e071-d3f4-40df-970f-ee8fcf898346" providerId="ADAL" clId="{47DBB90A-8D80-4BBF-BDB0-49D0FFCDA6AF}" dt="2025-03-19T09:05:12.415" v="180" actId="478"/>
          <ac:spMkLst>
            <pc:docMk/>
            <pc:sldMk cId="1803335797" sldId="310"/>
            <ac:spMk id="8" creationId="{20252DC0-2AAB-4E3C-952B-C8685949E111}"/>
          </ac:spMkLst>
        </pc:spChg>
        <pc:spChg chg="del">
          <ac:chgData name="BELLEMIN SANDRA" userId="5fe4e071-d3f4-40df-970f-ee8fcf898346" providerId="ADAL" clId="{47DBB90A-8D80-4BBF-BDB0-49D0FFCDA6AF}" dt="2025-03-19T09:05:12.415" v="180" actId="478"/>
          <ac:spMkLst>
            <pc:docMk/>
            <pc:sldMk cId="1803335797" sldId="310"/>
            <ac:spMk id="9" creationId="{2860D8C8-7706-4176-9AC9-A84761E25C94}"/>
          </ac:spMkLst>
        </pc:spChg>
        <pc:spChg chg="del">
          <ac:chgData name="BELLEMIN SANDRA" userId="5fe4e071-d3f4-40df-970f-ee8fcf898346" providerId="ADAL" clId="{47DBB90A-8D80-4BBF-BDB0-49D0FFCDA6AF}" dt="2025-03-19T09:05:12.415" v="180" actId="478"/>
          <ac:spMkLst>
            <pc:docMk/>
            <pc:sldMk cId="1803335797" sldId="310"/>
            <ac:spMk id="10" creationId="{015A0D0D-25E0-4145-9083-7DB54CDB0C4A}"/>
          </ac:spMkLst>
        </pc:spChg>
        <pc:spChg chg="del mod ord">
          <ac:chgData name="BELLEMIN SANDRA" userId="5fe4e071-d3f4-40df-970f-ee8fcf898346" providerId="ADAL" clId="{47DBB90A-8D80-4BBF-BDB0-49D0FFCDA6AF}" dt="2025-03-19T09:05:12.415" v="180" actId="478"/>
          <ac:spMkLst>
            <pc:docMk/>
            <pc:sldMk cId="1803335797" sldId="310"/>
            <ac:spMk id="12" creationId="{EC889BD7-32E0-40D2-824B-FF09C8E4A25A}"/>
          </ac:spMkLst>
        </pc:spChg>
        <pc:grpChg chg="del">
          <ac:chgData name="BELLEMIN SANDRA" userId="5fe4e071-d3f4-40df-970f-ee8fcf898346" providerId="ADAL" clId="{47DBB90A-8D80-4BBF-BDB0-49D0FFCDA6AF}" dt="2025-03-19T09:05:12.415" v="180" actId="478"/>
          <ac:grpSpMkLst>
            <pc:docMk/>
            <pc:sldMk cId="1803335797" sldId="310"/>
            <ac:grpSpMk id="14" creationId="{28D2E7F2-04B5-410E-95A0-2BB8C69B2531}"/>
          </ac:grpSpMkLst>
        </pc:grpChg>
        <pc:picChg chg="add mod">
          <ac:chgData name="BELLEMIN SANDRA" userId="5fe4e071-d3f4-40df-970f-ee8fcf898346" providerId="ADAL" clId="{47DBB90A-8D80-4BBF-BDB0-49D0FFCDA6AF}" dt="2025-03-19T09:07:00.389" v="246" actId="27614"/>
          <ac:picMkLst>
            <pc:docMk/>
            <pc:sldMk cId="1803335797" sldId="310"/>
            <ac:picMk id="4" creationId="{A551BE96-A1E1-8564-B84E-BCA6AE600900}"/>
          </ac:picMkLst>
        </pc:picChg>
        <pc:picChg chg="del">
          <ac:chgData name="BELLEMIN SANDRA" userId="5fe4e071-d3f4-40df-970f-ee8fcf898346" providerId="ADAL" clId="{47DBB90A-8D80-4BBF-BDB0-49D0FFCDA6AF}" dt="2025-03-19T09:05:12.415" v="180" actId="478"/>
          <ac:picMkLst>
            <pc:docMk/>
            <pc:sldMk cId="1803335797" sldId="310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15.525" v="258" actId="27614"/>
        <pc:sldMkLst>
          <pc:docMk/>
          <pc:sldMk cId="1851696263" sldId="311"/>
        </pc:sldMkLst>
        <pc:spChg chg="add del mod">
          <ac:chgData name="BELLEMIN SANDRA" userId="5fe4e071-d3f4-40df-970f-ee8fcf898346" providerId="ADAL" clId="{47DBB90A-8D80-4BBF-BDB0-49D0FFCDA6AF}" dt="2025-03-19T09:01:50.291" v="105" actId="478"/>
          <ac:spMkLst>
            <pc:docMk/>
            <pc:sldMk cId="1851696263" sldId="311"/>
            <ac:spMk id="3" creationId="{C87878FF-D76A-F571-4AEB-F52F1A752853}"/>
          </ac:spMkLst>
        </pc:spChg>
        <pc:spChg chg="del mod ord">
          <ac:chgData name="BELLEMIN SANDRA" userId="5fe4e071-d3f4-40df-970f-ee8fcf898346" providerId="ADAL" clId="{47DBB90A-8D80-4BBF-BDB0-49D0FFCDA6AF}" dt="2025-03-19T09:05:21.548" v="185" actId="478"/>
          <ac:spMkLst>
            <pc:docMk/>
            <pc:sldMk cId="1851696263" sldId="311"/>
            <ac:spMk id="4" creationId="{5C1AD820-8279-4015-A4AD-3AD20EDD5807}"/>
          </ac:spMkLst>
        </pc:spChg>
        <pc:spChg chg="add mod">
          <ac:chgData name="BELLEMIN SANDRA" userId="5fe4e071-d3f4-40df-970f-ee8fcf898346" providerId="ADAL" clId="{47DBB90A-8D80-4BBF-BDB0-49D0FFCDA6AF}" dt="2025-03-19T09:01:49.881" v="104"/>
          <ac:spMkLst>
            <pc:docMk/>
            <pc:sldMk cId="1851696263" sldId="311"/>
            <ac:spMk id="5" creationId="{CAC7BD55-74BC-DC87-B859-0CF32E128AFE}"/>
          </ac:spMkLst>
        </pc:spChg>
        <pc:spChg chg="add del">
          <ac:chgData name="BELLEMIN SANDRA" userId="5fe4e071-d3f4-40df-970f-ee8fcf898346" providerId="ADAL" clId="{47DBB90A-8D80-4BBF-BDB0-49D0FFCDA6AF}" dt="2025-03-19T09:01:53.057" v="106" actId="478"/>
          <ac:spMkLst>
            <pc:docMk/>
            <pc:sldMk cId="1851696263" sldId="311"/>
            <ac:spMk id="8" creationId="{1DDB1B5D-3454-4F94-8874-8C8CC1F023C6}"/>
          </ac:spMkLst>
        </pc:spChg>
        <pc:spChg chg="add del mod">
          <ac:chgData name="BELLEMIN SANDRA" userId="5fe4e071-d3f4-40df-970f-ee8fcf898346" providerId="ADAL" clId="{47DBB90A-8D80-4BBF-BDB0-49D0FFCDA6AF}" dt="2025-03-19T09:01:55.485" v="107" actId="478"/>
          <ac:spMkLst>
            <pc:docMk/>
            <pc:sldMk cId="1851696263" sldId="311"/>
            <ac:spMk id="14" creationId="{B0B6CDE0-AD1F-9BCF-9B53-7BFB2111ADBA}"/>
          </ac:spMkLst>
        </pc:spChg>
        <pc:spChg chg="add del mod ord">
          <ac:chgData name="BELLEMIN SANDRA" userId="5fe4e071-d3f4-40df-970f-ee8fcf898346" providerId="ADAL" clId="{47DBB90A-8D80-4BBF-BDB0-49D0FFCDA6AF}" dt="2025-03-19T09:05:21.548" v="185" actId="478"/>
          <ac:spMkLst>
            <pc:docMk/>
            <pc:sldMk cId="1851696263" sldId="311"/>
            <ac:spMk id="15" creationId="{DBBB4CCE-DF4A-E845-7CD9-DA99CCCE367A}"/>
          </ac:spMkLst>
        </pc:spChg>
        <pc:grpChg chg="del">
          <ac:chgData name="BELLEMIN SANDRA" userId="5fe4e071-d3f4-40df-970f-ee8fcf898346" providerId="ADAL" clId="{47DBB90A-8D80-4BBF-BDB0-49D0FFCDA6AF}" dt="2025-03-19T09:05:21.548" v="185" actId="478"/>
          <ac:grpSpMkLst>
            <pc:docMk/>
            <pc:sldMk cId="1851696263" sldId="311"/>
            <ac:grpSpMk id="9" creationId="{8E99F989-9F3A-456E-974D-5C801DF1B416}"/>
          </ac:grpSpMkLst>
        </pc:grpChg>
        <pc:picChg chg="del">
          <ac:chgData name="BELLEMIN SANDRA" userId="5fe4e071-d3f4-40df-970f-ee8fcf898346" providerId="ADAL" clId="{47DBB90A-8D80-4BBF-BDB0-49D0FFCDA6AF}" dt="2025-03-19T09:05:21.548" v="185" actId="478"/>
          <ac:picMkLst>
            <pc:docMk/>
            <pc:sldMk cId="1851696263" sldId="311"/>
            <ac:picMk id="6" creationId="{CFCE78CF-B753-4CD8-A9DD-74F9804FC358}"/>
          </ac:picMkLst>
        </pc:picChg>
        <pc:picChg chg="add mod">
          <ac:chgData name="BELLEMIN SANDRA" userId="5fe4e071-d3f4-40df-970f-ee8fcf898346" providerId="ADAL" clId="{47DBB90A-8D80-4BBF-BDB0-49D0FFCDA6AF}" dt="2025-03-19T09:07:15.525" v="258" actId="27614"/>
          <ac:picMkLst>
            <pc:docMk/>
            <pc:sldMk cId="1851696263" sldId="311"/>
            <ac:picMk id="17" creationId="{E1570D8D-73A9-D039-B122-A11472F402A0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17.562" v="260" actId="27614"/>
        <pc:sldMkLst>
          <pc:docMk/>
          <pc:sldMk cId="915531826" sldId="313"/>
        </pc:sldMkLst>
        <pc:spChg chg="add del mod">
          <ac:chgData name="BELLEMIN SANDRA" userId="5fe4e071-d3f4-40df-970f-ee8fcf898346" providerId="ADAL" clId="{47DBB90A-8D80-4BBF-BDB0-49D0FFCDA6AF}" dt="2025-03-19T09:02:01.544" v="111" actId="478"/>
          <ac:spMkLst>
            <pc:docMk/>
            <pc:sldMk cId="915531826" sldId="313"/>
            <ac:spMk id="3" creationId="{44EE923C-2945-62EA-2603-80B72B95291F}"/>
          </ac:spMkLst>
        </pc:spChg>
        <pc:spChg chg="del mod ord">
          <ac:chgData name="BELLEMIN SANDRA" userId="5fe4e071-d3f4-40df-970f-ee8fcf898346" providerId="ADAL" clId="{47DBB90A-8D80-4BBF-BDB0-49D0FFCDA6AF}" dt="2025-03-19T09:05:23.701" v="186" actId="478"/>
          <ac:spMkLst>
            <pc:docMk/>
            <pc:sldMk cId="915531826" sldId="313"/>
            <ac:spMk id="4" creationId="{5C1AD820-8279-4015-A4AD-3AD20EDD5807}"/>
          </ac:spMkLst>
        </pc:spChg>
        <pc:spChg chg="add del mod">
          <ac:chgData name="BELLEMIN SANDRA" userId="5fe4e071-d3f4-40df-970f-ee8fcf898346" providerId="ADAL" clId="{47DBB90A-8D80-4BBF-BDB0-49D0FFCDA6AF}" dt="2025-03-19T09:05:23.701" v="186" actId="478"/>
          <ac:spMkLst>
            <pc:docMk/>
            <pc:sldMk cId="915531826" sldId="313"/>
            <ac:spMk id="5" creationId="{1BE767E1-DF34-2C6E-D6E2-664641BCF614}"/>
          </ac:spMkLst>
        </pc:spChg>
        <pc:spChg chg="del">
          <ac:chgData name="BELLEMIN SANDRA" userId="5fe4e071-d3f4-40df-970f-ee8fcf898346" providerId="ADAL" clId="{47DBB90A-8D80-4BBF-BDB0-49D0FFCDA6AF}" dt="2025-03-19T09:01:59.111" v="109" actId="478"/>
          <ac:spMkLst>
            <pc:docMk/>
            <pc:sldMk cId="915531826" sldId="313"/>
            <ac:spMk id="8" creationId="{1DDB1B5D-3454-4F94-8874-8C8CC1F023C6}"/>
          </ac:spMkLst>
        </pc:spChg>
        <pc:spChg chg="del">
          <ac:chgData name="BELLEMIN SANDRA" userId="5fe4e071-d3f4-40df-970f-ee8fcf898346" providerId="ADAL" clId="{47DBB90A-8D80-4BBF-BDB0-49D0FFCDA6AF}" dt="2025-03-19T09:05:23.701" v="186" actId="478"/>
          <ac:spMkLst>
            <pc:docMk/>
            <pc:sldMk cId="915531826" sldId="313"/>
            <ac:spMk id="14" creationId="{6F7AF955-E08A-4313-A8CB-A1FED9DF1330}"/>
          </ac:spMkLst>
        </pc:spChg>
        <pc:grpChg chg="del">
          <ac:chgData name="BELLEMIN SANDRA" userId="5fe4e071-d3f4-40df-970f-ee8fcf898346" providerId="ADAL" clId="{47DBB90A-8D80-4BBF-BDB0-49D0FFCDA6AF}" dt="2025-03-19T09:05:23.701" v="186" actId="478"/>
          <ac:grpSpMkLst>
            <pc:docMk/>
            <pc:sldMk cId="915531826" sldId="313"/>
            <ac:grpSpMk id="9" creationId="{8E99F989-9F3A-456E-974D-5C801DF1B416}"/>
          </ac:grpSpMkLst>
        </pc:grpChg>
        <pc:picChg chg="del">
          <ac:chgData name="BELLEMIN SANDRA" userId="5fe4e071-d3f4-40df-970f-ee8fcf898346" providerId="ADAL" clId="{47DBB90A-8D80-4BBF-BDB0-49D0FFCDA6AF}" dt="2025-03-19T09:05:23.701" v="186" actId="478"/>
          <ac:picMkLst>
            <pc:docMk/>
            <pc:sldMk cId="915531826" sldId="313"/>
            <ac:picMk id="6" creationId="{CFCE78CF-B753-4CD8-A9DD-74F9804FC358}"/>
          </ac:picMkLst>
        </pc:picChg>
        <pc:picChg chg="add mod">
          <ac:chgData name="BELLEMIN SANDRA" userId="5fe4e071-d3f4-40df-970f-ee8fcf898346" providerId="ADAL" clId="{47DBB90A-8D80-4BBF-BDB0-49D0FFCDA6AF}" dt="2025-03-19T09:07:17.562" v="260" actId="27614"/>
          <ac:picMkLst>
            <pc:docMk/>
            <pc:sldMk cId="915531826" sldId="313"/>
            <ac:picMk id="15" creationId="{FED600DC-3FB6-B847-39A3-A3853AE245FF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23.710" v="269" actId="962"/>
        <pc:sldMkLst>
          <pc:docMk/>
          <pc:sldMk cId="1673860367" sldId="315"/>
        </pc:sldMkLst>
        <pc:spChg chg="del mod ord">
          <ac:chgData name="BELLEMIN SANDRA" userId="5fe4e071-d3f4-40df-970f-ee8fcf898346" providerId="ADAL" clId="{47DBB90A-8D80-4BBF-BDB0-49D0FFCDA6AF}" dt="2025-03-19T09:05:29.406" v="189" actId="478"/>
          <ac:spMkLst>
            <pc:docMk/>
            <pc:sldMk cId="1673860367" sldId="315"/>
            <ac:spMk id="2" creationId="{E234BF51-2113-4EC4-BA42-E699AAC1D067}"/>
          </ac:spMkLst>
        </pc:spChg>
        <pc:spChg chg="add del mod ord">
          <ac:chgData name="BELLEMIN SANDRA" userId="5fe4e071-d3f4-40df-970f-ee8fcf898346" providerId="ADAL" clId="{47DBB90A-8D80-4BBF-BDB0-49D0FFCDA6AF}" dt="2025-03-19T09:05:29.406" v="189" actId="478"/>
          <ac:spMkLst>
            <pc:docMk/>
            <pc:sldMk cId="1673860367" sldId="315"/>
            <ac:spMk id="3" creationId="{60602D08-B15F-010D-7811-2294DB571FA5}"/>
          </ac:spMkLst>
        </pc:spChg>
        <pc:spChg chg="del">
          <ac:chgData name="BELLEMIN SANDRA" userId="5fe4e071-d3f4-40df-970f-ee8fcf898346" providerId="ADAL" clId="{47DBB90A-8D80-4BBF-BDB0-49D0FFCDA6AF}" dt="2025-03-19T09:02:12.860" v="116" actId="478"/>
          <ac:spMkLst>
            <pc:docMk/>
            <pc:sldMk cId="1673860367" sldId="315"/>
            <ac:spMk id="10" creationId="{219ED60A-3CD9-4DA4-B8E1-5588DF0DA1E2}"/>
          </ac:spMkLst>
        </pc:spChg>
        <pc:grpChg chg="del">
          <ac:chgData name="BELLEMIN SANDRA" userId="5fe4e071-d3f4-40df-970f-ee8fcf898346" providerId="ADAL" clId="{47DBB90A-8D80-4BBF-BDB0-49D0FFCDA6AF}" dt="2025-03-19T09:05:29.406" v="189" actId="478"/>
          <ac:grpSpMkLst>
            <pc:docMk/>
            <pc:sldMk cId="1673860367" sldId="315"/>
            <ac:grpSpMk id="8" creationId="{FBCC6070-9522-4FC5-B450-7ED32104371B}"/>
          </ac:grpSpMkLst>
        </pc:grpChg>
        <pc:picChg chg="add mod">
          <ac:chgData name="BELLEMIN SANDRA" userId="5fe4e071-d3f4-40df-970f-ee8fcf898346" providerId="ADAL" clId="{47DBB90A-8D80-4BBF-BDB0-49D0FFCDA6AF}" dt="2025-03-19T09:07:23.710" v="269" actId="962"/>
          <ac:picMkLst>
            <pc:docMk/>
            <pc:sldMk cId="1673860367" sldId="315"/>
            <ac:picMk id="5" creationId="{5BF5FA90-FEA7-132A-1986-0F1CF63D0241}"/>
          </ac:picMkLst>
        </pc:picChg>
        <pc:picChg chg="del">
          <ac:chgData name="BELLEMIN SANDRA" userId="5fe4e071-d3f4-40df-970f-ee8fcf898346" providerId="ADAL" clId="{47DBB90A-8D80-4BBF-BDB0-49D0FFCDA6AF}" dt="2025-03-19T09:05:29.406" v="189" actId="478"/>
          <ac:picMkLst>
            <pc:docMk/>
            <pc:sldMk cId="1673860367" sldId="315"/>
            <ac:picMk id="6" creationId="{1340D1A0-5104-48F5-BF22-E99B7E6527F7}"/>
          </ac:picMkLst>
        </pc:picChg>
        <pc:picChg chg="del">
          <ac:chgData name="BELLEMIN SANDRA" userId="5fe4e071-d3f4-40df-970f-ee8fcf898346" providerId="ADAL" clId="{47DBB90A-8D80-4BBF-BDB0-49D0FFCDA6AF}" dt="2025-03-19T09:05:29.406" v="189" actId="478"/>
          <ac:picMkLst>
            <pc:docMk/>
            <pc:sldMk cId="1673860367" sldId="315"/>
            <ac:picMk id="7" creationId="{F557C7D6-F82A-4BB8-8A94-027FEA63A1E9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28.440" v="275" actId="962"/>
        <pc:sldMkLst>
          <pc:docMk/>
          <pc:sldMk cId="2048638893" sldId="316"/>
        </pc:sldMkLst>
        <pc:spChg chg="add del mod">
          <ac:chgData name="BELLEMIN SANDRA" userId="5fe4e071-d3f4-40df-970f-ee8fcf898346" providerId="ADAL" clId="{47DBB90A-8D80-4BBF-BDB0-49D0FFCDA6AF}" dt="2025-03-19T09:02:29.053" v="120" actId="478"/>
          <ac:spMkLst>
            <pc:docMk/>
            <pc:sldMk cId="2048638893" sldId="316"/>
            <ac:spMk id="3" creationId="{DCA31A31-4DB6-8DA0-93DC-E7B0EACFD861}"/>
          </ac:spMkLst>
        </pc:spChg>
        <pc:spChg chg="del mod ord">
          <ac:chgData name="BELLEMIN SANDRA" userId="5fe4e071-d3f4-40df-970f-ee8fcf898346" providerId="ADAL" clId="{47DBB90A-8D80-4BBF-BDB0-49D0FFCDA6AF}" dt="2025-03-19T09:05:33.462" v="191" actId="478"/>
          <ac:spMkLst>
            <pc:docMk/>
            <pc:sldMk cId="2048638893" sldId="316"/>
            <ac:spMk id="4" creationId="{5C1AD820-8279-4015-A4AD-3AD20EDD5807}"/>
          </ac:spMkLst>
        </pc:spChg>
        <pc:spChg chg="add del mod ord">
          <ac:chgData name="BELLEMIN SANDRA" userId="5fe4e071-d3f4-40df-970f-ee8fcf898346" providerId="ADAL" clId="{47DBB90A-8D80-4BBF-BDB0-49D0FFCDA6AF}" dt="2025-03-19T09:05:33.462" v="191" actId="478"/>
          <ac:spMkLst>
            <pc:docMk/>
            <pc:sldMk cId="2048638893" sldId="316"/>
            <ac:spMk id="5" creationId="{0330727A-AF27-9131-A91B-582FE5B588B7}"/>
          </ac:spMkLst>
        </pc:spChg>
        <pc:spChg chg="del">
          <ac:chgData name="BELLEMIN SANDRA" userId="5fe4e071-d3f4-40df-970f-ee8fcf898346" providerId="ADAL" clId="{47DBB90A-8D80-4BBF-BDB0-49D0FFCDA6AF}" dt="2025-03-19T09:02:25.970" v="119" actId="478"/>
          <ac:spMkLst>
            <pc:docMk/>
            <pc:sldMk cId="2048638893" sldId="316"/>
            <ac:spMk id="8" creationId="{A8FDE939-93E6-4E79-980E-4CCE2CFF0CDA}"/>
          </ac:spMkLst>
        </pc:spChg>
        <pc:spChg chg="del">
          <ac:chgData name="BELLEMIN SANDRA" userId="5fe4e071-d3f4-40df-970f-ee8fcf898346" providerId="ADAL" clId="{47DBB90A-8D80-4BBF-BDB0-49D0FFCDA6AF}" dt="2025-03-19T09:05:33.462" v="191" actId="478"/>
          <ac:spMkLst>
            <pc:docMk/>
            <pc:sldMk cId="2048638893" sldId="316"/>
            <ac:spMk id="9" creationId="{419BCDF5-45B0-487D-922C-EF9B28BC1F2F}"/>
          </ac:spMkLst>
        </pc:spChg>
        <pc:picChg chg="del">
          <ac:chgData name="BELLEMIN SANDRA" userId="5fe4e071-d3f4-40df-970f-ee8fcf898346" providerId="ADAL" clId="{47DBB90A-8D80-4BBF-BDB0-49D0FFCDA6AF}" dt="2025-03-19T09:05:33.462" v="191" actId="478"/>
          <ac:picMkLst>
            <pc:docMk/>
            <pc:sldMk cId="2048638893" sldId="316"/>
            <ac:picMk id="6" creationId="{31F2DFC3-965C-4C0A-96D0-EA23D1B9003D}"/>
          </ac:picMkLst>
        </pc:picChg>
        <pc:picChg chg="add mod">
          <ac:chgData name="BELLEMIN SANDRA" userId="5fe4e071-d3f4-40df-970f-ee8fcf898346" providerId="ADAL" clId="{47DBB90A-8D80-4BBF-BDB0-49D0FFCDA6AF}" dt="2025-03-19T09:07:28.440" v="275" actId="962"/>
          <ac:picMkLst>
            <pc:docMk/>
            <pc:sldMk cId="2048638893" sldId="316"/>
            <ac:picMk id="10" creationId="{CAC15DA5-5E3E-DF00-03FD-92EA40F7BDBC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30.737" v="278" actId="962"/>
        <pc:sldMkLst>
          <pc:docMk/>
          <pc:sldMk cId="887085083" sldId="317"/>
        </pc:sldMkLst>
        <pc:spChg chg="add del mod">
          <ac:chgData name="BELLEMIN SANDRA" userId="5fe4e071-d3f4-40df-970f-ee8fcf898346" providerId="ADAL" clId="{47DBB90A-8D80-4BBF-BDB0-49D0FFCDA6AF}" dt="2025-03-19T09:02:35.703" v="123" actId="478"/>
          <ac:spMkLst>
            <pc:docMk/>
            <pc:sldMk cId="887085083" sldId="317"/>
            <ac:spMk id="3" creationId="{BCDCC957-3465-EF0D-3F1E-B9EEF28E7BE9}"/>
          </ac:spMkLst>
        </pc:spChg>
        <pc:spChg chg="del mod ord">
          <ac:chgData name="BELLEMIN SANDRA" userId="5fe4e071-d3f4-40df-970f-ee8fcf898346" providerId="ADAL" clId="{47DBB90A-8D80-4BBF-BDB0-49D0FFCDA6AF}" dt="2025-03-19T09:05:35.494" v="192" actId="478"/>
          <ac:spMkLst>
            <pc:docMk/>
            <pc:sldMk cId="887085083" sldId="317"/>
            <ac:spMk id="4" creationId="{5C1AD820-8279-4015-A4AD-3AD20EDD5807}"/>
          </ac:spMkLst>
        </pc:spChg>
        <pc:spChg chg="add del mod ord">
          <ac:chgData name="BELLEMIN SANDRA" userId="5fe4e071-d3f4-40df-970f-ee8fcf898346" providerId="ADAL" clId="{47DBB90A-8D80-4BBF-BDB0-49D0FFCDA6AF}" dt="2025-03-19T09:05:35.494" v="192" actId="478"/>
          <ac:spMkLst>
            <pc:docMk/>
            <pc:sldMk cId="887085083" sldId="317"/>
            <ac:spMk id="5" creationId="{85AB9F3D-3823-23C8-9CC6-68E4A36F2A12}"/>
          </ac:spMkLst>
        </pc:spChg>
        <pc:spChg chg="del">
          <ac:chgData name="BELLEMIN SANDRA" userId="5fe4e071-d3f4-40df-970f-ee8fcf898346" providerId="ADAL" clId="{47DBB90A-8D80-4BBF-BDB0-49D0FFCDA6AF}" dt="2025-03-19T09:05:35.494" v="192" actId="478"/>
          <ac:spMkLst>
            <pc:docMk/>
            <pc:sldMk cId="887085083" sldId="317"/>
            <ac:spMk id="7" creationId="{FEE793DC-6C2E-4AD6-9DEF-3CD88862C1D8}"/>
          </ac:spMkLst>
        </pc:spChg>
        <pc:spChg chg="del">
          <ac:chgData name="BELLEMIN SANDRA" userId="5fe4e071-d3f4-40df-970f-ee8fcf898346" providerId="ADAL" clId="{47DBB90A-8D80-4BBF-BDB0-49D0FFCDA6AF}" dt="2025-03-19T09:02:32.522" v="122" actId="478"/>
          <ac:spMkLst>
            <pc:docMk/>
            <pc:sldMk cId="887085083" sldId="317"/>
            <ac:spMk id="8" creationId="{A8FDE939-93E6-4E79-980E-4CCE2CFF0CDA}"/>
          </ac:spMkLst>
        </pc:spChg>
        <pc:spChg chg="del">
          <ac:chgData name="BELLEMIN SANDRA" userId="5fe4e071-d3f4-40df-970f-ee8fcf898346" providerId="ADAL" clId="{47DBB90A-8D80-4BBF-BDB0-49D0FFCDA6AF}" dt="2025-03-19T09:05:35.494" v="192" actId="478"/>
          <ac:spMkLst>
            <pc:docMk/>
            <pc:sldMk cId="887085083" sldId="317"/>
            <ac:spMk id="9" creationId="{419BCDF5-45B0-487D-922C-EF9B28BC1F2F}"/>
          </ac:spMkLst>
        </pc:spChg>
        <pc:spChg chg="del">
          <ac:chgData name="BELLEMIN SANDRA" userId="5fe4e071-d3f4-40df-970f-ee8fcf898346" providerId="ADAL" clId="{47DBB90A-8D80-4BBF-BDB0-49D0FFCDA6AF}" dt="2025-03-19T09:05:35.494" v="192" actId="478"/>
          <ac:spMkLst>
            <pc:docMk/>
            <pc:sldMk cId="887085083" sldId="317"/>
            <ac:spMk id="10" creationId="{91D60E6A-6ED5-410E-A5C7-4CB8F016B01A}"/>
          </ac:spMkLst>
        </pc:spChg>
        <pc:spChg chg="del">
          <ac:chgData name="BELLEMIN SANDRA" userId="5fe4e071-d3f4-40df-970f-ee8fcf898346" providerId="ADAL" clId="{47DBB90A-8D80-4BBF-BDB0-49D0FFCDA6AF}" dt="2025-03-19T09:05:35.494" v="192" actId="478"/>
          <ac:spMkLst>
            <pc:docMk/>
            <pc:sldMk cId="887085083" sldId="317"/>
            <ac:spMk id="11" creationId="{4D017DBC-222D-4694-8F74-63DFA09D3304}"/>
          </ac:spMkLst>
        </pc:spChg>
        <pc:spChg chg="del">
          <ac:chgData name="BELLEMIN SANDRA" userId="5fe4e071-d3f4-40df-970f-ee8fcf898346" providerId="ADAL" clId="{47DBB90A-8D80-4BBF-BDB0-49D0FFCDA6AF}" dt="2025-03-19T09:05:35.494" v="192" actId="478"/>
          <ac:spMkLst>
            <pc:docMk/>
            <pc:sldMk cId="887085083" sldId="317"/>
            <ac:spMk id="12" creationId="{5DFDD553-72A5-47C0-B714-B11693C74C3A}"/>
          </ac:spMkLst>
        </pc:spChg>
        <pc:picChg chg="del">
          <ac:chgData name="BELLEMIN SANDRA" userId="5fe4e071-d3f4-40df-970f-ee8fcf898346" providerId="ADAL" clId="{47DBB90A-8D80-4BBF-BDB0-49D0FFCDA6AF}" dt="2025-03-19T09:05:35.494" v="192" actId="478"/>
          <ac:picMkLst>
            <pc:docMk/>
            <pc:sldMk cId="887085083" sldId="317"/>
            <ac:picMk id="6" creationId="{31F2DFC3-965C-4C0A-96D0-EA23D1B9003D}"/>
          </ac:picMkLst>
        </pc:picChg>
        <pc:picChg chg="add mod">
          <ac:chgData name="BELLEMIN SANDRA" userId="5fe4e071-d3f4-40df-970f-ee8fcf898346" providerId="ADAL" clId="{47DBB90A-8D80-4BBF-BDB0-49D0FFCDA6AF}" dt="2025-03-19T09:07:30.737" v="278" actId="962"/>
          <ac:picMkLst>
            <pc:docMk/>
            <pc:sldMk cId="887085083" sldId="317"/>
            <ac:picMk id="14" creationId="{53B27B56-44A9-5E87-FEDD-0E44BF6CA241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35.919" v="284" actId="962"/>
        <pc:sldMkLst>
          <pc:docMk/>
          <pc:sldMk cId="1775488782" sldId="318"/>
        </pc:sldMkLst>
        <pc:spChg chg="del mod ord">
          <ac:chgData name="BELLEMIN SANDRA" userId="5fe4e071-d3f4-40df-970f-ee8fcf898346" providerId="ADAL" clId="{47DBB90A-8D80-4BBF-BDB0-49D0FFCDA6AF}" dt="2025-03-19T09:05:39.854" v="194" actId="478"/>
          <ac:spMkLst>
            <pc:docMk/>
            <pc:sldMk cId="1775488782" sldId="318"/>
            <ac:spMk id="2" creationId="{E234BF51-2113-4EC4-BA42-E699AAC1D067}"/>
          </ac:spMkLst>
        </pc:spChg>
        <pc:spChg chg="add del mod ord">
          <ac:chgData name="BELLEMIN SANDRA" userId="5fe4e071-d3f4-40df-970f-ee8fcf898346" providerId="ADAL" clId="{47DBB90A-8D80-4BBF-BDB0-49D0FFCDA6AF}" dt="2025-03-19T09:05:39.854" v="194" actId="478"/>
          <ac:spMkLst>
            <pc:docMk/>
            <pc:sldMk cId="1775488782" sldId="318"/>
            <ac:spMk id="3" creationId="{9B3B466B-DC8F-6DD1-E9FB-C6A12B20B2D8}"/>
          </ac:spMkLst>
        </pc:spChg>
        <pc:spChg chg="del">
          <ac:chgData name="BELLEMIN SANDRA" userId="5fe4e071-d3f4-40df-970f-ee8fcf898346" providerId="ADAL" clId="{47DBB90A-8D80-4BBF-BDB0-49D0FFCDA6AF}" dt="2025-03-19T09:02:44.704" v="127" actId="478"/>
          <ac:spMkLst>
            <pc:docMk/>
            <pc:sldMk cId="1775488782" sldId="318"/>
            <ac:spMk id="8" creationId="{3D7BCEEF-6FD2-4AC4-B240-F9F6929EBE6B}"/>
          </ac:spMkLst>
        </pc:spChg>
        <pc:picChg chg="del">
          <ac:chgData name="BELLEMIN SANDRA" userId="5fe4e071-d3f4-40df-970f-ee8fcf898346" providerId="ADAL" clId="{47DBB90A-8D80-4BBF-BDB0-49D0FFCDA6AF}" dt="2025-03-19T09:05:39.854" v="194" actId="478"/>
          <ac:picMkLst>
            <pc:docMk/>
            <pc:sldMk cId="1775488782" sldId="318"/>
            <ac:picMk id="5" creationId="{97A30B0F-3391-43D9-8CFF-3706538A7EE2}"/>
          </ac:picMkLst>
        </pc:picChg>
        <pc:picChg chg="del">
          <ac:chgData name="BELLEMIN SANDRA" userId="5fe4e071-d3f4-40df-970f-ee8fcf898346" providerId="ADAL" clId="{47DBB90A-8D80-4BBF-BDB0-49D0FFCDA6AF}" dt="2025-03-19T09:05:39.854" v="194" actId="478"/>
          <ac:picMkLst>
            <pc:docMk/>
            <pc:sldMk cId="1775488782" sldId="318"/>
            <ac:picMk id="6" creationId="{E852F317-D941-4C04-9882-F9190007A39A}"/>
          </ac:picMkLst>
        </pc:picChg>
        <pc:picChg chg="add mod">
          <ac:chgData name="BELLEMIN SANDRA" userId="5fe4e071-d3f4-40df-970f-ee8fcf898346" providerId="ADAL" clId="{47DBB90A-8D80-4BBF-BDB0-49D0FFCDA6AF}" dt="2025-03-19T09:07:35.919" v="284" actId="962"/>
          <ac:picMkLst>
            <pc:docMk/>
            <pc:sldMk cId="1775488782" sldId="318"/>
            <ac:picMk id="7" creationId="{7B0E2DFB-84D0-8296-7A96-4F01606A221E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37.768" v="287" actId="962"/>
        <pc:sldMkLst>
          <pc:docMk/>
          <pc:sldMk cId="1826287744" sldId="319"/>
        </pc:sldMkLst>
        <pc:spChg chg="del mod ord">
          <ac:chgData name="BELLEMIN SANDRA" userId="5fe4e071-d3f4-40df-970f-ee8fcf898346" providerId="ADAL" clId="{47DBB90A-8D80-4BBF-BDB0-49D0FFCDA6AF}" dt="2025-03-19T09:05:42.071" v="195" actId="478"/>
          <ac:spMkLst>
            <pc:docMk/>
            <pc:sldMk cId="1826287744" sldId="319"/>
            <ac:spMk id="2" creationId="{E234BF51-2113-4EC4-BA42-E699AAC1D067}"/>
          </ac:spMkLst>
        </pc:spChg>
        <pc:spChg chg="add del mod ord">
          <ac:chgData name="BELLEMIN SANDRA" userId="5fe4e071-d3f4-40df-970f-ee8fcf898346" providerId="ADAL" clId="{47DBB90A-8D80-4BBF-BDB0-49D0FFCDA6AF}" dt="2025-03-19T09:05:42.071" v="195" actId="478"/>
          <ac:spMkLst>
            <pc:docMk/>
            <pc:sldMk cId="1826287744" sldId="319"/>
            <ac:spMk id="7" creationId="{3C3566AC-45C6-59A4-9048-0DB4142BD57E}"/>
          </ac:spMkLst>
        </pc:spChg>
        <pc:spChg chg="del">
          <ac:chgData name="BELLEMIN SANDRA" userId="5fe4e071-d3f4-40df-970f-ee8fcf898346" providerId="ADAL" clId="{47DBB90A-8D80-4BBF-BDB0-49D0FFCDA6AF}" dt="2025-03-19T09:02:49.160" v="129" actId="478"/>
          <ac:spMkLst>
            <pc:docMk/>
            <pc:sldMk cId="1826287744" sldId="319"/>
            <ac:spMk id="8" creationId="{3D7BCEEF-6FD2-4AC4-B240-F9F6929EBE6B}"/>
          </ac:spMkLst>
        </pc:spChg>
        <pc:grpChg chg="del">
          <ac:chgData name="BELLEMIN SANDRA" userId="5fe4e071-d3f4-40df-970f-ee8fcf898346" providerId="ADAL" clId="{47DBB90A-8D80-4BBF-BDB0-49D0FFCDA6AF}" dt="2025-03-19T09:05:42.071" v="195" actId="478"/>
          <ac:grpSpMkLst>
            <pc:docMk/>
            <pc:sldMk cId="1826287744" sldId="319"/>
            <ac:grpSpMk id="4" creationId="{63907D4A-CD92-42F3-ACC5-4D676AC0350C}"/>
          </ac:grpSpMkLst>
        </pc:grpChg>
        <pc:picChg chg="add mod">
          <ac:chgData name="BELLEMIN SANDRA" userId="5fe4e071-d3f4-40df-970f-ee8fcf898346" providerId="ADAL" clId="{47DBB90A-8D80-4BBF-BDB0-49D0FFCDA6AF}" dt="2025-03-19T09:07:37.768" v="287" actId="962"/>
          <ac:picMkLst>
            <pc:docMk/>
            <pc:sldMk cId="1826287744" sldId="319"/>
            <ac:picMk id="10" creationId="{D582048C-B636-D191-5F18-7A4280405E8C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59.435" v="309" actId="27614"/>
        <pc:sldMkLst>
          <pc:docMk/>
          <pc:sldMk cId="3042161323" sldId="320"/>
        </pc:sldMkLst>
        <pc:spChg chg="del mod ord">
          <ac:chgData name="BELLEMIN SANDRA" userId="5fe4e071-d3f4-40df-970f-ee8fcf898346" providerId="ADAL" clId="{47DBB90A-8D80-4BBF-BDB0-49D0FFCDA6AF}" dt="2025-03-19T09:06:00.719" v="204" actId="478"/>
          <ac:spMkLst>
            <pc:docMk/>
            <pc:sldMk cId="3042161323" sldId="320"/>
            <ac:spMk id="2" creationId="{17F32A93-BE1C-4645-B167-DC4894123815}"/>
          </ac:spMkLst>
        </pc:spChg>
        <pc:picChg chg="del">
          <ac:chgData name="BELLEMIN SANDRA" userId="5fe4e071-d3f4-40df-970f-ee8fcf898346" providerId="ADAL" clId="{47DBB90A-8D80-4BBF-BDB0-49D0FFCDA6AF}" dt="2025-03-19T09:06:00.719" v="204" actId="478"/>
          <ac:picMkLst>
            <pc:docMk/>
            <pc:sldMk cId="3042161323" sldId="320"/>
            <ac:picMk id="4" creationId="{FABFB0C2-B87D-46C9-AE9C-A4EDC46D5738}"/>
          </ac:picMkLst>
        </pc:picChg>
        <pc:picChg chg="add mod">
          <ac:chgData name="BELLEMIN SANDRA" userId="5fe4e071-d3f4-40df-970f-ee8fcf898346" providerId="ADAL" clId="{47DBB90A-8D80-4BBF-BDB0-49D0FFCDA6AF}" dt="2025-03-19T09:07:59.435" v="309" actId="27614"/>
          <ac:picMkLst>
            <pc:docMk/>
            <pc:sldMk cId="3042161323" sldId="320"/>
            <ac:picMk id="5" creationId="{04BD4279-F8B2-7A4E-4FC3-0A38089DA825}"/>
          </ac:picMkLst>
        </pc:picChg>
        <pc:picChg chg="del">
          <ac:chgData name="BELLEMIN SANDRA" userId="5fe4e071-d3f4-40df-970f-ee8fcf898346" providerId="ADAL" clId="{47DBB90A-8D80-4BBF-BDB0-49D0FFCDA6AF}" dt="2025-03-19T09:06:00.719" v="204" actId="478"/>
          <ac:picMkLst>
            <pc:docMk/>
            <pc:sldMk cId="3042161323" sldId="320"/>
            <ac:picMk id="6" creationId="{A0A519F3-C6E9-4078-8814-E7FFAC47B48C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8:03.063" v="313" actId="27614"/>
        <pc:sldMkLst>
          <pc:docMk/>
          <pc:sldMk cId="2732454890" sldId="321"/>
        </pc:sldMkLst>
        <pc:spChg chg="del mod ord">
          <ac:chgData name="BELLEMIN SANDRA" userId="5fe4e071-d3f4-40df-970f-ee8fcf898346" providerId="ADAL" clId="{47DBB90A-8D80-4BBF-BDB0-49D0FFCDA6AF}" dt="2025-03-19T09:06:04.813" v="206" actId="478"/>
          <ac:spMkLst>
            <pc:docMk/>
            <pc:sldMk cId="2732454890" sldId="321"/>
            <ac:spMk id="2" creationId="{EE8A6818-5397-42CA-B5C7-E2714598B877}"/>
          </ac:spMkLst>
        </pc:spChg>
        <pc:spChg chg="del">
          <ac:chgData name="BELLEMIN SANDRA" userId="5fe4e071-d3f4-40df-970f-ee8fcf898346" providerId="ADAL" clId="{47DBB90A-8D80-4BBF-BDB0-49D0FFCDA6AF}" dt="2025-03-19T09:06:04.813" v="206" actId="478"/>
          <ac:spMkLst>
            <pc:docMk/>
            <pc:sldMk cId="2732454890" sldId="321"/>
            <ac:spMk id="3" creationId="{4BDFD9B1-1F77-903C-E8DF-DEC64553DDBB}"/>
          </ac:spMkLst>
        </pc:spChg>
        <pc:picChg chg="add del">
          <ac:chgData name="BELLEMIN SANDRA" userId="5fe4e071-d3f4-40df-970f-ee8fcf898346" providerId="ADAL" clId="{47DBB90A-8D80-4BBF-BDB0-49D0FFCDA6AF}" dt="2025-03-19T09:06:04.813" v="206" actId="478"/>
          <ac:picMkLst>
            <pc:docMk/>
            <pc:sldMk cId="2732454890" sldId="321"/>
            <ac:picMk id="5" creationId="{FF1A77C5-3BAA-B385-13C6-881CA0855434}"/>
          </ac:picMkLst>
        </pc:picChg>
        <pc:picChg chg="del">
          <ac:chgData name="BELLEMIN SANDRA" userId="5fe4e071-d3f4-40df-970f-ee8fcf898346" providerId="ADAL" clId="{47DBB90A-8D80-4BBF-BDB0-49D0FFCDA6AF}" dt="2025-03-19T08:58:24.434" v="89" actId="478"/>
          <ac:picMkLst>
            <pc:docMk/>
            <pc:sldMk cId="2732454890" sldId="321"/>
            <ac:picMk id="6" creationId="{8C29B735-B489-2DB6-807F-4792186D215B}"/>
          </ac:picMkLst>
        </pc:picChg>
        <pc:picChg chg="add mod">
          <ac:chgData name="BELLEMIN SANDRA" userId="5fe4e071-d3f4-40df-970f-ee8fcf898346" providerId="ADAL" clId="{47DBB90A-8D80-4BBF-BDB0-49D0FFCDA6AF}" dt="2025-03-19T09:06:21.126" v="211"/>
          <ac:picMkLst>
            <pc:docMk/>
            <pc:sldMk cId="2732454890" sldId="321"/>
            <ac:picMk id="8" creationId="{54ABAB39-3571-C159-78FA-EF162C30FEB2}"/>
          </ac:picMkLst>
        </pc:picChg>
        <pc:picChg chg="add mod">
          <ac:chgData name="BELLEMIN SANDRA" userId="5fe4e071-d3f4-40df-970f-ee8fcf898346" providerId="ADAL" clId="{47DBB90A-8D80-4BBF-BDB0-49D0FFCDA6AF}" dt="2025-03-19T09:08:03.063" v="313" actId="27614"/>
          <ac:picMkLst>
            <pc:docMk/>
            <pc:sldMk cId="2732454890" sldId="321"/>
            <ac:picMk id="10" creationId="{B1C1238F-834C-B6B4-117E-DEEEBB3D6756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49.503" v="300" actId="962"/>
        <pc:sldMkLst>
          <pc:docMk/>
          <pc:sldMk cId="1595711850" sldId="322"/>
        </pc:sldMkLst>
        <pc:spChg chg="del mod ord">
          <ac:chgData name="BELLEMIN SANDRA" userId="5fe4e071-d3f4-40df-970f-ee8fcf898346" providerId="ADAL" clId="{47DBB90A-8D80-4BBF-BDB0-49D0FFCDA6AF}" dt="2025-03-19T09:05:53.372" v="200" actId="478"/>
          <ac:spMkLst>
            <pc:docMk/>
            <pc:sldMk cId="1595711850" sldId="322"/>
            <ac:spMk id="3" creationId="{AE4713FB-11B3-4446-B0B5-B2C72C4AA320}"/>
          </ac:spMkLst>
        </pc:spChg>
        <pc:spChg chg="del mod ord">
          <ac:chgData name="BELLEMIN SANDRA" userId="5fe4e071-d3f4-40df-970f-ee8fcf898346" providerId="ADAL" clId="{47DBB90A-8D80-4BBF-BDB0-49D0FFCDA6AF}" dt="2025-03-19T09:05:53.372" v="200" actId="478"/>
          <ac:spMkLst>
            <pc:docMk/>
            <pc:sldMk cId="1595711850" sldId="322"/>
            <ac:spMk id="6" creationId="{ADC91967-95F4-425D-9F1E-B15DD31060B3}"/>
          </ac:spMkLst>
        </pc:spChg>
        <pc:picChg chg="del">
          <ac:chgData name="BELLEMIN SANDRA" userId="5fe4e071-d3f4-40df-970f-ee8fcf898346" providerId="ADAL" clId="{47DBB90A-8D80-4BBF-BDB0-49D0FFCDA6AF}" dt="2025-03-19T09:05:53.372" v="200" actId="478"/>
          <ac:picMkLst>
            <pc:docMk/>
            <pc:sldMk cId="1595711850" sldId="322"/>
            <ac:picMk id="2" creationId="{04A6218A-2256-E956-8967-7A91F30FB426}"/>
          </ac:picMkLst>
        </pc:picChg>
        <pc:picChg chg="add mod">
          <ac:chgData name="BELLEMIN SANDRA" userId="5fe4e071-d3f4-40df-970f-ee8fcf898346" providerId="ADAL" clId="{47DBB90A-8D80-4BBF-BDB0-49D0FFCDA6AF}" dt="2025-03-19T09:07:49.503" v="300" actId="962"/>
          <ac:picMkLst>
            <pc:docMk/>
            <pc:sldMk cId="1595711850" sldId="322"/>
            <ac:picMk id="5" creationId="{EC447082-1B1B-D4BA-F0B3-8F5BB35062B0}"/>
          </ac:picMkLst>
        </pc:picChg>
        <pc:picChg chg="del">
          <ac:chgData name="BELLEMIN SANDRA" userId="5fe4e071-d3f4-40df-970f-ee8fcf898346" providerId="ADAL" clId="{47DBB90A-8D80-4BBF-BDB0-49D0FFCDA6AF}" dt="2025-03-19T09:05:53.372" v="200" actId="478"/>
          <ac:picMkLst>
            <pc:docMk/>
            <pc:sldMk cId="1595711850" sldId="322"/>
            <ac:picMk id="10" creationId="{00FE8A5E-00E7-48DC-94F3-AD68FE47E7A9}"/>
          </ac:picMkLst>
        </pc:picChg>
        <pc:picChg chg="del">
          <ac:chgData name="BELLEMIN SANDRA" userId="5fe4e071-d3f4-40df-970f-ee8fcf898346" providerId="ADAL" clId="{47DBB90A-8D80-4BBF-BDB0-49D0FFCDA6AF}" dt="2025-03-19T09:05:53.372" v="200" actId="478"/>
          <ac:picMkLst>
            <pc:docMk/>
            <pc:sldMk cId="1595711850" sldId="322"/>
            <ac:picMk id="11" creationId="{680E4678-092A-9DD6-2F6D-39CAE5CB3297}"/>
          </ac:picMkLst>
        </pc:picChg>
      </pc:sldChg>
      <pc:sldChg chg="addSp delSp modSp mod modClrScheme chgLayout modNotesTx">
        <pc:chgData name="BELLEMIN SANDRA" userId="5fe4e071-d3f4-40df-970f-ee8fcf898346" providerId="ADAL" clId="{47DBB90A-8D80-4BBF-BDB0-49D0FFCDA6AF}" dt="2025-03-19T09:07:45.322" v="294" actId="27614"/>
        <pc:sldMkLst>
          <pc:docMk/>
          <pc:sldMk cId="1370767950" sldId="323"/>
        </pc:sldMkLst>
        <pc:spChg chg="del mod ord">
          <ac:chgData name="BELLEMIN SANDRA" userId="5fe4e071-d3f4-40df-970f-ee8fcf898346" providerId="ADAL" clId="{47DBB90A-8D80-4BBF-BDB0-49D0FFCDA6AF}" dt="2025-03-19T09:05:49.134" v="198" actId="478"/>
          <ac:spMkLst>
            <pc:docMk/>
            <pc:sldMk cId="1370767950" sldId="323"/>
            <ac:spMk id="3" creationId="{AE4713FB-11B3-4446-B0B5-B2C72C4AA320}"/>
          </ac:spMkLst>
        </pc:spChg>
        <pc:spChg chg="del mod ord">
          <ac:chgData name="BELLEMIN SANDRA" userId="5fe4e071-d3f4-40df-970f-ee8fcf898346" providerId="ADAL" clId="{47DBB90A-8D80-4BBF-BDB0-49D0FFCDA6AF}" dt="2025-03-19T09:05:49.134" v="198" actId="478"/>
          <ac:spMkLst>
            <pc:docMk/>
            <pc:sldMk cId="1370767950" sldId="323"/>
            <ac:spMk id="6" creationId="{ADC91967-95F4-425D-9F1E-B15DD31060B3}"/>
          </ac:spMkLst>
        </pc:spChg>
        <pc:picChg chg="del">
          <ac:chgData name="BELLEMIN SANDRA" userId="5fe4e071-d3f4-40df-970f-ee8fcf898346" providerId="ADAL" clId="{47DBB90A-8D80-4BBF-BDB0-49D0FFCDA6AF}" dt="2025-03-19T09:05:49.134" v="198" actId="478"/>
          <ac:picMkLst>
            <pc:docMk/>
            <pc:sldMk cId="1370767950" sldId="323"/>
            <ac:picMk id="2" creationId="{5E4BA514-33EB-605D-EAB0-E2A3FFF93D22}"/>
          </ac:picMkLst>
        </pc:picChg>
        <pc:picChg chg="add mod">
          <ac:chgData name="BELLEMIN SANDRA" userId="5fe4e071-d3f4-40df-970f-ee8fcf898346" providerId="ADAL" clId="{47DBB90A-8D80-4BBF-BDB0-49D0FFCDA6AF}" dt="2025-03-19T09:07:45.322" v="294" actId="27614"/>
          <ac:picMkLst>
            <pc:docMk/>
            <pc:sldMk cId="1370767950" sldId="323"/>
            <ac:picMk id="5" creationId="{F57A6CA7-059D-0F65-4781-A9BFA5F392BB}"/>
          </ac:picMkLst>
        </pc:picChg>
        <pc:picChg chg="del">
          <ac:chgData name="BELLEMIN SANDRA" userId="5fe4e071-d3f4-40df-970f-ee8fcf898346" providerId="ADAL" clId="{47DBB90A-8D80-4BBF-BDB0-49D0FFCDA6AF}" dt="2025-03-19T09:05:49.134" v="198" actId="478"/>
          <ac:picMkLst>
            <pc:docMk/>
            <pc:sldMk cId="1370767950" sldId="323"/>
            <ac:picMk id="10" creationId="{10908077-9348-4DE5-BE61-5110F1AAF6B7}"/>
          </ac:picMkLst>
        </pc:picChg>
        <pc:picChg chg="del">
          <ac:chgData name="BELLEMIN SANDRA" userId="5fe4e071-d3f4-40df-970f-ee8fcf898346" providerId="ADAL" clId="{47DBB90A-8D80-4BBF-BDB0-49D0FFCDA6AF}" dt="2025-03-19T09:05:49.134" v="198" actId="478"/>
          <ac:picMkLst>
            <pc:docMk/>
            <pc:sldMk cId="1370767950" sldId="323"/>
            <ac:picMk id="11" creationId="{96A8E00A-5569-086D-0C89-E465869140A4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7:55.955" v="305" actId="27614"/>
        <pc:sldMkLst>
          <pc:docMk/>
          <pc:sldMk cId="2304909659" sldId="324"/>
        </pc:sldMkLst>
        <pc:spChg chg="del mod ord">
          <ac:chgData name="BELLEMIN SANDRA" userId="5fe4e071-d3f4-40df-970f-ee8fcf898346" providerId="ADAL" clId="{47DBB90A-8D80-4BBF-BDB0-49D0FFCDA6AF}" dt="2025-03-19T09:05:57.223" v="202" actId="478"/>
          <ac:spMkLst>
            <pc:docMk/>
            <pc:sldMk cId="2304909659" sldId="324"/>
            <ac:spMk id="3" creationId="{AE4713FB-11B3-4446-B0B5-B2C72C4AA320}"/>
          </ac:spMkLst>
        </pc:spChg>
        <pc:spChg chg="del mod ord">
          <ac:chgData name="BELLEMIN SANDRA" userId="5fe4e071-d3f4-40df-970f-ee8fcf898346" providerId="ADAL" clId="{47DBB90A-8D80-4BBF-BDB0-49D0FFCDA6AF}" dt="2025-03-19T09:05:57.223" v="202" actId="478"/>
          <ac:spMkLst>
            <pc:docMk/>
            <pc:sldMk cId="2304909659" sldId="324"/>
            <ac:spMk id="6" creationId="{ADC91967-95F4-425D-9F1E-B15DD31060B3}"/>
          </ac:spMkLst>
        </pc:spChg>
        <pc:picChg chg="del">
          <ac:chgData name="BELLEMIN SANDRA" userId="5fe4e071-d3f4-40df-970f-ee8fcf898346" providerId="ADAL" clId="{47DBB90A-8D80-4BBF-BDB0-49D0FFCDA6AF}" dt="2025-03-19T09:05:57.223" v="202" actId="478"/>
          <ac:picMkLst>
            <pc:docMk/>
            <pc:sldMk cId="2304909659" sldId="324"/>
            <ac:picMk id="2" creationId="{1A048502-DC67-0418-8436-94CD3AA01F02}"/>
          </ac:picMkLst>
        </pc:picChg>
        <pc:picChg chg="add mod">
          <ac:chgData name="BELLEMIN SANDRA" userId="5fe4e071-d3f4-40df-970f-ee8fcf898346" providerId="ADAL" clId="{47DBB90A-8D80-4BBF-BDB0-49D0FFCDA6AF}" dt="2025-03-19T09:07:55.955" v="305" actId="27614"/>
          <ac:picMkLst>
            <pc:docMk/>
            <pc:sldMk cId="2304909659" sldId="324"/>
            <ac:picMk id="5" creationId="{9D4DCE4B-CE02-0086-7DDC-48FC0B923480}"/>
          </ac:picMkLst>
        </pc:picChg>
        <pc:picChg chg="del">
          <ac:chgData name="BELLEMIN SANDRA" userId="5fe4e071-d3f4-40df-970f-ee8fcf898346" providerId="ADAL" clId="{47DBB90A-8D80-4BBF-BDB0-49D0FFCDA6AF}" dt="2025-03-19T09:05:57.223" v="202" actId="478"/>
          <ac:picMkLst>
            <pc:docMk/>
            <pc:sldMk cId="2304909659" sldId="324"/>
            <ac:picMk id="10" creationId="{0E68C7F6-B4BB-4E0D-9A91-8E4DC93A0C73}"/>
          </ac:picMkLst>
        </pc:picChg>
        <pc:picChg chg="del">
          <ac:chgData name="BELLEMIN SANDRA" userId="5fe4e071-d3f4-40df-970f-ee8fcf898346" providerId="ADAL" clId="{47DBB90A-8D80-4BBF-BDB0-49D0FFCDA6AF}" dt="2025-03-19T09:05:57.223" v="202" actId="478"/>
          <ac:picMkLst>
            <pc:docMk/>
            <pc:sldMk cId="2304909659" sldId="324"/>
            <ac:picMk id="11" creationId="{3883DE14-E15E-5FA7-E07A-21AB6A834852}"/>
          </ac:picMkLst>
        </pc:picChg>
      </pc:sldChg>
      <pc:sldChg chg="addSp delSp modSp mod modClrScheme chgLayout">
        <pc:chgData name="BELLEMIN SANDRA" userId="5fe4e071-d3f4-40df-970f-ee8fcf898346" providerId="ADAL" clId="{47DBB90A-8D80-4BBF-BDB0-49D0FFCDA6AF}" dt="2025-03-19T09:08:01.547" v="311" actId="27614"/>
        <pc:sldMkLst>
          <pc:docMk/>
          <pc:sldMk cId="2334068963" sldId="325"/>
        </pc:sldMkLst>
        <pc:spChg chg="del mod ord">
          <ac:chgData name="BELLEMIN SANDRA" userId="5fe4e071-d3f4-40df-970f-ee8fcf898346" providerId="ADAL" clId="{47DBB90A-8D80-4BBF-BDB0-49D0FFCDA6AF}" dt="2025-03-19T09:06:02.982" v="205" actId="478"/>
          <ac:spMkLst>
            <pc:docMk/>
            <pc:sldMk cId="2334068963" sldId="325"/>
            <ac:spMk id="2" creationId="{58E2C4D5-BECC-4BFC-B4D8-D2FF42ED50A6}"/>
          </ac:spMkLst>
        </pc:spChg>
        <pc:picChg chg="del">
          <ac:chgData name="BELLEMIN SANDRA" userId="5fe4e071-d3f4-40df-970f-ee8fcf898346" providerId="ADAL" clId="{47DBB90A-8D80-4BBF-BDB0-49D0FFCDA6AF}" dt="2025-03-19T09:06:02.982" v="205" actId="478"/>
          <ac:picMkLst>
            <pc:docMk/>
            <pc:sldMk cId="2334068963" sldId="325"/>
            <ac:picMk id="4" creationId="{01394A10-3F44-49AF-B3FF-8ECF4AA94EC7}"/>
          </ac:picMkLst>
        </pc:picChg>
        <pc:picChg chg="add mod">
          <ac:chgData name="BELLEMIN SANDRA" userId="5fe4e071-d3f4-40df-970f-ee8fcf898346" providerId="ADAL" clId="{47DBB90A-8D80-4BBF-BDB0-49D0FFCDA6AF}" dt="2025-03-19T09:08:01.547" v="311" actId="27614"/>
          <ac:picMkLst>
            <pc:docMk/>
            <pc:sldMk cId="2334068963" sldId="325"/>
            <ac:picMk id="5" creationId="{99D9F1DC-33BD-AE3A-F9EC-9FF9A97EEE0A}"/>
          </ac:picMkLst>
        </pc:picChg>
      </pc:sldChg>
      <pc:sldMasterChg chg="modSldLayout">
        <pc:chgData name="BELLEMIN SANDRA" userId="5fe4e071-d3f4-40df-970f-ee8fcf898346" providerId="ADAL" clId="{47DBB90A-8D80-4BBF-BDB0-49D0FFCDA6AF}" dt="2025-03-19T09:04:45.247" v="137" actId="478"/>
        <pc:sldMasterMkLst>
          <pc:docMk/>
          <pc:sldMasterMk cId="1099315086" sldId="2147483660"/>
        </pc:sldMasterMkLst>
        <pc:sldLayoutChg chg="delSp mod">
          <pc:chgData name="BELLEMIN SANDRA" userId="5fe4e071-d3f4-40df-970f-ee8fcf898346" providerId="ADAL" clId="{47DBB90A-8D80-4BBF-BDB0-49D0FFCDA6AF}" dt="2025-03-19T09:04:45.247" v="137" actId="478"/>
          <pc:sldLayoutMkLst>
            <pc:docMk/>
            <pc:sldMasterMk cId="1099315086" sldId="2147483660"/>
            <pc:sldLayoutMk cId="3928445906" sldId="2147483667"/>
          </pc:sldLayoutMkLst>
          <pc:spChg chg="del">
            <ac:chgData name="BELLEMIN SANDRA" userId="5fe4e071-d3f4-40df-970f-ee8fcf898346" providerId="ADAL" clId="{47DBB90A-8D80-4BBF-BDB0-49D0FFCDA6AF}" dt="2025-03-19T09:04:45.247" v="137" actId="478"/>
            <ac:spMkLst>
              <pc:docMk/>
              <pc:sldMasterMk cId="1099315086" sldId="2147483660"/>
              <pc:sldLayoutMk cId="3928445906" sldId="2147483667"/>
              <ac:spMk id="5" creationId="{79106579-578D-4923-BDC3-F890FE2F6D93}"/>
            </ac:spMkLst>
          </pc:spChg>
          <pc:spChg chg="del">
            <ac:chgData name="BELLEMIN SANDRA" userId="5fe4e071-d3f4-40df-970f-ee8fcf898346" providerId="ADAL" clId="{47DBB90A-8D80-4BBF-BDB0-49D0FFCDA6AF}" dt="2025-03-19T09:04:45.247" v="137" actId="478"/>
            <ac:spMkLst>
              <pc:docMk/>
              <pc:sldMasterMk cId="1099315086" sldId="2147483660"/>
              <pc:sldLayoutMk cId="3928445906" sldId="2147483667"/>
              <ac:spMk id="6" creationId="{73DFEA3C-8920-4411-917A-DD7A873189D9}"/>
            </ac:spMkLst>
          </pc:spChg>
          <pc:spChg chg="del">
            <ac:chgData name="BELLEMIN SANDRA" userId="5fe4e071-d3f4-40df-970f-ee8fcf898346" providerId="ADAL" clId="{47DBB90A-8D80-4BBF-BDB0-49D0FFCDA6AF}" dt="2025-03-19T09:04:45.247" v="137" actId="478"/>
            <ac:spMkLst>
              <pc:docMk/>
              <pc:sldMasterMk cId="1099315086" sldId="2147483660"/>
              <pc:sldLayoutMk cId="3928445906" sldId="2147483667"/>
              <ac:spMk id="7" creationId="{9408C5A3-5DBB-48BA-BA85-05B5604FF534}"/>
            </ac:spMkLst>
          </pc:spChg>
          <pc:picChg chg="del">
            <ac:chgData name="BELLEMIN SANDRA" userId="5fe4e071-d3f4-40df-970f-ee8fcf898346" providerId="ADAL" clId="{47DBB90A-8D80-4BBF-BDB0-49D0FFCDA6AF}" dt="2025-03-19T09:04:45.247" v="137" actId="478"/>
            <ac:picMkLst>
              <pc:docMk/>
              <pc:sldMasterMk cId="1099315086" sldId="2147483660"/>
              <pc:sldLayoutMk cId="3928445906" sldId="2147483667"/>
              <ac:picMk id="8" creationId="{D4774736-E226-45A3-BE85-5FE0463D329E}"/>
            </ac:picMkLst>
          </pc:picChg>
        </pc:sldLayoutChg>
      </pc:sldMasterChg>
    </pc:docChg>
  </pc:docChgLst>
  <pc:docChgLst>
    <pc:chgData name="jennifer riviere" userId="77148290420568c5" providerId="LiveId" clId="{80FD2022-D8DD-4A73-B333-7774A63B9D39}"/>
    <pc:docChg chg="custSel modSld sldOrd">
      <pc:chgData name="jennifer riviere" userId="77148290420568c5" providerId="LiveId" clId="{80FD2022-D8DD-4A73-B333-7774A63B9D39}" dt="2025-02-14T11:43:06.993" v="142" actId="114"/>
      <pc:docMkLst>
        <pc:docMk/>
      </pc:docMkLst>
      <pc:sldChg chg="modNotesTx">
        <pc:chgData name="jennifer riviere" userId="77148290420568c5" providerId="LiveId" clId="{80FD2022-D8DD-4A73-B333-7774A63B9D39}" dt="2025-02-14T11:36:38.082" v="3"/>
        <pc:sldMkLst>
          <pc:docMk/>
          <pc:sldMk cId="2100110573" sldId="303"/>
        </pc:sldMkLst>
      </pc:sldChg>
      <pc:sldChg chg="ord">
        <pc:chgData name="jennifer riviere" userId="77148290420568c5" providerId="LiveId" clId="{80FD2022-D8DD-4A73-B333-7774A63B9D39}" dt="2025-02-14T11:36:14.478" v="2"/>
        <pc:sldMkLst>
          <pc:docMk/>
          <pc:sldMk cId="604168021" sldId="307"/>
        </pc:sldMkLst>
      </pc:sldChg>
      <pc:sldChg chg="modNotesTx">
        <pc:chgData name="jennifer riviere" userId="77148290420568c5" providerId="LiveId" clId="{80FD2022-D8DD-4A73-B333-7774A63B9D39}" dt="2025-02-14T11:43:06.993" v="142" actId="114"/>
        <pc:sldMkLst>
          <pc:docMk/>
          <pc:sldMk cId="1595711850" sldId="322"/>
        </pc:sldMkLst>
      </pc:sldChg>
      <pc:sldChg chg="addSp modSp ord modNotesTx">
        <pc:chgData name="jennifer riviere" userId="77148290420568c5" providerId="LiveId" clId="{80FD2022-D8DD-4A73-B333-7774A63B9D39}" dt="2025-02-14T11:36:47.668" v="8" actId="20577"/>
        <pc:sldMkLst>
          <pc:docMk/>
          <pc:sldMk cId="1370767950" sldId="323"/>
        </pc:sldMkLst>
      </pc:sldChg>
    </pc:docChg>
  </pc:docChgLst>
  <pc:docChgLst>
    <pc:chgData name="BELLEMIN SANDRA" userId="5fe4e071-d3f4-40df-970f-ee8fcf898346" providerId="ADAL" clId="{23607D63-188C-4BFA-B95E-AC50D4DAB2A6}"/>
    <pc:docChg chg="undo custSel modSld">
      <pc:chgData name="BELLEMIN SANDRA" userId="5fe4e071-d3f4-40df-970f-ee8fcf898346" providerId="ADAL" clId="{23607D63-188C-4BFA-B95E-AC50D4DAB2A6}" dt="2025-02-26T11:01:50.232" v="435" actId="20577"/>
      <pc:docMkLst>
        <pc:docMk/>
      </pc:docMkLst>
      <pc:sldChg chg="modNotesTx">
        <pc:chgData name="BELLEMIN SANDRA" userId="5fe4e071-d3f4-40df-970f-ee8fcf898346" providerId="ADAL" clId="{23607D63-188C-4BFA-B95E-AC50D4DAB2A6}" dt="2025-02-21T12:51:30.211" v="9" actId="20577"/>
        <pc:sldMkLst>
          <pc:docMk/>
          <pc:sldMk cId="1370316475" sldId="273"/>
        </pc:sldMkLst>
      </pc:sldChg>
      <pc:sldChg chg="modSp mod">
        <pc:chgData name="BELLEMIN SANDRA" userId="5fe4e071-d3f4-40df-970f-ee8fcf898346" providerId="ADAL" clId="{23607D63-188C-4BFA-B95E-AC50D4DAB2A6}" dt="2025-02-21T12:52:07.024" v="11" actId="1076"/>
        <pc:sldMkLst>
          <pc:docMk/>
          <pc:sldMk cId="3979346714" sldId="275"/>
        </pc:sldMkLst>
        <pc:spChg chg="mod">
          <ac:chgData name="BELLEMIN SANDRA" userId="5fe4e071-d3f4-40df-970f-ee8fcf898346" providerId="ADAL" clId="{23607D63-188C-4BFA-B95E-AC50D4DAB2A6}" dt="2025-02-21T12:52:07.024" v="11" actId="1076"/>
          <ac:spMkLst>
            <pc:docMk/>
            <pc:sldMk cId="3979346714" sldId="275"/>
            <ac:spMk id="3" creationId="{42FBD488-EB44-4DFC-9CF0-7B55A8D9B555}"/>
          </ac:spMkLst>
        </pc:spChg>
      </pc:sldChg>
      <pc:sldChg chg="addSp delSp modSp mod modNotesTx">
        <pc:chgData name="BELLEMIN SANDRA" userId="5fe4e071-d3f4-40df-970f-ee8fcf898346" providerId="ADAL" clId="{23607D63-188C-4BFA-B95E-AC50D4DAB2A6}" dt="2025-02-21T13:10:25.642" v="35" actId="114"/>
        <pc:sldMkLst>
          <pc:docMk/>
          <pc:sldMk cId="846713292" sldId="276"/>
        </pc:sldMkLst>
        <pc:picChg chg="add mod">
          <ac:chgData name="BELLEMIN SANDRA" userId="5fe4e071-d3f4-40df-970f-ee8fcf898346" providerId="ADAL" clId="{23607D63-188C-4BFA-B95E-AC50D4DAB2A6}" dt="2025-02-21T13:08:29.764" v="18" actId="1076"/>
          <ac:picMkLst>
            <pc:docMk/>
            <pc:sldMk cId="846713292" sldId="276"/>
            <ac:picMk id="6" creationId="{670CACE6-1747-B487-F3E9-1318388A0A18}"/>
          </ac:picMkLst>
        </pc:picChg>
      </pc:sldChg>
      <pc:sldChg chg="modSp mod modNotesTx">
        <pc:chgData name="BELLEMIN SANDRA" userId="5fe4e071-d3f4-40df-970f-ee8fcf898346" providerId="ADAL" clId="{23607D63-188C-4BFA-B95E-AC50D4DAB2A6}" dt="2025-02-21T13:11:55.534" v="83" actId="20577"/>
        <pc:sldMkLst>
          <pc:docMk/>
          <pc:sldMk cId="2877873831" sldId="277"/>
        </pc:sldMkLst>
        <pc:spChg chg="mod">
          <ac:chgData name="BELLEMIN SANDRA" userId="5fe4e071-d3f4-40df-970f-ee8fcf898346" providerId="ADAL" clId="{23607D63-188C-4BFA-B95E-AC50D4DAB2A6}" dt="2025-02-21T13:11:55.534" v="83" actId="20577"/>
          <ac:spMkLst>
            <pc:docMk/>
            <pc:sldMk cId="2877873831" sldId="277"/>
            <ac:spMk id="2" creationId="{E234BF51-2113-4EC4-BA42-E699AAC1D067}"/>
          </ac:spMkLst>
        </pc:spChg>
      </pc:sldChg>
      <pc:sldChg chg="modSp mod modNotesTx">
        <pc:chgData name="BELLEMIN SANDRA" userId="5fe4e071-d3f4-40df-970f-ee8fcf898346" providerId="ADAL" clId="{23607D63-188C-4BFA-B95E-AC50D4DAB2A6}" dt="2025-02-25T09:28:23.170" v="426" actId="113"/>
        <pc:sldMkLst>
          <pc:docMk/>
          <pc:sldMk cId="2231012258" sldId="279"/>
        </pc:sldMkLst>
        <pc:spChg chg="mod">
          <ac:chgData name="BELLEMIN SANDRA" userId="5fe4e071-d3f4-40df-970f-ee8fcf898346" providerId="ADAL" clId="{23607D63-188C-4BFA-B95E-AC50D4DAB2A6}" dt="2025-02-21T13:12:02.866" v="84"/>
          <ac:spMkLst>
            <pc:docMk/>
            <pc:sldMk cId="2231012258" sldId="279"/>
            <ac:spMk id="2" creationId="{E234BF51-2113-4EC4-BA42-E699AAC1D067}"/>
          </ac:spMkLst>
        </pc:spChg>
      </pc:sldChg>
      <pc:sldChg chg="modSp mod">
        <pc:chgData name="BELLEMIN SANDRA" userId="5fe4e071-d3f4-40df-970f-ee8fcf898346" providerId="ADAL" clId="{23607D63-188C-4BFA-B95E-AC50D4DAB2A6}" dt="2025-02-21T13:12:11.812" v="87"/>
        <pc:sldMkLst>
          <pc:docMk/>
          <pc:sldMk cId="4261440904" sldId="286"/>
        </pc:sldMkLst>
        <pc:spChg chg="mod">
          <ac:chgData name="BELLEMIN SANDRA" userId="5fe4e071-d3f4-40df-970f-ee8fcf898346" providerId="ADAL" clId="{23607D63-188C-4BFA-B95E-AC50D4DAB2A6}" dt="2025-02-21T13:12:11.812" v="87"/>
          <ac:spMkLst>
            <pc:docMk/>
            <pc:sldMk cId="4261440904" sldId="286"/>
            <ac:spMk id="2" creationId="{E234BF51-2113-4EC4-BA42-E699AAC1D067}"/>
          </ac:spMkLst>
        </pc:spChg>
      </pc:sldChg>
      <pc:sldChg chg="modSp mod modNotesTx">
        <pc:chgData name="BELLEMIN SANDRA" userId="5fe4e071-d3f4-40df-970f-ee8fcf898346" providerId="ADAL" clId="{23607D63-188C-4BFA-B95E-AC50D4DAB2A6}" dt="2025-02-21T13:20:03.957" v="340" actId="20577"/>
        <pc:sldMkLst>
          <pc:docMk/>
          <pc:sldMk cId="2590209381" sldId="287"/>
        </pc:sldMkLst>
        <pc:spChg chg="mod">
          <ac:chgData name="BELLEMIN SANDRA" userId="5fe4e071-d3f4-40df-970f-ee8fcf898346" providerId="ADAL" clId="{23607D63-188C-4BFA-B95E-AC50D4DAB2A6}" dt="2025-02-21T13:12:19.444" v="90"/>
          <ac:spMkLst>
            <pc:docMk/>
            <pc:sldMk cId="2590209381" sldId="287"/>
            <ac:spMk id="4" creationId="{5C1AD820-8279-4015-A4AD-3AD20EDD5807}"/>
          </ac:spMkLst>
        </pc:spChg>
      </pc:sldChg>
      <pc:sldChg chg="modSp mod">
        <pc:chgData name="BELLEMIN SANDRA" userId="5fe4e071-d3f4-40df-970f-ee8fcf898346" providerId="ADAL" clId="{23607D63-188C-4BFA-B95E-AC50D4DAB2A6}" dt="2025-02-21T13:12:26.048" v="93"/>
        <pc:sldMkLst>
          <pc:docMk/>
          <pc:sldMk cId="629396157" sldId="290"/>
        </pc:sldMkLst>
        <pc:spChg chg="mod">
          <ac:chgData name="BELLEMIN SANDRA" userId="5fe4e071-d3f4-40df-970f-ee8fcf898346" providerId="ADAL" clId="{23607D63-188C-4BFA-B95E-AC50D4DAB2A6}" dt="2025-02-21T13:12:26.048" v="93"/>
          <ac:spMkLst>
            <pc:docMk/>
            <pc:sldMk cId="629396157" sldId="290"/>
            <ac:spMk id="2" creationId="{E234BF51-2113-4EC4-BA42-E699AAC1D067}"/>
          </ac:spMkLst>
        </pc:spChg>
      </pc:sldChg>
      <pc:sldChg chg="modSp mod modNotesTx">
        <pc:chgData name="BELLEMIN SANDRA" userId="5fe4e071-d3f4-40df-970f-ee8fcf898346" providerId="ADAL" clId="{23607D63-188C-4BFA-B95E-AC50D4DAB2A6}" dt="2025-02-25T09:30:03.469" v="428" actId="20577"/>
        <pc:sldMkLst>
          <pc:docMk/>
          <pc:sldMk cId="4085216455" sldId="291"/>
        </pc:sldMkLst>
        <pc:spChg chg="mod">
          <ac:chgData name="BELLEMIN SANDRA" userId="5fe4e071-d3f4-40df-970f-ee8fcf898346" providerId="ADAL" clId="{23607D63-188C-4BFA-B95E-AC50D4DAB2A6}" dt="2025-02-21T13:12:16.816" v="89"/>
          <ac:spMkLst>
            <pc:docMk/>
            <pc:sldMk cId="4085216455" sldId="291"/>
            <ac:spMk id="2" creationId="{E234BF51-2113-4EC4-BA42-E699AAC1D067}"/>
          </ac:spMkLst>
        </pc:spChg>
      </pc:sldChg>
      <pc:sldChg chg="modSp mod">
        <pc:chgData name="BELLEMIN SANDRA" userId="5fe4e071-d3f4-40df-970f-ee8fcf898346" providerId="ADAL" clId="{23607D63-188C-4BFA-B95E-AC50D4DAB2A6}" dt="2025-02-21T13:12:14.506" v="88"/>
        <pc:sldMkLst>
          <pc:docMk/>
          <pc:sldMk cId="3816702470" sldId="293"/>
        </pc:sldMkLst>
        <pc:spChg chg="mod">
          <ac:chgData name="BELLEMIN SANDRA" userId="5fe4e071-d3f4-40df-970f-ee8fcf898346" providerId="ADAL" clId="{23607D63-188C-4BFA-B95E-AC50D4DAB2A6}" dt="2025-02-21T13:12:14.506" v="88"/>
          <ac:spMkLst>
            <pc:docMk/>
            <pc:sldMk cId="3816702470" sldId="293"/>
            <ac:spMk id="2" creationId="{E234BF51-2113-4EC4-BA42-E699AAC1D067}"/>
          </ac:spMkLst>
        </pc:spChg>
      </pc:sldChg>
      <pc:sldChg chg="modSp mod modNotesTx">
        <pc:chgData name="BELLEMIN SANDRA" userId="5fe4e071-d3f4-40df-970f-ee8fcf898346" providerId="ADAL" clId="{23607D63-188C-4BFA-B95E-AC50D4DAB2A6}" dt="2025-02-25T09:31:08.632" v="429" actId="20577"/>
        <pc:sldMkLst>
          <pc:docMk/>
          <pc:sldMk cId="480269206" sldId="294"/>
        </pc:sldMkLst>
        <pc:spChg chg="mod">
          <ac:chgData name="BELLEMIN SANDRA" userId="5fe4e071-d3f4-40df-970f-ee8fcf898346" providerId="ADAL" clId="{23607D63-188C-4BFA-B95E-AC50D4DAB2A6}" dt="2025-02-21T13:12:29.087" v="94"/>
          <ac:spMkLst>
            <pc:docMk/>
            <pc:sldMk cId="480269206" sldId="294"/>
            <ac:spMk id="2" creationId="{E234BF51-2113-4EC4-BA42-E699AAC1D067}"/>
          </ac:spMkLst>
        </pc:spChg>
      </pc:sldChg>
      <pc:sldChg chg="modSp mod">
        <pc:chgData name="BELLEMIN SANDRA" userId="5fe4e071-d3f4-40df-970f-ee8fcf898346" providerId="ADAL" clId="{23607D63-188C-4BFA-B95E-AC50D4DAB2A6}" dt="2025-02-21T13:12:35.321" v="96"/>
        <pc:sldMkLst>
          <pc:docMk/>
          <pc:sldMk cId="2501894866" sldId="295"/>
        </pc:sldMkLst>
        <pc:spChg chg="mod">
          <ac:chgData name="BELLEMIN SANDRA" userId="5fe4e071-d3f4-40df-970f-ee8fcf898346" providerId="ADAL" clId="{23607D63-188C-4BFA-B95E-AC50D4DAB2A6}" dt="2025-02-21T13:12:35.321" v="96"/>
          <ac:spMkLst>
            <pc:docMk/>
            <pc:sldMk cId="2501894866" sldId="295"/>
            <ac:spMk id="4" creationId="{5C1AD820-8279-4015-A4AD-3AD20EDD5807}"/>
          </ac:spMkLst>
        </pc:spChg>
      </pc:sldChg>
      <pc:sldChg chg="modSp mod">
        <pc:chgData name="BELLEMIN SANDRA" userId="5fe4e071-d3f4-40df-970f-ee8fcf898346" providerId="ADAL" clId="{23607D63-188C-4BFA-B95E-AC50D4DAB2A6}" dt="2025-02-21T13:12:44.345" v="99"/>
        <pc:sldMkLst>
          <pc:docMk/>
          <pc:sldMk cId="240067035" sldId="299"/>
        </pc:sldMkLst>
        <pc:spChg chg="mod">
          <ac:chgData name="BELLEMIN SANDRA" userId="5fe4e071-d3f4-40df-970f-ee8fcf898346" providerId="ADAL" clId="{23607D63-188C-4BFA-B95E-AC50D4DAB2A6}" dt="2025-02-21T13:12:44.345" v="99"/>
          <ac:spMkLst>
            <pc:docMk/>
            <pc:sldMk cId="240067035" sldId="299"/>
            <ac:spMk id="2" creationId="{E234BF51-2113-4EC4-BA42-E699AAC1D067}"/>
          </ac:spMkLst>
        </pc:spChg>
      </pc:sldChg>
      <pc:sldChg chg="delSp modSp mod">
        <pc:chgData name="BELLEMIN SANDRA" userId="5fe4e071-d3f4-40df-970f-ee8fcf898346" providerId="ADAL" clId="{23607D63-188C-4BFA-B95E-AC50D4DAB2A6}" dt="2025-02-26T11:01:50.232" v="435" actId="20577"/>
        <pc:sldMkLst>
          <pc:docMk/>
          <pc:sldMk cId="2947374704" sldId="302"/>
        </pc:sldMkLst>
        <pc:spChg chg="mod">
          <ac:chgData name="BELLEMIN SANDRA" userId="5fe4e071-d3f4-40df-970f-ee8fcf898346" providerId="ADAL" clId="{23607D63-188C-4BFA-B95E-AC50D4DAB2A6}" dt="2025-02-21T13:22:25.983" v="386" actId="20577"/>
          <ac:spMkLst>
            <pc:docMk/>
            <pc:sldMk cId="2947374704" sldId="302"/>
            <ac:spMk id="2" creationId="{A18974DE-97D6-4D5A-992D-E14C8A46836F}"/>
          </ac:spMkLst>
        </pc:spChg>
        <pc:spChg chg="mod">
          <ac:chgData name="BELLEMIN SANDRA" userId="5fe4e071-d3f4-40df-970f-ee8fcf898346" providerId="ADAL" clId="{23607D63-188C-4BFA-B95E-AC50D4DAB2A6}" dt="2025-02-26T11:01:50.232" v="435" actId="20577"/>
          <ac:spMkLst>
            <pc:docMk/>
            <pc:sldMk cId="2947374704" sldId="302"/>
            <ac:spMk id="3" creationId="{2ECF72CA-B278-4297-9D8E-A6461497F686}"/>
          </ac:spMkLst>
        </pc:spChg>
        <pc:picChg chg="mod">
          <ac:chgData name="BELLEMIN SANDRA" userId="5fe4e071-d3f4-40df-970f-ee8fcf898346" providerId="ADAL" clId="{23607D63-188C-4BFA-B95E-AC50D4DAB2A6}" dt="2025-02-21T13:21:37.007" v="343" actId="1076"/>
          <ac:picMkLst>
            <pc:docMk/>
            <pc:sldMk cId="2947374704" sldId="302"/>
            <ac:picMk id="7" creationId="{882D43B5-D9B1-4FCB-8C5D-9B3E9FEB632A}"/>
          </ac:picMkLst>
        </pc:picChg>
        <pc:picChg chg="mod">
          <ac:chgData name="BELLEMIN SANDRA" userId="5fe4e071-d3f4-40df-970f-ee8fcf898346" providerId="ADAL" clId="{23607D63-188C-4BFA-B95E-AC50D4DAB2A6}" dt="2025-02-21T13:21:37.007" v="343" actId="1076"/>
          <ac:picMkLst>
            <pc:docMk/>
            <pc:sldMk cId="2947374704" sldId="302"/>
            <ac:picMk id="8" creationId="{4879B585-CE16-470C-813D-ECE8553F84F1}"/>
          </ac:picMkLst>
        </pc:picChg>
      </pc:sldChg>
      <pc:sldChg chg="addSp delSp modSp mod">
        <pc:chgData name="BELLEMIN SANDRA" userId="5fe4e071-d3f4-40df-970f-ee8fcf898346" providerId="ADAL" clId="{23607D63-188C-4BFA-B95E-AC50D4DAB2A6}" dt="2025-02-21T13:24:16.684" v="413"/>
        <pc:sldMkLst>
          <pc:docMk/>
          <pc:sldMk cId="2100110573" sldId="303"/>
        </pc:sldMkLst>
        <pc:spChg chg="mod">
          <ac:chgData name="BELLEMIN SANDRA" userId="5fe4e071-d3f4-40df-970f-ee8fcf898346" providerId="ADAL" clId="{23607D63-188C-4BFA-B95E-AC50D4DAB2A6}" dt="2025-02-21T13:22:40.237" v="389"/>
          <ac:spMkLst>
            <pc:docMk/>
            <pc:sldMk cId="2100110573" sldId="303"/>
            <ac:spMk id="6" creationId="{ADC91967-95F4-425D-9F1E-B15DD31060B3}"/>
          </ac:spMkLst>
        </pc:spChg>
        <pc:picChg chg="add mod">
          <ac:chgData name="BELLEMIN SANDRA" userId="5fe4e071-d3f4-40df-970f-ee8fcf898346" providerId="ADAL" clId="{23607D63-188C-4BFA-B95E-AC50D4DAB2A6}" dt="2025-02-21T13:24:16.684" v="413"/>
          <ac:picMkLst>
            <pc:docMk/>
            <pc:sldMk cId="2100110573" sldId="303"/>
            <ac:picMk id="2" creationId="{DEB5CDCB-9D98-2DAE-E4CC-F2EC260AEFD3}"/>
          </ac:picMkLst>
        </pc:picChg>
        <pc:picChg chg="add mod">
          <ac:chgData name="BELLEMIN SANDRA" userId="5fe4e071-d3f4-40df-970f-ee8fcf898346" providerId="ADAL" clId="{23607D63-188C-4BFA-B95E-AC50D4DAB2A6}" dt="2025-02-21T13:24:16.684" v="413"/>
          <ac:picMkLst>
            <pc:docMk/>
            <pc:sldMk cId="2100110573" sldId="303"/>
            <ac:picMk id="10" creationId="{F7FE85FF-C0FF-9F97-98ED-1F3FC344D14A}"/>
          </ac:picMkLst>
        </pc:picChg>
      </pc:sldChg>
      <pc:sldChg chg="addSp delSp modSp mod">
        <pc:chgData name="BELLEMIN SANDRA" userId="5fe4e071-d3f4-40df-970f-ee8fcf898346" providerId="ADAL" clId="{23607D63-188C-4BFA-B95E-AC50D4DAB2A6}" dt="2025-02-21T13:23:39.318" v="409"/>
        <pc:sldMkLst>
          <pc:docMk/>
          <pc:sldMk cId="604168021" sldId="307"/>
        </pc:sldMkLst>
        <pc:spChg chg="mod">
          <ac:chgData name="BELLEMIN SANDRA" userId="5fe4e071-d3f4-40df-970f-ee8fcf898346" providerId="ADAL" clId="{23607D63-188C-4BFA-B95E-AC50D4DAB2A6}" dt="2025-02-21T13:22:32.126" v="387"/>
          <ac:spMkLst>
            <pc:docMk/>
            <pc:sldMk cId="604168021" sldId="307"/>
            <ac:spMk id="6" creationId="{ADC91967-95F4-425D-9F1E-B15DD31060B3}"/>
          </ac:spMkLst>
        </pc:spChg>
        <pc:picChg chg="add mod">
          <ac:chgData name="BELLEMIN SANDRA" userId="5fe4e071-d3f4-40df-970f-ee8fcf898346" providerId="ADAL" clId="{23607D63-188C-4BFA-B95E-AC50D4DAB2A6}" dt="2025-02-21T13:23:39.318" v="409"/>
          <ac:picMkLst>
            <pc:docMk/>
            <pc:sldMk cId="604168021" sldId="307"/>
            <ac:picMk id="2" creationId="{7516197D-A36F-4119-B67C-59610DB66759}"/>
          </ac:picMkLst>
        </pc:picChg>
        <pc:picChg chg="mod topLvl">
          <ac:chgData name="BELLEMIN SANDRA" userId="5fe4e071-d3f4-40df-970f-ee8fcf898346" providerId="ADAL" clId="{23607D63-188C-4BFA-B95E-AC50D4DAB2A6}" dt="2025-02-21T13:23:35.382" v="406" actId="1076"/>
          <ac:picMkLst>
            <pc:docMk/>
            <pc:sldMk cId="604168021" sldId="307"/>
            <ac:picMk id="9" creationId="{9EA71C08-B294-49FD-B40C-5E61833180DF}"/>
          </ac:picMkLst>
        </pc:picChg>
      </pc:sldChg>
      <pc:sldChg chg="addSp delSp modSp mod">
        <pc:chgData name="BELLEMIN SANDRA" userId="5fe4e071-d3f4-40df-970f-ee8fcf898346" providerId="ADAL" clId="{23607D63-188C-4BFA-B95E-AC50D4DAB2A6}" dt="2025-02-21T13:24:22.740" v="417"/>
        <pc:sldMkLst>
          <pc:docMk/>
          <pc:sldMk cId="750447946" sldId="308"/>
        </pc:sldMkLst>
        <pc:spChg chg="mod">
          <ac:chgData name="BELLEMIN SANDRA" userId="5fe4e071-d3f4-40df-970f-ee8fcf898346" providerId="ADAL" clId="{23607D63-188C-4BFA-B95E-AC50D4DAB2A6}" dt="2025-02-21T13:22:44.782" v="391"/>
          <ac:spMkLst>
            <pc:docMk/>
            <pc:sldMk cId="750447946" sldId="308"/>
            <ac:spMk id="6" creationId="{ADC91967-95F4-425D-9F1E-B15DD31060B3}"/>
          </ac:spMkLst>
        </pc:spChg>
        <pc:picChg chg="add mod">
          <ac:chgData name="BELLEMIN SANDRA" userId="5fe4e071-d3f4-40df-970f-ee8fcf898346" providerId="ADAL" clId="{23607D63-188C-4BFA-B95E-AC50D4DAB2A6}" dt="2025-02-21T13:24:22.740" v="417"/>
          <ac:picMkLst>
            <pc:docMk/>
            <pc:sldMk cId="750447946" sldId="308"/>
            <ac:picMk id="2" creationId="{FF7D54D8-FD1E-4253-F5A6-AD769B7115F7}"/>
          </ac:picMkLst>
        </pc:picChg>
        <pc:picChg chg="add mod">
          <ac:chgData name="BELLEMIN SANDRA" userId="5fe4e071-d3f4-40df-970f-ee8fcf898346" providerId="ADAL" clId="{23607D63-188C-4BFA-B95E-AC50D4DAB2A6}" dt="2025-02-21T13:24:22.740" v="417"/>
          <ac:picMkLst>
            <pc:docMk/>
            <pc:sldMk cId="750447946" sldId="308"/>
            <ac:picMk id="10" creationId="{DEBEF55E-54BC-CB6D-EFC6-C1ECBCABDD06}"/>
          </ac:picMkLst>
        </pc:picChg>
      </pc:sldChg>
      <pc:sldChg chg="modSp mod modNotesTx">
        <pc:chgData name="BELLEMIN SANDRA" userId="5fe4e071-d3f4-40df-970f-ee8fcf898346" providerId="ADAL" clId="{23607D63-188C-4BFA-B95E-AC50D4DAB2A6}" dt="2025-02-21T13:15:11.128" v="326" actId="114"/>
        <pc:sldMkLst>
          <pc:docMk/>
          <pc:sldMk cId="1105353068" sldId="309"/>
        </pc:sldMkLst>
        <pc:spChg chg="mod">
          <ac:chgData name="BELLEMIN SANDRA" userId="5fe4e071-d3f4-40df-970f-ee8fcf898346" providerId="ADAL" clId="{23607D63-188C-4BFA-B95E-AC50D4DAB2A6}" dt="2025-02-21T13:12:06.569" v="85"/>
          <ac:spMkLst>
            <pc:docMk/>
            <pc:sldMk cId="1105353068" sldId="309"/>
            <ac:spMk id="2" creationId="{E234BF51-2113-4EC4-BA42-E699AAC1D067}"/>
          </ac:spMkLst>
        </pc:spChg>
      </pc:sldChg>
      <pc:sldChg chg="modSp mod modNotesTx">
        <pc:chgData name="BELLEMIN SANDRA" userId="5fe4e071-d3f4-40df-970f-ee8fcf898346" providerId="ADAL" clId="{23607D63-188C-4BFA-B95E-AC50D4DAB2A6}" dt="2025-02-25T09:28:54.786" v="427" actId="20577"/>
        <pc:sldMkLst>
          <pc:docMk/>
          <pc:sldMk cId="1803335797" sldId="310"/>
        </pc:sldMkLst>
        <pc:spChg chg="mod">
          <ac:chgData name="BELLEMIN SANDRA" userId="5fe4e071-d3f4-40df-970f-ee8fcf898346" providerId="ADAL" clId="{23607D63-188C-4BFA-B95E-AC50D4DAB2A6}" dt="2025-02-21T13:12:09.174" v="86"/>
          <ac:spMkLst>
            <pc:docMk/>
            <pc:sldMk cId="1803335797" sldId="310"/>
            <ac:spMk id="2" creationId="{E234BF51-2113-4EC4-BA42-E699AAC1D067}"/>
          </ac:spMkLst>
        </pc:spChg>
      </pc:sldChg>
      <pc:sldChg chg="modSp mod">
        <pc:chgData name="BELLEMIN SANDRA" userId="5fe4e071-d3f4-40df-970f-ee8fcf898346" providerId="ADAL" clId="{23607D63-188C-4BFA-B95E-AC50D4DAB2A6}" dt="2025-02-21T13:12:21.626" v="91"/>
        <pc:sldMkLst>
          <pc:docMk/>
          <pc:sldMk cId="1851696263" sldId="311"/>
        </pc:sldMkLst>
        <pc:spChg chg="mod">
          <ac:chgData name="BELLEMIN SANDRA" userId="5fe4e071-d3f4-40df-970f-ee8fcf898346" providerId="ADAL" clId="{23607D63-188C-4BFA-B95E-AC50D4DAB2A6}" dt="2025-02-21T13:12:21.626" v="91"/>
          <ac:spMkLst>
            <pc:docMk/>
            <pc:sldMk cId="1851696263" sldId="311"/>
            <ac:spMk id="4" creationId="{5C1AD820-8279-4015-A4AD-3AD20EDD5807}"/>
          </ac:spMkLst>
        </pc:spChg>
      </pc:sldChg>
      <pc:sldChg chg="modSp mod">
        <pc:chgData name="BELLEMIN SANDRA" userId="5fe4e071-d3f4-40df-970f-ee8fcf898346" providerId="ADAL" clId="{23607D63-188C-4BFA-B95E-AC50D4DAB2A6}" dt="2025-02-21T13:12:23.755" v="92"/>
        <pc:sldMkLst>
          <pc:docMk/>
          <pc:sldMk cId="915531826" sldId="313"/>
        </pc:sldMkLst>
        <pc:spChg chg="mod">
          <ac:chgData name="BELLEMIN SANDRA" userId="5fe4e071-d3f4-40df-970f-ee8fcf898346" providerId="ADAL" clId="{23607D63-188C-4BFA-B95E-AC50D4DAB2A6}" dt="2025-02-21T13:12:23.755" v="92"/>
          <ac:spMkLst>
            <pc:docMk/>
            <pc:sldMk cId="915531826" sldId="313"/>
            <ac:spMk id="4" creationId="{5C1AD820-8279-4015-A4AD-3AD20EDD5807}"/>
          </ac:spMkLst>
        </pc:spChg>
      </pc:sldChg>
      <pc:sldChg chg="modSp mod">
        <pc:chgData name="BELLEMIN SANDRA" userId="5fe4e071-d3f4-40df-970f-ee8fcf898346" providerId="ADAL" clId="{23607D63-188C-4BFA-B95E-AC50D4DAB2A6}" dt="2025-02-21T13:12:32.186" v="95"/>
        <pc:sldMkLst>
          <pc:docMk/>
          <pc:sldMk cId="1673860367" sldId="315"/>
        </pc:sldMkLst>
        <pc:spChg chg="mod">
          <ac:chgData name="BELLEMIN SANDRA" userId="5fe4e071-d3f4-40df-970f-ee8fcf898346" providerId="ADAL" clId="{23607D63-188C-4BFA-B95E-AC50D4DAB2A6}" dt="2025-02-21T13:12:32.186" v="95"/>
          <ac:spMkLst>
            <pc:docMk/>
            <pc:sldMk cId="1673860367" sldId="315"/>
            <ac:spMk id="2" creationId="{E234BF51-2113-4EC4-BA42-E699AAC1D067}"/>
          </ac:spMkLst>
        </pc:spChg>
      </pc:sldChg>
      <pc:sldChg chg="modSp mod">
        <pc:chgData name="BELLEMIN SANDRA" userId="5fe4e071-d3f4-40df-970f-ee8fcf898346" providerId="ADAL" clId="{23607D63-188C-4BFA-B95E-AC50D4DAB2A6}" dt="2025-02-21T13:12:39.417" v="97"/>
        <pc:sldMkLst>
          <pc:docMk/>
          <pc:sldMk cId="2048638893" sldId="316"/>
        </pc:sldMkLst>
        <pc:spChg chg="mod">
          <ac:chgData name="BELLEMIN SANDRA" userId="5fe4e071-d3f4-40df-970f-ee8fcf898346" providerId="ADAL" clId="{23607D63-188C-4BFA-B95E-AC50D4DAB2A6}" dt="2025-02-21T13:12:39.417" v="97"/>
          <ac:spMkLst>
            <pc:docMk/>
            <pc:sldMk cId="2048638893" sldId="316"/>
            <ac:spMk id="4" creationId="{5C1AD820-8279-4015-A4AD-3AD20EDD5807}"/>
          </ac:spMkLst>
        </pc:spChg>
      </pc:sldChg>
      <pc:sldChg chg="modSp mod">
        <pc:chgData name="BELLEMIN SANDRA" userId="5fe4e071-d3f4-40df-970f-ee8fcf898346" providerId="ADAL" clId="{23607D63-188C-4BFA-B95E-AC50D4DAB2A6}" dt="2025-02-21T13:12:41.950" v="98"/>
        <pc:sldMkLst>
          <pc:docMk/>
          <pc:sldMk cId="887085083" sldId="317"/>
        </pc:sldMkLst>
        <pc:spChg chg="mod">
          <ac:chgData name="BELLEMIN SANDRA" userId="5fe4e071-d3f4-40df-970f-ee8fcf898346" providerId="ADAL" clId="{23607D63-188C-4BFA-B95E-AC50D4DAB2A6}" dt="2025-02-21T13:12:41.950" v="98"/>
          <ac:spMkLst>
            <pc:docMk/>
            <pc:sldMk cId="887085083" sldId="317"/>
            <ac:spMk id="4" creationId="{5C1AD820-8279-4015-A4AD-3AD20EDD5807}"/>
          </ac:spMkLst>
        </pc:spChg>
      </pc:sldChg>
      <pc:sldChg chg="modSp mod">
        <pc:chgData name="BELLEMIN SANDRA" userId="5fe4e071-d3f4-40df-970f-ee8fcf898346" providerId="ADAL" clId="{23607D63-188C-4BFA-B95E-AC50D4DAB2A6}" dt="2025-02-21T13:12:46.839" v="100"/>
        <pc:sldMkLst>
          <pc:docMk/>
          <pc:sldMk cId="1775488782" sldId="318"/>
        </pc:sldMkLst>
        <pc:spChg chg="mod">
          <ac:chgData name="BELLEMIN SANDRA" userId="5fe4e071-d3f4-40df-970f-ee8fcf898346" providerId="ADAL" clId="{23607D63-188C-4BFA-B95E-AC50D4DAB2A6}" dt="2025-02-21T13:12:46.839" v="100"/>
          <ac:spMkLst>
            <pc:docMk/>
            <pc:sldMk cId="1775488782" sldId="318"/>
            <ac:spMk id="2" creationId="{E234BF51-2113-4EC4-BA42-E699AAC1D067}"/>
          </ac:spMkLst>
        </pc:spChg>
      </pc:sldChg>
      <pc:sldChg chg="modSp mod">
        <pc:chgData name="BELLEMIN SANDRA" userId="5fe4e071-d3f4-40df-970f-ee8fcf898346" providerId="ADAL" clId="{23607D63-188C-4BFA-B95E-AC50D4DAB2A6}" dt="2025-02-21T13:12:49.270" v="101"/>
        <pc:sldMkLst>
          <pc:docMk/>
          <pc:sldMk cId="1826287744" sldId="319"/>
        </pc:sldMkLst>
        <pc:spChg chg="mod">
          <ac:chgData name="BELLEMIN SANDRA" userId="5fe4e071-d3f4-40df-970f-ee8fcf898346" providerId="ADAL" clId="{23607D63-188C-4BFA-B95E-AC50D4DAB2A6}" dt="2025-02-21T13:12:49.270" v="101"/>
          <ac:spMkLst>
            <pc:docMk/>
            <pc:sldMk cId="1826287744" sldId="319"/>
            <ac:spMk id="2" creationId="{E234BF51-2113-4EC4-BA42-E699AAC1D067}"/>
          </ac:spMkLst>
        </pc:spChg>
      </pc:sldChg>
      <pc:sldChg chg="addSp delSp modSp mod">
        <pc:chgData name="BELLEMIN SANDRA" userId="5fe4e071-d3f4-40df-970f-ee8fcf898346" providerId="ADAL" clId="{23607D63-188C-4BFA-B95E-AC50D4DAB2A6}" dt="2025-02-25T09:34:39.695" v="434" actId="208"/>
        <pc:sldMkLst>
          <pc:docMk/>
          <pc:sldMk cId="2732454890" sldId="321"/>
        </pc:sldMkLst>
        <pc:spChg chg="add mod">
          <ac:chgData name="BELLEMIN SANDRA" userId="5fe4e071-d3f4-40df-970f-ee8fcf898346" providerId="ADAL" clId="{23607D63-188C-4BFA-B95E-AC50D4DAB2A6}" dt="2025-02-25T09:34:39.695" v="434" actId="208"/>
          <ac:spMkLst>
            <pc:docMk/>
            <pc:sldMk cId="2732454890" sldId="321"/>
            <ac:spMk id="3" creationId="{4BDFD9B1-1F77-903C-E8DF-DEC64553DDBB}"/>
          </ac:spMkLst>
        </pc:spChg>
      </pc:sldChg>
      <pc:sldChg chg="addSp delSp modSp mod">
        <pc:chgData name="BELLEMIN SANDRA" userId="5fe4e071-d3f4-40df-970f-ee8fcf898346" providerId="ADAL" clId="{23607D63-188C-4BFA-B95E-AC50D4DAB2A6}" dt="2025-02-21T13:24:19.653" v="415"/>
        <pc:sldMkLst>
          <pc:docMk/>
          <pc:sldMk cId="1595711850" sldId="322"/>
        </pc:sldMkLst>
        <pc:spChg chg="mod">
          <ac:chgData name="BELLEMIN SANDRA" userId="5fe4e071-d3f4-40df-970f-ee8fcf898346" providerId="ADAL" clId="{23607D63-188C-4BFA-B95E-AC50D4DAB2A6}" dt="2025-02-21T13:22:42.558" v="390"/>
          <ac:spMkLst>
            <pc:docMk/>
            <pc:sldMk cId="1595711850" sldId="322"/>
            <ac:spMk id="6" creationId="{ADC91967-95F4-425D-9F1E-B15DD31060B3}"/>
          </ac:spMkLst>
        </pc:spChg>
        <pc:picChg chg="add mod">
          <ac:chgData name="BELLEMIN SANDRA" userId="5fe4e071-d3f4-40df-970f-ee8fcf898346" providerId="ADAL" clId="{23607D63-188C-4BFA-B95E-AC50D4DAB2A6}" dt="2025-02-21T13:24:19.653" v="415"/>
          <ac:picMkLst>
            <pc:docMk/>
            <pc:sldMk cId="1595711850" sldId="322"/>
            <ac:picMk id="2" creationId="{04A6218A-2256-E956-8967-7A91F30FB426}"/>
          </ac:picMkLst>
        </pc:picChg>
        <pc:picChg chg="add mod">
          <ac:chgData name="BELLEMIN SANDRA" userId="5fe4e071-d3f4-40df-970f-ee8fcf898346" providerId="ADAL" clId="{23607D63-188C-4BFA-B95E-AC50D4DAB2A6}" dt="2025-02-21T13:24:19.653" v="415"/>
          <ac:picMkLst>
            <pc:docMk/>
            <pc:sldMk cId="1595711850" sldId="322"/>
            <ac:picMk id="11" creationId="{680E4678-092A-9DD6-2F6D-39CAE5CB3297}"/>
          </ac:picMkLst>
        </pc:picChg>
      </pc:sldChg>
      <pc:sldChg chg="addSp delSp modSp mod">
        <pc:chgData name="BELLEMIN SANDRA" userId="5fe4e071-d3f4-40df-970f-ee8fcf898346" providerId="ADAL" clId="{23607D63-188C-4BFA-B95E-AC50D4DAB2A6}" dt="2025-02-21T13:24:12.947" v="411"/>
        <pc:sldMkLst>
          <pc:docMk/>
          <pc:sldMk cId="1370767950" sldId="323"/>
        </pc:sldMkLst>
        <pc:spChg chg="mod">
          <ac:chgData name="BELLEMIN SANDRA" userId="5fe4e071-d3f4-40df-970f-ee8fcf898346" providerId="ADAL" clId="{23607D63-188C-4BFA-B95E-AC50D4DAB2A6}" dt="2025-02-21T13:22:37.281" v="388"/>
          <ac:spMkLst>
            <pc:docMk/>
            <pc:sldMk cId="1370767950" sldId="323"/>
            <ac:spMk id="6" creationId="{ADC91967-95F4-425D-9F1E-B15DD31060B3}"/>
          </ac:spMkLst>
        </pc:spChg>
        <pc:picChg chg="add mod">
          <ac:chgData name="BELLEMIN SANDRA" userId="5fe4e071-d3f4-40df-970f-ee8fcf898346" providerId="ADAL" clId="{23607D63-188C-4BFA-B95E-AC50D4DAB2A6}" dt="2025-02-21T13:24:12.947" v="411"/>
          <ac:picMkLst>
            <pc:docMk/>
            <pc:sldMk cId="1370767950" sldId="323"/>
            <ac:picMk id="2" creationId="{5E4BA514-33EB-605D-EAB0-E2A3FFF93D22}"/>
          </ac:picMkLst>
        </pc:picChg>
        <pc:picChg chg="add mod">
          <ac:chgData name="BELLEMIN SANDRA" userId="5fe4e071-d3f4-40df-970f-ee8fcf898346" providerId="ADAL" clId="{23607D63-188C-4BFA-B95E-AC50D4DAB2A6}" dt="2025-02-21T13:24:12.947" v="411"/>
          <ac:picMkLst>
            <pc:docMk/>
            <pc:sldMk cId="1370767950" sldId="323"/>
            <ac:picMk id="11" creationId="{96A8E00A-5569-086D-0C89-E465869140A4}"/>
          </ac:picMkLst>
        </pc:picChg>
      </pc:sldChg>
      <pc:sldChg chg="addSp delSp modSp mod">
        <pc:chgData name="BELLEMIN SANDRA" userId="5fe4e071-d3f4-40df-970f-ee8fcf898346" providerId="ADAL" clId="{23607D63-188C-4BFA-B95E-AC50D4DAB2A6}" dt="2025-02-21T13:24:25.893" v="419"/>
        <pc:sldMkLst>
          <pc:docMk/>
          <pc:sldMk cId="2304909659" sldId="324"/>
        </pc:sldMkLst>
        <pc:spChg chg="mod">
          <ac:chgData name="BELLEMIN SANDRA" userId="5fe4e071-d3f4-40df-970f-ee8fcf898346" providerId="ADAL" clId="{23607D63-188C-4BFA-B95E-AC50D4DAB2A6}" dt="2025-02-21T13:22:47.243" v="392"/>
          <ac:spMkLst>
            <pc:docMk/>
            <pc:sldMk cId="2304909659" sldId="324"/>
            <ac:spMk id="6" creationId="{ADC91967-95F4-425D-9F1E-B15DD31060B3}"/>
          </ac:spMkLst>
        </pc:spChg>
        <pc:picChg chg="add mod">
          <ac:chgData name="BELLEMIN SANDRA" userId="5fe4e071-d3f4-40df-970f-ee8fcf898346" providerId="ADAL" clId="{23607D63-188C-4BFA-B95E-AC50D4DAB2A6}" dt="2025-02-21T13:24:25.893" v="419"/>
          <ac:picMkLst>
            <pc:docMk/>
            <pc:sldMk cId="2304909659" sldId="324"/>
            <ac:picMk id="2" creationId="{1A048502-DC67-0418-8436-94CD3AA01F02}"/>
          </ac:picMkLst>
        </pc:picChg>
        <pc:picChg chg="add mod">
          <ac:chgData name="BELLEMIN SANDRA" userId="5fe4e071-d3f4-40df-970f-ee8fcf898346" providerId="ADAL" clId="{23607D63-188C-4BFA-B95E-AC50D4DAB2A6}" dt="2025-02-21T13:24:25.893" v="419"/>
          <ac:picMkLst>
            <pc:docMk/>
            <pc:sldMk cId="2304909659" sldId="324"/>
            <ac:picMk id="11" creationId="{3883DE14-E15E-5FA7-E07A-21AB6A83485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>
                <a:latin typeface="Arial"/>
                <a:cs typeface="Arial"/>
              </a:rPr>
              <a:t>Aujourd’hui, nous allons apprendre deux nouvelles procédures pour résoudre</a:t>
            </a:r>
            <a:r>
              <a:rPr lang="fr-FR" b="0" i="1" baseline="0" dirty="0">
                <a:latin typeface="Arial"/>
                <a:cs typeface="Arial"/>
              </a:rPr>
              <a:t> des additions</a:t>
            </a:r>
            <a:r>
              <a:rPr lang="fr-FR" b="0" i="1" dirty="0">
                <a:latin typeface="Arial"/>
                <a:cs typeface="Arial"/>
              </a:rPr>
              <a:t>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48416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se place sur le nombre 2, parce qu’on a </a:t>
            </a:r>
            <a:r>
              <a:rPr lang="fr-FR" b="1" i="1" dirty="0"/>
              <a:t>deux jetons au départ </a:t>
            </a:r>
            <a:r>
              <a:rPr lang="fr-FR" b="0" i="1" dirty="0"/>
              <a:t>(un, et encore un).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06338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Et on avance de trois cases, parce qu’on ajoute trois jetons.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fait un premier bond en avant. 2 + </a:t>
            </a:r>
            <a:r>
              <a:rPr lang="fr-FR" i="1" dirty="0"/>
              <a:t>1 </a:t>
            </a:r>
            <a:r>
              <a:rPr lang="fr-FR" b="0" i="1" dirty="0"/>
              <a:t>: on arrive sur le </a:t>
            </a:r>
            <a:r>
              <a:rPr lang="fr-FR" i="1" dirty="0"/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/>
              <a:t>+ 1 </a:t>
            </a:r>
            <a:r>
              <a:rPr lang="fr-FR" b="0" i="1" dirty="0"/>
              <a:t>: on arrive sur le 4  </a:t>
            </a:r>
            <a:endParaRPr lang="fr-FR" i="1" dirty="0"/>
          </a:p>
          <a:p>
            <a:r>
              <a:rPr lang="fr-FR" i="1" dirty="0"/>
              <a:t>+ 1 : on arrive sur le 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u="none" dirty="0"/>
              <a:t>Donc 2 + 3 égale …  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i="1" u="none" dirty="0"/>
              <a:t>5</a:t>
            </a:r>
            <a:r>
              <a:rPr lang="fr-FR" b="0" i="1" u="none" dirty="0"/>
              <a:t>. On a 5 jetons</a:t>
            </a:r>
            <a:r>
              <a:rPr lang="fr-FR" b="1" i="1" dirty="0"/>
              <a:t> </a:t>
            </a:r>
            <a:r>
              <a:rPr lang="fr-FR" b="0" i="1" dirty="0"/>
              <a:t>en tout.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  <a:cs typeface="Calibri" panose="020F0502020204030204" pitchFamily="34" charset="0"/>
              </a:rPr>
              <a:t>Écrire le résultat de l’addition</a:t>
            </a:r>
            <a:r>
              <a:rPr lang="fr-FR" b="0" dirty="0"/>
              <a:t> en verbalisant : </a:t>
            </a:r>
            <a:r>
              <a:rPr lang="fr-FR" b="0" i="1" dirty="0"/>
              <a:t>deux jetons plus trois jetons est égale à cinq jetons.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82890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Maintenant, vous allez calculer les résultats des additions en vous servant de la file numérique et des jetons.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Distribuer </a:t>
            </a:r>
            <a:r>
              <a:rPr lang="fr-FR" b="0" baseline="0" dirty="0"/>
              <a:t>la file numérique avec les cases et 10 jetons (5 bleus, 5 verts).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C</a:t>
            </a:r>
            <a:r>
              <a:rPr lang="fr-FR" b="0" i="1" dirty="0"/>
              <a:t>alculez 3 + 1.</a:t>
            </a:r>
            <a:endParaRPr lang="fr-FR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Laisser les élèves chercher et inscrire la réponse sur leur ardoise. Passer dans les rangs pour les aider à s’approprier</a:t>
            </a:r>
            <a:r>
              <a:rPr lang="fr-FR" b="0" baseline="0" dirty="0"/>
              <a:t> le matériel.</a:t>
            </a:r>
            <a:endParaRPr lang="fr-FR" b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03604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/>
              <a:t>On a </a:t>
            </a:r>
            <a:r>
              <a:rPr lang="fr-FR" b="1" i="1" dirty="0"/>
              <a:t>3</a:t>
            </a:r>
            <a:r>
              <a:rPr lang="fr-FR" i="1" dirty="0"/>
              <a:t> jetons. On les place dans la file numérique.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12017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i="1" dirty="0"/>
              <a:t>+ 1 : </a:t>
            </a:r>
            <a:r>
              <a:rPr lang="fr-FR" i="1" dirty="0"/>
              <a:t>On en ajoute 1. </a:t>
            </a:r>
            <a:r>
              <a:rPr lang="fr-FR" b="0" i="1" dirty="0"/>
              <a:t>Combien y en a-t-il maintenant ? </a:t>
            </a:r>
          </a:p>
          <a:p>
            <a:r>
              <a:rPr lang="fr-FR" b="1" i="1" dirty="0"/>
              <a:t>4 : </a:t>
            </a:r>
            <a:r>
              <a:rPr lang="fr-FR" b="0" dirty="0"/>
              <a:t>inscrire le 4.</a:t>
            </a:r>
          </a:p>
          <a:p>
            <a:r>
              <a:rPr lang="fr-FR" b="0" i="1" dirty="0"/>
              <a:t>3 + 1 = 4</a:t>
            </a:r>
            <a:endParaRPr lang="fr-FR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57784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Maintenant, on va effectuer cette addition avec la file numérique seulement, sans les jetons.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34997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a </a:t>
            </a:r>
            <a:r>
              <a:rPr lang="fr-FR" b="1" i="1" dirty="0"/>
              <a:t>3 </a:t>
            </a:r>
            <a:r>
              <a:rPr lang="fr-FR" b="0" i="1" dirty="0"/>
              <a:t>au départ : on se place donc sur le 3.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07313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i="1" dirty="0"/>
              <a:t>+1 : </a:t>
            </a:r>
            <a:r>
              <a:rPr lang="fr-FR" b="0" i="1" dirty="0"/>
              <a:t>on avance d’une case. On arrive sur le 4.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3 + 1 = 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11560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/>
              <a:t>Calculez 1 + 4 en vous servant de la file numérique et des jetons. </a:t>
            </a:r>
            <a:endParaRPr lang="fr-FR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/>
              <a:t>Laisser les élèves chercher et inscrire la réponse sur leur ardoise. Passer dans les rangs pour les aider à s’approprier</a:t>
            </a:r>
            <a:r>
              <a:rPr lang="fr-FR" b="0" baseline="0"/>
              <a:t> le matériel.</a:t>
            </a:r>
            <a:endParaRPr lang="fr-FR" b="0"/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0982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/>
              <a:t>On a </a:t>
            </a:r>
            <a:r>
              <a:rPr lang="fr-FR" b="1" i="1" dirty="0"/>
              <a:t>1</a:t>
            </a:r>
            <a:r>
              <a:rPr lang="fr-FR" i="1" dirty="0"/>
              <a:t> jeton. On le place sous la file numérique.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7767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Faites rappeler par les élèves ce qu’est une addition </a:t>
            </a:r>
            <a:r>
              <a:rPr lang="fr-FR" i="1" dirty="0"/>
              <a:t>: c’est quand on ajoute un objet : on met le signe « plus ».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54704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i="1" dirty="0"/>
              <a:t>+ 4 : </a:t>
            </a:r>
            <a:r>
              <a:rPr lang="fr-FR" b="0" i="1" dirty="0"/>
              <a:t>on en ajoute quatre : un, un, un et encore un.</a:t>
            </a:r>
            <a:r>
              <a:rPr lang="fr-FR" b="1" dirty="0"/>
              <a:t> </a:t>
            </a:r>
            <a:r>
              <a:rPr lang="fr-FR" b="0" dirty="0"/>
              <a:t>(Les </a:t>
            </a:r>
            <a:r>
              <a:rPr lang="fr-FR" dirty="0"/>
              <a:t>montrer</a:t>
            </a:r>
            <a:r>
              <a:rPr lang="fr-FR" b="0" dirty="0"/>
              <a:t> en même temps sur le tableau.)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Combien y a-t-il de jetons en tout maintenant 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i="1" dirty="0"/>
              <a:t>5 : </a:t>
            </a:r>
            <a:r>
              <a:rPr lang="fr-FR" b="0" i="0" dirty="0"/>
              <a:t>inscrire le 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1 + 4 = 5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71108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peut aussi calculer 1 + 4 en se servant de la file numérique seulement, sans les jetons.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75874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 On a </a:t>
            </a:r>
            <a:r>
              <a:rPr lang="fr-FR" b="1" i="1" dirty="0"/>
              <a:t>1</a:t>
            </a:r>
            <a:r>
              <a:rPr lang="fr-FR" b="0" i="1" dirty="0"/>
              <a:t> au départ : on se place donc sur le 1.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11005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i="1" dirty="0"/>
              <a:t>+ 4 : </a:t>
            </a:r>
            <a:r>
              <a:rPr lang="fr-FR" b="0" i="1" dirty="0"/>
              <a:t>on avance de 4 cases. On arrive sur le 5.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1 + 4 = 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63789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Je vais vous proposer des additions : vous utiliserez une des procédures que l’on vient de voir pour calculer.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5656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51523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Après un temps de recherche, interroger des élèves. Leur demander quelle procédure ils ont utilisée (avec ou sans les jetons) et l’expliciter au tableau.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87499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Même démarche.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88899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effectLst/>
                <a:latin typeface="Segoe UI" panose="020B0502040204020203" pitchFamily="34" charset="0"/>
              </a:rPr>
              <a:t>Lors du retour collectif, généraliser les explications sur le fait d’ajouter zéro : </a:t>
            </a: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Quand on ajoute 0, on n’ajoute rien ; le nombre de départ reste le même. </a:t>
            </a:r>
            <a:br>
              <a:rPr lang="fr-FR" sz="1800" dirty="0">
                <a:effectLst/>
                <a:latin typeface="Segoe UI" panose="020B0502040204020203" pitchFamily="34" charset="0"/>
              </a:rPr>
            </a:br>
            <a:r>
              <a:rPr lang="fr-FR" sz="1800" dirty="0">
                <a:effectLst/>
                <a:latin typeface="Segoe UI" panose="020B0502040204020203" pitchFamily="34" charset="0"/>
              </a:rPr>
              <a:t>Puis interroger à l'oral les élèves : </a:t>
            </a:r>
            <a:r>
              <a:rPr lang="fr-FR" sz="1800" i="1" dirty="0">
                <a:effectLst/>
                <a:latin typeface="Segoe UI" panose="020B0502040204020203" pitchFamily="34" charset="0"/>
              </a:rPr>
              <a:t>5 + 0 ? 2 + 0 ? 8 + 0 ?</a:t>
            </a:r>
            <a:endParaRPr lang="fr-FR" sz="1800" i="1" dirty="0">
              <a:effectLst/>
              <a:latin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92353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520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Faites rappeler par les élèves les procédures utilisées lors de la séance précédente pour calculer combien il y avait de jetons dans la boite opaque. 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17184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03209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1078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Dans cet exercice, les additions ne sont pas complètes. Elles ont un « trou ». Vous devez trouver quel est le nombre qui manque.</a:t>
            </a: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983518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742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/>
              <a:t>On peut : </a:t>
            </a:r>
          </a:p>
          <a:p>
            <a:r>
              <a:rPr lang="fr-FR" sz="1800" dirty="0">
                <a:effectLst/>
                <a:latin typeface="Segoe UI" panose="020B0502040204020203" pitchFamily="34" charset="0"/>
              </a:rPr>
              <a:t>─</a:t>
            </a:r>
            <a:r>
              <a:rPr lang="fr-FR" sz="1800" i="1" dirty="0">
                <a:effectLst/>
                <a:latin typeface="Segoe UI" panose="020B0502040204020203" pitchFamily="34" charset="0"/>
              </a:rPr>
              <a:t> manipuler de vrais jetons et une boite. Certains ont réussi à juste dessiner les jetons sur l’ardoise sans avoir besoin de les manipuler réellement ; </a:t>
            </a:r>
            <a:endParaRPr lang="fr-FR" sz="1800" i="1" dirty="0">
              <a:effectLst/>
              <a:latin typeface="Arial" panose="020B0604020202020204" pitchFamily="34" charset="0"/>
            </a:endParaRPr>
          </a:p>
          <a:p>
            <a:r>
              <a:rPr lang="fr-FR" i="1" dirty="0"/>
              <a:t>─ dessiner les jetons sur l’ardoise ; </a:t>
            </a:r>
          </a:p>
          <a:p>
            <a:r>
              <a:rPr lang="fr-FR" i="1" dirty="0"/>
              <a:t>─ compter les jetons sur les doigts de la main. </a:t>
            </a:r>
          </a:p>
          <a:p>
            <a:r>
              <a:rPr lang="fr-FR" i="1" dirty="0"/>
              <a:t>Aujourd’hui, nous allons apprendre une nouvelle procédure : nous allons calculer le résultat des additions en nous aidant de la file numérique. </a:t>
            </a:r>
          </a:p>
          <a:p>
            <a:r>
              <a:rPr lang="fr-FR" sz="1200" i="1" dirty="0">
                <a:effectLst/>
                <a:latin typeface="Calibri"/>
                <a:ea typeface="Calibri" panose="020F0502020204030204" pitchFamily="34" charset="0"/>
                <a:cs typeface="Calibri"/>
              </a:rPr>
              <a:t>C’est un outil que vous connaissez bien, vous l’avez déjà utilisé en maternelle. Vous allez voir qu’elle sert aussi à </a:t>
            </a:r>
            <a:r>
              <a:rPr lang="fr-FR" sz="1200" i="1" dirty="0">
                <a:latin typeface="Calibri"/>
                <a:ea typeface="Calibri" panose="020F0502020204030204" pitchFamily="34" charset="0"/>
                <a:cs typeface="Calibri"/>
              </a:rPr>
              <a:t>résoudre des calculs</a:t>
            </a:r>
            <a:r>
              <a:rPr lang="fr-FR" sz="1200" i="1" dirty="0">
                <a:effectLst/>
                <a:latin typeface="Calibri"/>
                <a:ea typeface="Calibri" panose="020F0502020204030204" pitchFamily="34" charset="0"/>
                <a:cs typeface="Calibri"/>
              </a:rPr>
              <a:t>.</a:t>
            </a:r>
            <a:r>
              <a:rPr lang="fr-FR" sz="1200" i="1" dirty="0">
                <a:latin typeface="Calibri"/>
                <a:ea typeface="Calibri" panose="020F0502020204030204" pitchFamily="34" charset="0"/>
                <a:cs typeface="Calibri"/>
              </a:rPr>
              <a:t> </a:t>
            </a: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7985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va calculer le résultat de l’addition 2 + 3 avec la file numérique. Pour bien comprendre comment cela fonctionne, on va utiliser des jetons.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289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place </a:t>
            </a:r>
            <a:r>
              <a:rPr lang="fr-FR" b="1" i="1" dirty="0"/>
              <a:t>2 </a:t>
            </a:r>
            <a:r>
              <a:rPr lang="fr-FR" b="0" i="1" dirty="0"/>
              <a:t>jetons bleus : un sous le 1 et un sous le 2, puisque deux, « c’est un et encore un ».</a:t>
            </a:r>
            <a:r>
              <a:rPr lang="fr-FR" b="0" i="0" dirty="0"/>
              <a:t> (Montrer le premier jeton, puis le second).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6274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i="1" dirty="0"/>
              <a:t>+ 3 : </a:t>
            </a:r>
            <a:r>
              <a:rPr lang="fr-FR" b="0" i="1" dirty="0"/>
              <a:t>on ajoute 3 jetons verts : un, un et encore un.</a:t>
            </a:r>
            <a:r>
              <a:rPr lang="fr-FR" b="1" dirty="0"/>
              <a:t> </a:t>
            </a:r>
            <a:r>
              <a:rPr lang="fr-FR" b="0" dirty="0"/>
              <a:t>(Les </a:t>
            </a:r>
            <a:r>
              <a:rPr lang="fr-FR" dirty="0"/>
              <a:t>montrer</a:t>
            </a:r>
            <a:r>
              <a:rPr lang="fr-FR" b="0" dirty="0"/>
              <a:t> en même temps sur le tableau.)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ajoute des jetons d’une autre couleur pour bien voir les deux quantités : celle que l’on a au début (2 jetons bleus) et celle que l’on ajoute (3 jetons verts).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Combien y a-t-il de jetons en tout maintenant 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23670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Il y a </a:t>
            </a:r>
            <a:r>
              <a:rPr lang="fr-FR" b="1" i="1" dirty="0"/>
              <a:t>5 jetons </a:t>
            </a:r>
            <a:r>
              <a:rPr lang="fr-FR" b="0" i="1" dirty="0"/>
              <a:t>en tout. </a:t>
            </a:r>
            <a:r>
              <a:rPr lang="fr-FR" b="0" i="0" dirty="0">
                <a:latin typeface="Calibri" panose="020F0502020204030204" pitchFamily="34" charset="0"/>
                <a:cs typeface="Calibri" panose="020F0502020204030204" pitchFamily="34" charset="0"/>
              </a:rPr>
              <a:t>Écrire le résultat de l’addition</a:t>
            </a:r>
            <a:r>
              <a:rPr lang="fr-FR" b="0" dirty="0"/>
              <a:t> en verbalisant : </a:t>
            </a:r>
            <a:r>
              <a:rPr lang="fr-FR" b="0" i="1" dirty="0"/>
              <a:t>deux jetons plus trois jetons est égale à cinq jetons.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5103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peut aussi effectuer cette addition avec la file numérique, mais sans les jetons. C’est plus rapide.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3100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0E58683-73D0-49D7-AEA2-D3F9919054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7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68" y="0"/>
            <a:ext cx="4113032" cy="476673"/>
          </a:xfrm>
          <a:solidFill>
            <a:srgbClr val="FFD333"/>
          </a:solidFill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533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" y="0"/>
            <a:ext cx="3886200" cy="476672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793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3565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3482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4685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68" y="0"/>
            <a:ext cx="4113032" cy="476673"/>
          </a:xfrm>
          <a:solidFill>
            <a:srgbClr val="61C4D1"/>
          </a:solidFill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4965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" y="0"/>
            <a:ext cx="3886200" cy="476672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657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72ABBB6-9E66-4A3E-8A74-D4372EDD45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39ADC73-5BBD-4674-99FC-E1D0F3E99C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59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EC527E"/>
          </a:solidFill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err="1"/>
              <a:t>Entrainement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650EFA5-6562-4706-B517-FFA60848B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597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err="1"/>
              <a:t>Entrainement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033BE40-C138-4B1A-AA71-9138E5050F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7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AF3FC50-31D1-4EDF-AE69-2F62D708C6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722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609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9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155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17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dessin humoristique, graphisme&#10;&#10;Le contenu généré par l’IA peut être incorrect.">
            <a:extLst>
              <a:ext uri="{FF2B5EF4-FFF2-40B4-BE49-F238E27FC236}">
                <a16:creationId xmlns:a16="http://schemas.microsoft.com/office/drawing/2014/main" id="{27C3BF83-7C11-F730-80F0-909222C56D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316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0F396FB4-303C-AEF9-BF12-ACC44DCB8D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702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FF7A8883-6315-8649-A11C-82C17F5341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16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F7C50A7E-FBE6-3E97-3188-899DB93294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2093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 descr="Une image contenant texte, capture d’écran, diagramme, Tracé&#10;&#10;Le contenu généré par l’IA peut être incorrect.">
            <a:extLst>
              <a:ext uri="{FF2B5EF4-FFF2-40B4-BE49-F238E27FC236}">
                <a16:creationId xmlns:a16="http://schemas.microsoft.com/office/drawing/2014/main" id="{E1570D8D-73A9-D039-B122-A11472F402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696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Une image contenant texte, capture d’écran, diagramme, Tracé&#10;&#10;Le contenu généré par l’IA peut être incorrect.">
            <a:extLst>
              <a:ext uri="{FF2B5EF4-FFF2-40B4-BE49-F238E27FC236}">
                <a16:creationId xmlns:a16="http://schemas.microsoft.com/office/drawing/2014/main" id="{FED600DC-3FB6-B847-39A3-A3853AE245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318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9F66BFFA-60BB-2FED-0031-4858D0595C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961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76C2423-119F-0E59-709E-6907D3CEF6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692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5BF5FA90-FEA7-132A-1986-0F1CF63D02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8603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F37A704D-0CAF-8394-8194-D2895D7C18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8948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CAC15DA5-5E3E-DF00-03FD-92EA40F7BD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638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1A81C404-520F-BE84-FF4A-09214C2F25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025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 descr="Une image contenant texte, capture d’écran, diagramme, Tracé&#10;&#10;Le contenu généré par l’IA peut être incorrect.">
            <a:extLst>
              <a:ext uri="{FF2B5EF4-FFF2-40B4-BE49-F238E27FC236}">
                <a16:creationId xmlns:a16="http://schemas.microsoft.com/office/drawing/2014/main" id="{53B27B56-44A9-5E87-FEDD-0E44BF6CA2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0850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DF52E180-687E-F4CF-3A32-D8BEFCC61B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670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7B0E2DFB-84D0-8296-7A96-4F01606A22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4887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D582048C-B636-D191-5F18-7A4280405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2877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C9E38FBA-0A7A-B1DE-0A8F-919429A7B0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3747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D376C088-496D-4263-880B-AD6D280337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1680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F57A6CA7-059D-0F65-4781-A9BFA5F392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7679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49463E3B-6ED7-62A8-F53A-166E0D93CD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1105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affichage&#10;&#10;Le contenu généré par l’IA peut être incorrect.">
            <a:extLst>
              <a:ext uri="{FF2B5EF4-FFF2-40B4-BE49-F238E27FC236}">
                <a16:creationId xmlns:a16="http://schemas.microsoft.com/office/drawing/2014/main" id="{EC447082-1B1B-D4BA-F0B3-8F5BB35062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7118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9A4AE47F-E27B-DF68-5F9A-6ECD2618F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447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5E72A195-0310-4856-762C-EC03343151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3467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9D4DCE4B-CE02-0086-7DDC-48FC0B923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9096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logiciel, Icône d’ordinateur&#10;&#10;Le contenu généré par l’IA peut être incorrect.">
            <a:extLst>
              <a:ext uri="{FF2B5EF4-FFF2-40B4-BE49-F238E27FC236}">
                <a16:creationId xmlns:a16="http://schemas.microsoft.com/office/drawing/2014/main" id="{4E82CFA9-4951-B524-A5F8-33BEF9BCCE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6991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4BD4279-F8B2-7A4E-4FC3-0A38089DA8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1613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99D9F1DC-33BD-AE3A-F9EC-9FF9A97EEE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89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B1C1238F-834C-B6B4-117E-DEEEBB3D67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454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essin humoristique, conception&#10;&#10;Le contenu généré par l’IA peut être incorrect.">
            <a:extLst>
              <a:ext uri="{FF2B5EF4-FFF2-40B4-BE49-F238E27FC236}">
                <a16:creationId xmlns:a16="http://schemas.microsoft.com/office/drawing/2014/main" id="{57CF8B56-479C-CAEF-27AF-58868BABE0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713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CA3C1717-FC4B-B94C-DBF2-4E6695EE2D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73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2D32B1A3-9663-9927-A742-4E446B5559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012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diagramme, Tracé&#10;&#10;Le contenu généré par l’IA peut être incorrect.">
            <a:extLst>
              <a:ext uri="{FF2B5EF4-FFF2-40B4-BE49-F238E27FC236}">
                <a16:creationId xmlns:a16="http://schemas.microsoft.com/office/drawing/2014/main" id="{4CBBF6A3-5BB7-B518-6045-6E1A78FFFF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353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Tracé&#10;&#10;Le contenu généré par l’IA peut être incorrect.">
            <a:extLst>
              <a:ext uri="{FF2B5EF4-FFF2-40B4-BE49-F238E27FC236}">
                <a16:creationId xmlns:a16="http://schemas.microsoft.com/office/drawing/2014/main" id="{A551BE96-A1E1-8564-B84E-BCA6AE6009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335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60C9DED-CB2F-11D9-B63D-06B6993D1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44090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E3CE643-005D-4289-B978-13DB701D6BE0}">
  <ds:schemaRefs>
    <ds:schemaRef ds:uri="http://schemas.openxmlformats.org/package/2006/metadata/core-properties"/>
    <ds:schemaRef ds:uri="http://purl.org/dc/elements/1.1/"/>
    <ds:schemaRef ds:uri="http://www.w3.org/XML/1998/namespace"/>
    <ds:schemaRef ds:uri="http://purl.org/dc/dcmitype/"/>
    <ds:schemaRef ds:uri="23cf7a0d-57af-4434-867c-c099e6f87b4a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904AC44F-AF0D-44E0-8CEC-17F554D3C1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E1462AA-BF24-4EFA-A93C-29A71D8C9E1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686</TotalTime>
  <Words>918</Words>
  <Application>Microsoft Office PowerPoint</Application>
  <PresentationFormat>Affichage à l'écran (4:3)</PresentationFormat>
  <Paragraphs>85</Paragraphs>
  <Slides>34</Slides>
  <Notes>33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34</vt:i4>
      </vt:variant>
    </vt:vector>
  </HeadingPairs>
  <TitlesOfParts>
    <vt:vector size="44" baseType="lpstr">
      <vt:lpstr>Calibri Light</vt:lpstr>
      <vt:lpstr>Verdana</vt:lpstr>
      <vt:lpstr>Segoe UI</vt:lpstr>
      <vt:lpstr>Arial</vt:lpstr>
      <vt:lpstr>Calibri</vt:lpstr>
      <vt:lpstr>Thème Office</vt:lpstr>
      <vt:lpstr>1_Thème Office</vt:lpstr>
      <vt:lpstr>2_Thème Office</vt:lpstr>
      <vt:lpstr>4_Thème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jennifer riviere</dc:creator>
  <cp:lastModifiedBy>BELLEMIN SANDRA</cp:lastModifiedBy>
  <cp:revision>46</cp:revision>
  <dcterms:created xsi:type="dcterms:W3CDTF">2022-01-07T11:15:07Z</dcterms:created>
  <dcterms:modified xsi:type="dcterms:W3CDTF">2025-03-19T09:08:05Z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