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6" r:id="rId5"/>
    <p:sldId id="267" r:id="rId6"/>
    <p:sldId id="268" r:id="rId7"/>
    <p:sldId id="259" r:id="rId8"/>
    <p:sldId id="260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55A45A-4A61-4FC6-B3D5-68B2683174DF}" name="Marie Bouvet-Landat" initials="MB" userId="848d415dcc77af2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684764-E904-4B79-9D77-00F6F66AE166}" v="12" dt="2025-09-16T12:23:10.8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 autoAdjust="0"/>
  </p:normalViewPr>
  <p:slideViewPr>
    <p:cSldViewPr snapToGrid="0">
      <p:cViewPr varScale="1">
        <p:scale>
          <a:sx n="93" d="100"/>
          <a:sy n="93" d="100"/>
        </p:scale>
        <p:origin x="1188" y="3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Bouvet-Landat" userId="848d415dcc77af2a" providerId="LiveId" clId="{FD8F9E4B-CCFD-4A3E-B0CE-3B9F849DF44E}"/>
    <pc:docChg chg="delSld">
      <pc:chgData name="Marie Bouvet-Landat" userId="848d415dcc77af2a" providerId="LiveId" clId="{FD8F9E4B-CCFD-4A3E-B0CE-3B9F849DF44E}" dt="2025-09-16T13:38:04.098" v="0" actId="2696"/>
      <pc:docMkLst>
        <pc:docMk/>
      </pc:docMkLst>
      <pc:sldChg chg="del">
        <pc:chgData name="Marie Bouvet-Landat" userId="848d415dcc77af2a" providerId="LiveId" clId="{FD8F9E4B-CCFD-4A3E-B0CE-3B9F849DF44E}" dt="2025-09-16T13:38:04.098" v="0" actId="2696"/>
        <pc:sldMkLst>
          <pc:docMk/>
          <pc:sldMk cId="508834199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D4A5F-A833-4EFC-9931-9531EC696C7B}" type="datetimeFigureOut">
              <a:rPr lang="fr-FR" smtClean="0"/>
              <a:t>16/09/25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024A1-F06C-4C84-B836-F05F357D0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456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7943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612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819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749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35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F96400-42B5-CBF7-B400-7D2845EC8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2CCC75F-9539-3867-BB51-4F0A2AF2F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0F3F6A-5123-185A-9701-FEC4017EE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9357-0206-4BC8-86D3-7A709092C470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8592AE-D5B9-FBEB-DA8A-0A11E930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24BF31-A4BB-4BCC-8ABE-AA74764D3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01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A05CB2-5A94-B660-5C2A-EEEBCCD14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67B8F63-FD8F-B555-D844-BC8B70922F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BCEDD6-2410-8EB8-72FF-3AC7AB2CD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40A0-9CDC-41A4-9D29-13D4F0F638E4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B1072-1C00-316E-B492-EE2D0D615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007E75-6196-95B0-4691-D3DE0098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28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D889D6B-8069-804E-A782-4774658E9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8C9418A-971F-31F7-9E09-2EB517E59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3EBAB2-F7F0-A80B-ED93-0885C553F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50FB-C65A-4FCA-8934-17FFE28145C3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216C6E-7287-6CC0-EA84-085F30BDD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55C2DD-E2FA-0FDA-1636-C41D000D9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4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C4A459-60DE-453F-D5E0-FD0A52AD4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4BA3C0-2D43-BC39-F75E-D441BF795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7B8671-17A5-18DC-BB00-A49A07E49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6C1D-C3BE-479F-91A9-C0EEB0B66527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AE66D8-0463-0904-FF32-9DD31C562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7C4DB2-FFE2-D127-5041-B586664CA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09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5AB2FC-B803-8EE6-96E7-DAF079B2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E3B8AA3-F248-CCC5-5C18-9C02FE86B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07DB21-1D7A-BE6F-C85C-A31212E98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CAA4-BA41-4D0A-893E-49B32FB8E3D6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75CDCD7-B24E-2082-8829-2E23C85C8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6F9A9F-90D3-6818-CCCF-1A89DAC30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656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02C024-A467-2D57-26F3-E542E404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3583B6-4ADA-AA61-56EB-D19E427A3A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A739EA1-C9EC-2ADE-6339-31E09782CA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5B4971-7D69-EE87-AEC3-7ED279ED5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048CC-76DE-4B0B-AF39-7F227E29182B}" type="datetime1">
              <a:rPr lang="fr-FR" smtClean="0"/>
              <a:t>16/09/25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D13856-B3E1-1CEA-68F6-016A3369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B889785-DCD2-09E1-580E-FAC61E496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76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4B0BA-43BD-7A67-8016-F339EAB66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105739-0D1C-E90F-5BFC-1FCEF32DB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3227BE-D167-D3E7-7D11-C0DF57D8C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8A2D57-2D48-FCAF-DD70-DDB44AF416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84A048C-3D2D-0384-0C97-597EB33B6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1C68CFA-6BDF-B94E-6B65-427A23BA1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09B-4A14-4B7C-AEC0-443D1F5CE8A8}" type="datetime1">
              <a:rPr lang="fr-FR" smtClean="0"/>
              <a:t>16/09/25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D1998A7-801E-5474-3FB5-8927A2961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FC8D640-06AF-F08D-FD30-61E64C329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966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B1E4F4-2DE7-7079-28D0-961AAB8E4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E6673D7-08D5-DEC2-319B-050D6F3DF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34635-E0F9-493B-BB60-4F9B0EDF9EF1}" type="datetime1">
              <a:rPr lang="fr-FR" smtClean="0"/>
              <a:t>16/09/25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B8458E-DB73-5AA6-146F-34BE25713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7947E1-5A0D-34D2-0E45-8B1833567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998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420D7B6-C1E3-B543-8BB6-1154AD532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F650-7D58-4773-AD65-4A902961FC95}" type="datetime1">
              <a:rPr lang="fr-FR" smtClean="0"/>
              <a:t>16/09/25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A564643-978F-C2C2-88BB-278FA6D39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FAB562-949E-5E45-1F20-5F26C834A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41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A4FC31-961E-4405-8F7B-10EB10DE4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9D2959-6023-60F1-E7F3-08076AEF2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EC278B2-3718-DE92-15B6-069DC249A3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370AFC-A9FD-30A4-40BC-1E64C9517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2904-D65E-40BF-BA53-DA6D4F4F0799}" type="datetime1">
              <a:rPr lang="fr-FR" smtClean="0"/>
              <a:t>16/09/25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739CA9-CD2E-A145-4BE0-CB51400EB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E48C998-BBF1-A1EB-1154-628CEF2A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733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FE8CE3-7CF8-D46E-2C23-64670756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E8B0534-BE88-093F-AF45-7F5D594A42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9CA8E8-507A-6CCB-2DE0-A35F54BF1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6E7CFFA-A1E2-3FD1-7CD0-AC0B6E91E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74A1-BF77-4E84-A62E-61CB3031CD40}" type="datetime1">
              <a:rPr lang="fr-FR" smtClean="0"/>
              <a:t>16/09/25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743FC2-CCCD-5958-5559-EC2FAD18B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B0221E0-CCCB-BD38-AB58-80482B6F1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324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C2B1D6F-5436-F961-BF1D-8BB7F5CC8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98905F-E763-883E-8CD7-3B021320E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12D27-46ED-E35C-9488-4129A9A140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319B5-CF5F-49E3-8863-DF4B1701B30D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A72109-95DB-F570-BD0A-58690B7086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8DC318-09B4-2482-ACA6-53C3C0BC8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9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3" name="ZoneTexte 3">
            <a:extLst>
              <a:ext uri="{FF2B5EF4-FFF2-40B4-BE49-F238E27FC236}">
                <a16:creationId xmlns:a16="http://schemas.microsoft.com/office/drawing/2014/main" id="{CD293AA6-6032-9409-AF78-630FBD3B60FF}"/>
              </a:ext>
            </a:extLst>
          </p:cNvPr>
          <p:cNvSpPr txBox="1"/>
          <p:nvPr/>
        </p:nvSpPr>
        <p:spPr>
          <a:xfrm>
            <a:off x="1" y="0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Module Géométrie 1</a:t>
            </a:r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1000" b="1" dirty="0">
                <a:solidFill>
                  <a:srgbClr val="002060"/>
                </a:solidFill>
              </a:rPr>
              <a:t> </a:t>
            </a:r>
            <a:br>
              <a:rPr lang="fr-FR" sz="4000" b="1" dirty="0">
                <a:solidFill>
                  <a:srgbClr val="002060"/>
                </a:solidFill>
              </a:rPr>
            </a:br>
            <a:r>
              <a:rPr lang="fr-FR" sz="4000" b="1" dirty="0">
                <a:solidFill>
                  <a:srgbClr val="002060"/>
                </a:solidFill>
              </a:rPr>
              <a:t>Diaporama 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9150E11-DB18-CE2C-A412-7A847DCFC317}"/>
              </a:ext>
            </a:extLst>
          </p:cNvPr>
          <p:cNvSpPr txBox="1"/>
          <p:nvPr/>
        </p:nvSpPr>
        <p:spPr>
          <a:xfrm>
            <a:off x="2980944" y="4498848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ptos" panose="020B0004020202020204" pitchFamily="34" charset="0"/>
              </a:rPr>
              <a:t>Reproduire un solide</a:t>
            </a:r>
          </a:p>
          <a:p>
            <a:pPr algn="ctr"/>
            <a:r>
              <a:rPr lang="fr-FR" sz="2200" b="1" dirty="0">
                <a:latin typeface="Aptos" panose="020B0004020202020204" pitchFamily="34" charset="0"/>
              </a:rPr>
              <a:t>Construire le squelette d’un solide.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54A4C6-258E-8FF1-242C-409BEDE29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02712E1F-FE86-493D-E1C0-584E44DF655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49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4FA22-3E9F-360D-F33C-304194651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005F65BC-A568-9A6A-86EF-072F8BCA5E0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84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1C8BD-6E86-B3FB-0109-D581CDE81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371EDCA-2382-9822-3B0E-26C25BD3D9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906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5D1012-A567-BD3F-D8D8-68F1634B0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B428D91-614F-60E6-8505-04017D3644D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7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672d04e-69db-4785-9e07-b6467e700e0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D9FCBE773B6546BD2A902737A04B7B" ma:contentTypeVersion="11" ma:contentTypeDescription="Crée un document." ma:contentTypeScope="" ma:versionID="bc26b73c281ec5d72ad9d8db79c1fd8a">
  <xsd:schema xmlns:xsd="http://www.w3.org/2001/XMLSchema" xmlns:xs="http://www.w3.org/2001/XMLSchema" xmlns:p="http://schemas.microsoft.com/office/2006/metadata/properties" xmlns:ns2="7672d04e-69db-4785-9e07-b6467e700e07" targetNamespace="http://schemas.microsoft.com/office/2006/metadata/properties" ma:root="true" ma:fieldsID="40a757bd7b1affe3e261372795ada323" ns2:_="">
    <xsd:import namespace="7672d04e-69db-4785-9e07-b6467e700e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72d04e-69db-4785-9e07-b6467e700e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0B76E0-D330-4345-BD68-3C95A753F0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9412EF-26E1-4B08-974F-0737B4C61851}">
  <ds:schemaRefs>
    <ds:schemaRef ds:uri="http://schemas.microsoft.com/office/2006/metadata/properties"/>
    <ds:schemaRef ds:uri="http://schemas.microsoft.com/office/infopath/2007/PartnerControls"/>
    <ds:schemaRef ds:uri="7672d04e-69db-4785-9e07-b6467e700e07"/>
  </ds:schemaRefs>
</ds:datastoreItem>
</file>

<file path=customXml/itemProps3.xml><?xml version="1.0" encoding="utf-8"?>
<ds:datastoreItem xmlns:ds="http://schemas.openxmlformats.org/officeDocument/2006/customXml" ds:itemID="{D825783C-3BC4-45BC-9704-FD4D82B7AF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72d04e-69db-4785-9e07-b6467e700e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Grand écran</PresentationFormat>
  <Paragraphs>12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Aptos</vt:lpstr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Marie Bouvet-Landat</cp:lastModifiedBy>
  <cp:revision>2</cp:revision>
  <dcterms:created xsi:type="dcterms:W3CDTF">2024-11-20T20:04:06Z</dcterms:created>
  <dcterms:modified xsi:type="dcterms:W3CDTF">2025-09-16T13:38:14Z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0x0101009AD9FCBE773B6546BD2A902737A04B7B</vt:lpwstr>
  </property>
  <property fmtid="{D5CDD505-2E9C-101B-9397-08002B2CF9AE}" pid="3" name="MediaServiceImageTags">
    <vt:lpwstr/>
  </property>
</Properties>
</file>